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62" r:id="rId4"/>
    <p:sldId id="267" r:id="rId5"/>
    <p:sldId id="258" r:id="rId6"/>
    <p:sldId id="293" r:id="rId7"/>
    <p:sldId id="265" r:id="rId8"/>
    <p:sldId id="294" r:id="rId9"/>
    <p:sldId id="275" r:id="rId10"/>
    <p:sldId id="295" r:id="rId11"/>
    <p:sldId id="280" r:id="rId12"/>
    <p:sldId id="296" r:id="rId13"/>
    <p:sldId id="281" r:id="rId14"/>
  </p:sldIdLst>
  <p:sldSz cx="9144000" cy="5143500" type="screen16x9"/>
  <p:notesSz cx="6858000" cy="9144000"/>
  <p:embeddedFontLst>
    <p:embeddedFont>
      <p:font typeface="Gill Sans" panose="020B0604020202020204" charset="0"/>
      <p:regular r:id="rId16"/>
      <p:bold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07D2F2-8105-4927-B923-A0DB2F6AAA49}">
  <a:tblStyle styleId="{D407D2F2-8105-4927-B923-A0DB2F6AAA4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/>
              <a:t>If we break down the sales by the distinct parts of the value chain we can see that revenues are split quite equally.</a:t>
            </a:r>
          </a:p>
        </p:txBody>
      </p:sp>
    </p:spTree>
    <p:extLst>
      <p:ext uri="{BB962C8B-B14F-4D97-AF65-F5344CB8AC3E}">
        <p14:creationId xmlns:p14="http://schemas.microsoft.com/office/powerpoint/2010/main" val="268255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056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/>
              <a:t>sustainablity: chemical industry consumes 7 % of world energy</a:t>
            </a:r>
          </a:p>
        </p:txBody>
      </p:sp>
    </p:spTree>
    <p:extLst>
      <p:ext uri="{BB962C8B-B14F-4D97-AF65-F5344CB8AC3E}">
        <p14:creationId xmlns:p14="http://schemas.microsoft.com/office/powerpoint/2010/main" val="278968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5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568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7000" y="-228600"/>
            <a:ext cx="9347201" cy="625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tillium Web"/>
              <a:buNone/>
              <a:defRPr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Font typeface="Titillium Web"/>
              <a:buNone/>
              <a:defRPr sz="48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8" cy="3148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2291998" cy="5143499"/>
          </a:xfrm>
          <a:prstGeom prst="rect">
            <a:avLst/>
          </a:prstGeom>
          <a:solidFill>
            <a:srgbClr val="FF0040">
              <a:alpha val="81568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indent="0" rtl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44425" y="1610450"/>
            <a:ext cx="2257199" cy="33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▪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▫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▸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37160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82880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28600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274320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20040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365760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3217284" y="1610450"/>
            <a:ext cx="2257199" cy="33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▪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▫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▸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37160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82880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28600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274320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20040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365760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5590146" y="1610450"/>
            <a:ext cx="2257199" cy="33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▪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▫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▸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37160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82880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28600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274320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20040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365760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45780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+ 1 colum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609600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/>
          <p:nvPr/>
        </p:nvSpPr>
        <p:spPr>
          <a:xfrm>
            <a:off x="0" y="0"/>
            <a:ext cx="9144000" cy="2080008"/>
          </a:xfrm>
          <a:prstGeom prst="rect">
            <a:avLst/>
          </a:prstGeom>
          <a:solidFill>
            <a:srgbClr val="FF004E">
              <a:alpha val="78823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7" y="1586325"/>
            <a:ext cx="6092099" cy="3148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77811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tillium Web"/>
              <a:buNone/>
            </a:pPr>
            <a:r>
              <a:rPr lang="de-CH" sz="4400" dirty="0"/>
              <a:t>Toronto Bar Supplier</a:t>
            </a:r>
            <a:br>
              <a:rPr lang="de-CH" sz="4400" dirty="0"/>
            </a:br>
            <a:r>
              <a:rPr lang="de-CH" sz="4400" dirty="0"/>
              <a:t>Coursera </a:t>
            </a:r>
            <a:r>
              <a:rPr lang="de-CH" sz="4400" dirty="0" err="1"/>
              <a:t>Capstone</a:t>
            </a:r>
            <a:r>
              <a:rPr lang="de-CH" sz="4400" dirty="0"/>
              <a:t> Project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err="1"/>
              <a:t>Discussion</a:t>
            </a:r>
            <a:endParaRPr lang="de-CH" dirty="0">
              <a:solidFill>
                <a:srgbClr val="FF0000"/>
              </a:solidFill>
            </a:endParaRPr>
          </a:p>
        </p:txBody>
      </p:sp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26B09FB-2975-4894-946F-9DE19E60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928" y="1521440"/>
            <a:ext cx="4872433" cy="3135724"/>
          </a:xfrm>
          <a:prstGeom prst="rect">
            <a:avLst/>
          </a:prstGeom>
        </p:spPr>
      </p:pic>
      <p:sp>
        <p:nvSpPr>
          <p:cNvPr id="7" name="Shape 294">
            <a:extLst>
              <a:ext uri="{FF2B5EF4-FFF2-40B4-BE49-F238E27FC236}">
                <a16:creationId xmlns:a16="http://schemas.microsoft.com/office/drawing/2014/main" id="{9355AB1C-E4B5-41CF-AB5D-4CBF87CE899D}"/>
              </a:ext>
            </a:extLst>
          </p:cNvPr>
          <p:cNvSpPr txBox="1">
            <a:spLocks/>
          </p:cNvSpPr>
          <p:nvPr/>
        </p:nvSpPr>
        <p:spPr>
          <a:xfrm>
            <a:off x="597879" y="1975370"/>
            <a:ext cx="2800957" cy="241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457200" indent="-228600">
              <a:lnSpc>
                <a:spcPct val="150000"/>
              </a:lnSpc>
            </a:pPr>
            <a:r>
              <a:rPr lang="en-GB" dirty="0"/>
              <a:t>Map of Toronto based on Folium, showing highest bar density area “M5H” in blue </a:t>
            </a:r>
          </a:p>
        </p:txBody>
      </p:sp>
    </p:spTree>
    <p:extLst>
      <p:ext uri="{BB962C8B-B14F-4D97-AF65-F5344CB8AC3E}">
        <p14:creationId xmlns:p14="http://schemas.microsoft.com/office/powerpoint/2010/main" val="127399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01700" y="1589325"/>
            <a:ext cx="1399200" cy="9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60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05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-773375" y="2788925"/>
            <a:ext cx="3835800" cy="7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CH" sz="30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Outlook</a:t>
            </a: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l="7834"/>
          <a:stretch/>
        </p:blipFill>
        <p:spPr>
          <a:xfrm>
            <a:off x="2240749" y="0"/>
            <a:ext cx="84272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1628975" y="1473546"/>
            <a:ext cx="5430000" cy="74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Further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could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reveal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which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radius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(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independent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of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postal code) 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highest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bar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density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Bar10der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could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best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(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as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most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efficiently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)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serve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those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bar </a:t>
            </a:r>
            <a:r>
              <a:rPr lang="de-CH" sz="1600" i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locations</a:t>
            </a:r>
            <a:r>
              <a:rPr lang="de-CH" sz="1600" i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01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ctrTitle" idx="4294967295"/>
          </p:nvPr>
        </p:nvSpPr>
        <p:spPr>
          <a:xfrm>
            <a:off x="800100" y="553550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tillium Web"/>
              <a:buNone/>
            </a:pPr>
            <a:r>
              <a:rPr lang="de-CH" sz="48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44425" y="644175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25000"/>
              <a:buFont typeface="Titillium Web"/>
              <a:buNone/>
            </a:pPr>
            <a:r>
              <a:rPr lang="de-CH" sz="2600" b="1" i="0" u="none" strike="noStrike" cap="none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Agenda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616475" y="1276650"/>
            <a:ext cx="1073100" cy="97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sz="6000" b="1" dirty="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72450" y="2172750"/>
            <a:ext cx="2729400" cy="12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-CH" b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</a:t>
            </a:r>
            <a:r>
              <a:rPr lang="de-CH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</a:t>
            </a:r>
            <a:r>
              <a:rPr lang="de-CH" b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business</a:t>
            </a:r>
            <a:r>
              <a:rPr lang="de-CH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de-CH" b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</a:t>
            </a:r>
            <a:endParaRPr lang="de-CH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062150" y="1276650"/>
            <a:ext cx="1188000" cy="97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60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694575" y="2172750"/>
            <a:ext cx="3835800" cy="7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CH" b="1" dirty="0">
                <a:latin typeface="Titillium Web"/>
                <a:ea typeface="Titillium Web"/>
                <a:cs typeface="Titillium Web"/>
                <a:sym typeface="Titillium Web"/>
              </a:rPr>
              <a:t>Data and </a:t>
            </a:r>
            <a:r>
              <a:rPr lang="de-CH" b="1" dirty="0" err="1">
                <a:latin typeface="Titillium Web"/>
                <a:ea typeface="Titillium Web"/>
                <a:cs typeface="Titillium Web"/>
                <a:sym typeface="Titillium Web"/>
              </a:rPr>
              <a:t>methods</a:t>
            </a: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6494375" y="1276650"/>
            <a:ext cx="1188000" cy="97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60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113075" y="2160275"/>
            <a:ext cx="3835800" cy="7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CH" b="1" dirty="0" err="1">
                <a:latin typeface="Titillium Web"/>
                <a:ea typeface="Titillium Web"/>
                <a:cs typeface="Titillium Web"/>
                <a:sym typeface="Titillium Web"/>
              </a:rPr>
              <a:t>Results</a:t>
            </a:r>
            <a:endParaRPr lang="de-CH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2906650" y="3125550"/>
            <a:ext cx="1073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60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067850" y="3925350"/>
            <a:ext cx="2729400" cy="12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CH" b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Discussion</a:t>
            </a:r>
            <a:endParaRPr lang="de-CH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5229575" y="3125550"/>
            <a:ext cx="1073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60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05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390775" y="3925350"/>
            <a:ext cx="2729400" cy="12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CH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Outlook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r="32736"/>
          <a:stretch/>
        </p:blipFill>
        <p:spPr>
          <a:xfrm>
            <a:off x="2225100" y="0"/>
            <a:ext cx="69189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625500" y="1589325"/>
            <a:ext cx="1399200" cy="9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60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0" y="2744250"/>
            <a:ext cx="2166897" cy="7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CH" sz="1800" b="1" dirty="0" err="1">
                <a:solidFill>
                  <a:srgbClr val="FFFFFF"/>
                </a:solidFill>
                <a:latin typeface="Titillium Web"/>
                <a:sym typeface="Titillium Web"/>
              </a:rPr>
              <a:t>Introduction</a:t>
            </a:r>
            <a:r>
              <a:rPr lang="de-CH" sz="1800" b="1" dirty="0">
                <a:solidFill>
                  <a:srgbClr val="FFFFFF"/>
                </a:solidFill>
                <a:latin typeface="Titillium Web"/>
                <a:sym typeface="Titillium Web"/>
              </a:rPr>
              <a:t> and </a:t>
            </a:r>
            <a:r>
              <a:rPr lang="de-CH" sz="1800" b="1" dirty="0" err="1">
                <a:solidFill>
                  <a:srgbClr val="FFFFFF"/>
                </a:solidFill>
                <a:latin typeface="Titillium Web"/>
                <a:sym typeface="Titillium Web"/>
              </a:rPr>
              <a:t>business</a:t>
            </a:r>
            <a:r>
              <a:rPr lang="de-CH" sz="1800" b="1" dirty="0">
                <a:solidFill>
                  <a:srgbClr val="FFFFFF"/>
                </a:solidFill>
                <a:latin typeface="Titillium Web"/>
                <a:sym typeface="Titillium Web"/>
              </a:rPr>
              <a:t> </a:t>
            </a:r>
            <a:r>
              <a:rPr lang="de-CH" sz="1800" b="1" dirty="0" err="1">
                <a:solidFill>
                  <a:srgbClr val="FFFFFF"/>
                </a:solidFill>
                <a:latin typeface="Titillium Web"/>
                <a:sym typeface="Titillium Web"/>
              </a:rPr>
              <a:t>problem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6159225" y="1407350"/>
            <a:ext cx="2201100" cy="3429900"/>
          </a:xfrm>
          <a:prstGeom prst="rect">
            <a:avLst/>
          </a:prstGeom>
          <a:noFill/>
          <a:ln w="9525" cap="flat" cmpd="sng">
            <a:solidFill>
              <a:srgbClr val="FF004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44425" y="1407450"/>
            <a:ext cx="2201100" cy="3429900"/>
          </a:xfrm>
          <a:prstGeom prst="rect">
            <a:avLst/>
          </a:prstGeom>
          <a:noFill/>
          <a:ln w="9525" cap="flat" cmpd="sng">
            <a:solidFill>
              <a:srgbClr val="FF004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3443400" y="1407450"/>
            <a:ext cx="2201100" cy="3429900"/>
          </a:xfrm>
          <a:prstGeom prst="rect">
            <a:avLst/>
          </a:prstGeom>
          <a:noFill/>
          <a:ln w="9525" cap="flat" cmpd="sng">
            <a:solidFill>
              <a:srgbClr val="FF004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5256698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err="1"/>
              <a:t>Introduction</a:t>
            </a:r>
            <a:r>
              <a:rPr lang="de-CH" dirty="0"/>
              <a:t> and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problem</a:t>
            </a:r>
            <a:endParaRPr lang="de-CH" dirty="0"/>
          </a:p>
        </p:txBody>
      </p:sp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3443410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 dirty="0"/>
          </a:p>
          <a:p>
            <a:pPr marL="0" lvl="0" indent="0" rtl="0">
              <a:spcBef>
                <a:spcPts val="0"/>
              </a:spcBef>
              <a:buNone/>
            </a:pPr>
            <a:endParaRPr sz="12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de-CH" sz="1200" dirty="0">
                <a:solidFill>
                  <a:srgbClr val="FF004E"/>
                </a:solidFill>
              </a:rPr>
              <a:t>Start-up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 b="1" dirty="0">
              <a:solidFill>
                <a:srgbClr val="FF004E"/>
              </a:solidFill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dirty="0"/>
              <a:t>Bar10der is a young, asset-light business reducing operational cost by delivering bar supply without a truck or car fleet.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3"/>
          </p:nvPr>
        </p:nvSpPr>
        <p:spPr>
          <a:xfrm>
            <a:off x="6159221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 dirty="0"/>
          </a:p>
          <a:p>
            <a:pPr marL="0" lvl="0" indent="0" rtl="0">
              <a:spcBef>
                <a:spcPts val="0"/>
              </a:spcBef>
              <a:buNone/>
            </a:pPr>
            <a:endParaRPr sz="12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de-CH" sz="1200" dirty="0">
                <a:solidFill>
                  <a:srgbClr val="FF004E"/>
                </a:solidFill>
              </a:rPr>
              <a:t>Warehousing </a:t>
            </a:r>
            <a:r>
              <a:rPr lang="de-CH" sz="1200" dirty="0" err="1">
                <a:solidFill>
                  <a:srgbClr val="FF004E"/>
                </a:solidFill>
              </a:rPr>
              <a:t>operations</a:t>
            </a:r>
            <a:endParaRPr lang="de-CH" sz="1200" dirty="0">
              <a:solidFill>
                <a:srgbClr val="FF004E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GB" sz="12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200" dirty="0"/>
              <a:t>Bar10der reduces the distance between warehouse and bar by renting a multi-purpose location serving as office space and warehouse in the city </a:t>
            </a:r>
            <a:r>
              <a:rPr lang="en-GB" sz="1200" dirty="0" err="1"/>
              <a:t>center</a:t>
            </a:r>
            <a:r>
              <a:rPr lang="en-GB" sz="1200" dirty="0"/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GB" sz="12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200" dirty="0"/>
              <a:t>In order to determine the optimal warehouse location, Bar10der looks for the city area that contains the highest bar density.</a:t>
            </a:r>
            <a:endParaRPr sz="1200" dirty="0"/>
          </a:p>
        </p:txBody>
      </p:sp>
      <p:sp>
        <p:nvSpPr>
          <p:cNvPr id="2" name="Shape 251">
            <a:extLst>
              <a:ext uri="{FF2B5EF4-FFF2-40B4-BE49-F238E27FC236}">
                <a16:creationId xmlns:a16="http://schemas.microsoft.com/office/drawing/2014/main" id="{AA018A5F-AA73-4C00-A655-F745B4D76071}"/>
              </a:ext>
            </a:extLst>
          </p:cNvPr>
          <p:cNvSpPr txBox="1">
            <a:spLocks/>
          </p:cNvSpPr>
          <p:nvPr/>
        </p:nvSpPr>
        <p:spPr>
          <a:xfrm>
            <a:off x="890806" y="1610450"/>
            <a:ext cx="2257200" cy="33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▪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▫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▸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37160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182880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28600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274320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20040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365760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 indent="0">
              <a:buNone/>
            </a:pPr>
            <a:endParaRPr lang="en-GB" sz="1200" dirty="0"/>
          </a:p>
          <a:p>
            <a:pPr lvl="0" indent="0">
              <a:buNone/>
            </a:pPr>
            <a:endParaRPr lang="en-GB" sz="1200" dirty="0"/>
          </a:p>
          <a:p>
            <a:pPr lvl="0" indent="0">
              <a:buNone/>
            </a:pPr>
            <a:r>
              <a:rPr lang="en-GB" sz="1200" dirty="0">
                <a:solidFill>
                  <a:srgbClr val="FF004E"/>
                </a:solidFill>
              </a:rPr>
              <a:t>Bar supply</a:t>
            </a:r>
          </a:p>
          <a:p>
            <a:pPr lvl="0" indent="0">
              <a:buNone/>
            </a:pPr>
            <a:endParaRPr lang="en-GB" sz="1200" dirty="0"/>
          </a:p>
          <a:p>
            <a:pPr lvl="0" indent="-69850">
              <a:buClr>
                <a:schemeClr val="dk1"/>
              </a:buClr>
              <a:buSzPct val="91666"/>
              <a:buNone/>
            </a:pPr>
            <a:r>
              <a:rPr lang="en-GB" sz="1200" dirty="0"/>
              <a:t>The globally operating bar equipment supplier "Bar10der" is entering the Canadian market and is targeting large Canadian cities to supply local bars with bar equipment (e.g. chairs, beer taps).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l="11197"/>
          <a:stretch/>
        </p:blipFill>
        <p:spPr>
          <a:xfrm>
            <a:off x="2286750" y="0"/>
            <a:ext cx="68572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701700" y="1589325"/>
            <a:ext cx="1399200" cy="9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sz="60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-229750" y="2837250"/>
            <a:ext cx="2729400" cy="12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CH" sz="20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and </a:t>
            </a:r>
            <a:r>
              <a:rPr lang="de-CH" sz="20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methods</a:t>
            </a:r>
            <a:endParaRPr lang="de-CH" sz="20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781724" y="507025"/>
            <a:ext cx="4904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/>
              <a:t>Data and </a:t>
            </a:r>
            <a:r>
              <a:rPr lang="de-CH" dirty="0" err="1"/>
              <a:t>methods</a:t>
            </a:r>
            <a:endParaRPr lang="de-CH" dirty="0"/>
          </a:p>
        </p:txBody>
      </p:sp>
      <p:grpSp>
        <p:nvGrpSpPr>
          <p:cNvPr id="148" name="Shape 148"/>
          <p:cNvGrpSpPr/>
          <p:nvPr/>
        </p:nvGrpSpPr>
        <p:grpSpPr>
          <a:xfrm>
            <a:off x="2114344" y="1518145"/>
            <a:ext cx="4799128" cy="3384517"/>
            <a:chOff x="5676578" y="3451096"/>
            <a:chExt cx="12662609" cy="8587967"/>
          </a:xfrm>
        </p:grpSpPr>
        <p:sp>
          <p:nvSpPr>
            <p:cNvPr id="149" name="Shape 149"/>
            <p:cNvSpPr/>
            <p:nvPr/>
          </p:nvSpPr>
          <p:spPr>
            <a:xfrm>
              <a:off x="9522185" y="8096764"/>
              <a:ext cx="5406600" cy="394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070" y="53567"/>
                  </a:moveTo>
                  <a:cubicBezTo>
                    <a:pt x="55242" y="64112"/>
                    <a:pt x="56299" y="77609"/>
                    <a:pt x="52863" y="94692"/>
                  </a:cubicBezTo>
                  <a:cubicBezTo>
                    <a:pt x="50484" y="109244"/>
                    <a:pt x="52599" y="117891"/>
                    <a:pt x="39118" y="117891"/>
                  </a:cubicBezTo>
                  <a:cubicBezTo>
                    <a:pt x="39118" y="117891"/>
                    <a:pt x="36475" y="117047"/>
                    <a:pt x="32246" y="120000"/>
                  </a:cubicBezTo>
                  <a:cubicBezTo>
                    <a:pt x="89603" y="120000"/>
                    <a:pt x="89603" y="120000"/>
                    <a:pt x="89603" y="120000"/>
                  </a:cubicBezTo>
                  <a:cubicBezTo>
                    <a:pt x="86696" y="118945"/>
                    <a:pt x="83259" y="117891"/>
                    <a:pt x="80352" y="117469"/>
                  </a:cubicBezTo>
                  <a:cubicBezTo>
                    <a:pt x="77180" y="111564"/>
                    <a:pt x="73744" y="100175"/>
                    <a:pt x="73215" y="74657"/>
                  </a:cubicBezTo>
                  <a:cubicBezTo>
                    <a:pt x="72951" y="67065"/>
                    <a:pt x="73480" y="60527"/>
                    <a:pt x="74537" y="55043"/>
                  </a:cubicBezTo>
                  <a:cubicBezTo>
                    <a:pt x="83259" y="52091"/>
                    <a:pt x="83259" y="52091"/>
                    <a:pt x="83259" y="52091"/>
                  </a:cubicBezTo>
                  <a:cubicBezTo>
                    <a:pt x="106784" y="40913"/>
                    <a:pt x="114449" y="31001"/>
                    <a:pt x="120000" y="25307"/>
                  </a:cubicBezTo>
                  <a:cubicBezTo>
                    <a:pt x="119207" y="24674"/>
                    <a:pt x="119207" y="24674"/>
                    <a:pt x="119207" y="24674"/>
                  </a:cubicBezTo>
                  <a:cubicBezTo>
                    <a:pt x="119207" y="24674"/>
                    <a:pt x="119207" y="24674"/>
                    <a:pt x="119207" y="24674"/>
                  </a:cubicBezTo>
                  <a:cubicBezTo>
                    <a:pt x="113127" y="28471"/>
                    <a:pt x="107577" y="31845"/>
                    <a:pt x="102819" y="34586"/>
                  </a:cubicBezTo>
                  <a:cubicBezTo>
                    <a:pt x="104669" y="28049"/>
                    <a:pt x="105198" y="25518"/>
                    <a:pt x="105726" y="17293"/>
                  </a:cubicBezTo>
                  <a:cubicBezTo>
                    <a:pt x="105462" y="17293"/>
                    <a:pt x="105462" y="17293"/>
                    <a:pt x="105462" y="17293"/>
                  </a:cubicBezTo>
                  <a:cubicBezTo>
                    <a:pt x="105462" y="17293"/>
                    <a:pt x="105198" y="17293"/>
                    <a:pt x="105198" y="17293"/>
                  </a:cubicBezTo>
                  <a:cubicBezTo>
                    <a:pt x="103876" y="21300"/>
                    <a:pt x="100176" y="31001"/>
                    <a:pt x="95682" y="38383"/>
                  </a:cubicBezTo>
                  <a:cubicBezTo>
                    <a:pt x="82466" y="45342"/>
                    <a:pt x="73480" y="48084"/>
                    <a:pt x="67929" y="49349"/>
                  </a:cubicBezTo>
                  <a:cubicBezTo>
                    <a:pt x="66343" y="44920"/>
                    <a:pt x="64757" y="39015"/>
                    <a:pt x="63700" y="30790"/>
                  </a:cubicBezTo>
                  <a:cubicBezTo>
                    <a:pt x="67929" y="23198"/>
                    <a:pt x="75066" y="14762"/>
                    <a:pt x="78237" y="11388"/>
                  </a:cubicBezTo>
                  <a:cubicBezTo>
                    <a:pt x="77973" y="11388"/>
                    <a:pt x="77973" y="11388"/>
                    <a:pt x="77973" y="11388"/>
                  </a:cubicBezTo>
                  <a:cubicBezTo>
                    <a:pt x="77709" y="10966"/>
                    <a:pt x="77709" y="10966"/>
                    <a:pt x="77709" y="10966"/>
                  </a:cubicBezTo>
                  <a:cubicBezTo>
                    <a:pt x="70044" y="16660"/>
                    <a:pt x="68193" y="18558"/>
                    <a:pt x="62907" y="23831"/>
                  </a:cubicBezTo>
                  <a:cubicBezTo>
                    <a:pt x="62378" y="19191"/>
                    <a:pt x="62114" y="13497"/>
                    <a:pt x="62114" y="7381"/>
                  </a:cubicBezTo>
                  <a:cubicBezTo>
                    <a:pt x="62114" y="7381"/>
                    <a:pt x="62114" y="7381"/>
                    <a:pt x="62114" y="7381"/>
                  </a:cubicBezTo>
                  <a:cubicBezTo>
                    <a:pt x="60792" y="7381"/>
                    <a:pt x="60792" y="7381"/>
                    <a:pt x="60792" y="7381"/>
                  </a:cubicBezTo>
                  <a:cubicBezTo>
                    <a:pt x="58942" y="14551"/>
                    <a:pt x="55506" y="30158"/>
                    <a:pt x="57885" y="47029"/>
                  </a:cubicBezTo>
                  <a:cubicBezTo>
                    <a:pt x="57885" y="47029"/>
                    <a:pt x="46255" y="43233"/>
                    <a:pt x="32246" y="27838"/>
                  </a:cubicBezTo>
                  <a:cubicBezTo>
                    <a:pt x="32511" y="25307"/>
                    <a:pt x="33039" y="18980"/>
                    <a:pt x="36211" y="13497"/>
                  </a:cubicBezTo>
                  <a:cubicBezTo>
                    <a:pt x="35682" y="13286"/>
                    <a:pt x="35682" y="13286"/>
                    <a:pt x="35682" y="13286"/>
                  </a:cubicBezTo>
                  <a:cubicBezTo>
                    <a:pt x="35682" y="13286"/>
                    <a:pt x="35682" y="13286"/>
                    <a:pt x="35682" y="13286"/>
                  </a:cubicBezTo>
                  <a:cubicBezTo>
                    <a:pt x="33568" y="15817"/>
                    <a:pt x="31189" y="19824"/>
                    <a:pt x="29867" y="24885"/>
                  </a:cubicBezTo>
                  <a:cubicBezTo>
                    <a:pt x="24581" y="18558"/>
                    <a:pt x="19030" y="10544"/>
                    <a:pt x="13744" y="210"/>
                  </a:cubicBezTo>
                  <a:cubicBezTo>
                    <a:pt x="13480" y="210"/>
                    <a:pt x="13480" y="210"/>
                    <a:pt x="13215" y="0"/>
                  </a:cubicBezTo>
                  <a:cubicBezTo>
                    <a:pt x="12158" y="210"/>
                    <a:pt x="12158" y="210"/>
                    <a:pt x="12158" y="210"/>
                  </a:cubicBezTo>
                  <a:cubicBezTo>
                    <a:pt x="12951" y="3585"/>
                    <a:pt x="19559" y="19191"/>
                    <a:pt x="19559" y="19191"/>
                  </a:cubicBezTo>
                  <a:cubicBezTo>
                    <a:pt x="19559" y="19191"/>
                    <a:pt x="19559" y="19191"/>
                    <a:pt x="19559" y="19191"/>
                  </a:cubicBezTo>
                  <a:cubicBezTo>
                    <a:pt x="24052" y="27838"/>
                    <a:pt x="30396" y="36906"/>
                    <a:pt x="39383" y="43866"/>
                  </a:cubicBezTo>
                  <a:cubicBezTo>
                    <a:pt x="39383" y="43866"/>
                    <a:pt x="23524" y="46818"/>
                    <a:pt x="792" y="41124"/>
                  </a:cubicBezTo>
                  <a:cubicBezTo>
                    <a:pt x="792" y="41335"/>
                    <a:pt x="792" y="41335"/>
                    <a:pt x="792" y="41335"/>
                  </a:cubicBezTo>
                  <a:cubicBezTo>
                    <a:pt x="0" y="42390"/>
                    <a:pt x="0" y="42390"/>
                    <a:pt x="0" y="42390"/>
                  </a:cubicBezTo>
                  <a:cubicBezTo>
                    <a:pt x="9779" y="45975"/>
                    <a:pt x="25638" y="50193"/>
                    <a:pt x="45462" y="49982"/>
                  </a:cubicBezTo>
                  <a:cubicBezTo>
                    <a:pt x="47048" y="50193"/>
                    <a:pt x="49427" y="51247"/>
                    <a:pt x="52070" y="53567"/>
                  </a:cubicBezTo>
                  <a:close/>
                </a:path>
              </a:pathLst>
            </a:custGeom>
            <a:solidFill>
              <a:srgbClr val="805430"/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 rot="4567805">
              <a:off x="6199189" y="6221599"/>
              <a:ext cx="3559176" cy="386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7F1C01"/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 rot="7742849">
              <a:off x="8768571" y="4118281"/>
              <a:ext cx="3559250" cy="38640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BD583A"/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 rot="9355954">
              <a:off x="11673084" y="4198854"/>
              <a:ext cx="3558997" cy="38638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E55306"/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 rot="10800000">
              <a:off x="14377579" y="5168924"/>
              <a:ext cx="3559200" cy="386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FF7962"/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 rot="5696252">
              <a:off x="9243380" y="7157163"/>
              <a:ext cx="2126189" cy="23083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FF4300">
                <a:alpha val="60000"/>
              </a:srgbClr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 rot="8493000">
              <a:off x="11484711" y="4369070"/>
              <a:ext cx="1497029" cy="1625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FF4300">
                <a:alpha val="60000"/>
              </a:srgbClr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 rot="10052083">
              <a:off x="14486674" y="4848007"/>
              <a:ext cx="1496886" cy="16249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ED4912">
                <a:alpha val="60000"/>
              </a:srgbClr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 rot="-8455639">
              <a:off x="13974469" y="7927670"/>
              <a:ext cx="2126111" cy="2308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FD4700">
                <a:alpha val="30590"/>
              </a:srgbClr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 rot="5080552">
              <a:off x="7236023" y="5325192"/>
              <a:ext cx="1619788" cy="1758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FF4300">
                <a:alpha val="60000"/>
              </a:srgbClr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 rot="8176465">
              <a:off x="8270926" y="4872320"/>
              <a:ext cx="1564224" cy="17585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FF4300">
                <a:alpha val="60000"/>
              </a:srgbClr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 rot="8493000">
              <a:off x="11298011" y="6626829"/>
              <a:ext cx="1497029" cy="1625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FF4300">
                <a:alpha val="60000"/>
              </a:srgbClr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 rot="10052083">
              <a:off x="13102708" y="7669942"/>
              <a:ext cx="1496886" cy="16249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ED4912">
                <a:alpha val="60000"/>
              </a:srgbClr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 rot="-9981386">
              <a:off x="16671667" y="6544732"/>
              <a:ext cx="1496940" cy="1625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87" y="12713"/>
                  </a:moveTo>
                  <a:cubicBezTo>
                    <a:pt x="119887" y="7751"/>
                    <a:pt x="119663" y="4754"/>
                    <a:pt x="119663" y="4754"/>
                  </a:cubicBezTo>
                  <a:cubicBezTo>
                    <a:pt x="119663" y="4754"/>
                    <a:pt x="61066" y="0"/>
                    <a:pt x="28063" y="30490"/>
                  </a:cubicBezTo>
                  <a:cubicBezTo>
                    <a:pt x="3479" y="53333"/>
                    <a:pt x="112" y="89302"/>
                    <a:pt x="0" y="106046"/>
                  </a:cubicBezTo>
                  <a:cubicBezTo>
                    <a:pt x="0" y="111731"/>
                    <a:pt x="224" y="115142"/>
                    <a:pt x="224" y="115142"/>
                  </a:cubicBezTo>
                  <a:cubicBezTo>
                    <a:pt x="224" y="115142"/>
                    <a:pt x="58933" y="120000"/>
                    <a:pt x="91824" y="89509"/>
                  </a:cubicBezTo>
                  <a:cubicBezTo>
                    <a:pt x="97661" y="84134"/>
                    <a:pt x="102263" y="77932"/>
                    <a:pt x="105968" y="71524"/>
                  </a:cubicBezTo>
                  <a:cubicBezTo>
                    <a:pt x="108101" y="67700"/>
                    <a:pt x="110009" y="63772"/>
                    <a:pt x="111580" y="59844"/>
                  </a:cubicBezTo>
                  <a:cubicBezTo>
                    <a:pt x="118765" y="41550"/>
                    <a:pt x="120000" y="22945"/>
                    <a:pt x="119887" y="12713"/>
                  </a:cubicBezTo>
                  <a:close/>
                </a:path>
              </a:pathLst>
            </a:custGeom>
            <a:solidFill>
              <a:srgbClr val="FD4700">
                <a:alpha val="60000"/>
              </a:srgbClr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5" name="Shape 165"/>
          <p:cNvSpPr txBox="1"/>
          <p:nvPr/>
        </p:nvSpPr>
        <p:spPr>
          <a:xfrm>
            <a:off x="175790" y="2772325"/>
            <a:ext cx="2039836" cy="829142"/>
          </a:xfrm>
          <a:prstGeom prst="rect">
            <a:avLst/>
          </a:prstGeom>
          <a:noFill/>
          <a:ln>
            <a:noFill/>
          </a:ln>
        </p:spPr>
        <p:txBody>
          <a:bodyPr lIns="34275" tIns="17125" rIns="34275" bIns="17125" anchor="t" anchorCtr="0">
            <a:noAutofit/>
          </a:bodyPr>
          <a:lstStyle/>
          <a:p>
            <a:pPr marR="0" lvl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By identifying those Toronto postal codes that have the highest bar density (determined by the number of bars), the ideal Toronto area (as postal code) will be identified and visualized on a Folium map based on geolocation data.</a:t>
            </a:r>
            <a:endParaRPr lang="de-CH" sz="12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66" name="Shape 166"/>
          <p:cNvGrpSpPr/>
          <p:nvPr/>
        </p:nvGrpSpPr>
        <p:grpSpPr>
          <a:xfrm>
            <a:off x="724278" y="1596403"/>
            <a:ext cx="2825630" cy="453209"/>
            <a:chOff x="1848085" y="2697514"/>
            <a:chExt cx="2311165" cy="316200"/>
          </a:xfrm>
        </p:grpSpPr>
        <p:cxnSp>
          <p:nvCxnSpPr>
            <p:cNvPr id="167" name="Shape 167"/>
            <p:cNvCxnSpPr/>
            <p:nvPr/>
          </p:nvCxnSpPr>
          <p:spPr>
            <a:xfrm rot="10800000">
              <a:off x="3661251" y="2697514"/>
              <a:ext cx="498000" cy="3162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Shape 168"/>
            <p:cNvCxnSpPr/>
            <p:nvPr/>
          </p:nvCxnSpPr>
          <p:spPr>
            <a:xfrm rot="10800000">
              <a:off x="1848085" y="2697524"/>
              <a:ext cx="18132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9" name="Shape 169"/>
          <p:cNvGrpSpPr/>
          <p:nvPr/>
        </p:nvGrpSpPr>
        <p:grpSpPr>
          <a:xfrm>
            <a:off x="556456" y="1298841"/>
            <a:ext cx="2678579" cy="1263767"/>
            <a:chOff x="691234" y="2992184"/>
            <a:chExt cx="1747165" cy="912072"/>
          </a:xfrm>
        </p:grpSpPr>
        <p:sp>
          <p:nvSpPr>
            <p:cNvPr id="170" name="Shape 170"/>
            <p:cNvSpPr txBox="1"/>
            <p:nvPr/>
          </p:nvSpPr>
          <p:spPr>
            <a:xfrm>
              <a:off x="838200" y="2992184"/>
              <a:ext cx="1600200" cy="181200"/>
            </a:xfrm>
            <a:prstGeom prst="rect">
              <a:avLst/>
            </a:prstGeom>
            <a:noFill/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CH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Foursquare API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691234" y="3385557"/>
              <a:ext cx="16002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R="0" lvl="0" algn="l" rtl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de-CH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Location </a:t>
              </a:r>
              <a:r>
                <a:rPr lang="de-CH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</a:t>
              </a:r>
              <a:r>
                <a:rPr lang="de-CH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and </a:t>
              </a:r>
              <a:r>
                <a:rPr lang="de-CH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information</a:t>
              </a:r>
              <a:r>
                <a:rPr lang="de-CH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</a:t>
              </a:r>
              <a:r>
                <a:rPr lang="de-CH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about</a:t>
              </a:r>
              <a:r>
                <a:rPr lang="de-CH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</a:t>
              </a:r>
              <a:r>
                <a:rPr lang="de-CH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bars</a:t>
              </a:r>
              <a:endParaRPr lang="de-CH"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5612490" y="1605536"/>
            <a:ext cx="3034036" cy="346491"/>
            <a:chOff x="7528086" y="2680830"/>
            <a:chExt cx="2061866" cy="316200"/>
          </a:xfrm>
        </p:grpSpPr>
        <p:cxnSp>
          <p:nvCxnSpPr>
            <p:cNvPr id="173" name="Shape 173"/>
            <p:cNvCxnSpPr/>
            <p:nvPr/>
          </p:nvCxnSpPr>
          <p:spPr>
            <a:xfrm rot="10800000" flipH="1">
              <a:off x="7528086" y="2680830"/>
              <a:ext cx="498000" cy="3162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8026053" y="2680840"/>
              <a:ext cx="15639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5" name="Shape 175"/>
          <p:cNvGrpSpPr/>
          <p:nvPr/>
        </p:nvGrpSpPr>
        <p:grpSpPr>
          <a:xfrm>
            <a:off x="6145912" y="1279972"/>
            <a:ext cx="2453437" cy="1205465"/>
            <a:chOff x="778344" y="2992184"/>
            <a:chExt cx="1719900" cy="977747"/>
          </a:xfrm>
        </p:grpSpPr>
        <p:sp>
          <p:nvSpPr>
            <p:cNvPr id="176" name="Shape 176"/>
            <p:cNvSpPr txBox="1"/>
            <p:nvPr/>
          </p:nvSpPr>
          <p:spPr>
            <a:xfrm>
              <a:off x="838200" y="2992184"/>
              <a:ext cx="1600200" cy="186900"/>
            </a:xfrm>
            <a:prstGeom prst="rect">
              <a:avLst/>
            </a:prstGeom>
            <a:noFill/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de-CH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Wikipedia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778344" y="3457532"/>
              <a:ext cx="17199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R="0" lvl="0" algn="r" rtl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de-CH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 </a:t>
              </a:r>
              <a:r>
                <a:rPr lang="de-CH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to</a:t>
              </a:r>
              <a:r>
                <a:rPr lang="de-CH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</a:t>
              </a:r>
              <a:r>
                <a:rPr lang="de-CH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identify</a:t>
              </a:r>
              <a:r>
                <a:rPr lang="de-CH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</a:t>
              </a:r>
              <a:r>
                <a:rPr lang="de-CH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neighborhoods</a:t>
              </a:r>
              <a:endParaRPr lang="de-CH"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78" name="Shape 178"/>
          <p:cNvGrpSpPr/>
          <p:nvPr/>
        </p:nvGrpSpPr>
        <p:grpSpPr>
          <a:xfrm rot="10800000" flipH="1">
            <a:off x="6392618" y="3471034"/>
            <a:ext cx="2383723" cy="339567"/>
            <a:chOff x="7495443" y="2680830"/>
            <a:chExt cx="2061866" cy="316200"/>
          </a:xfrm>
        </p:grpSpPr>
        <p:cxnSp>
          <p:nvCxnSpPr>
            <p:cNvPr id="179" name="Shape 179"/>
            <p:cNvCxnSpPr/>
            <p:nvPr/>
          </p:nvCxnSpPr>
          <p:spPr>
            <a:xfrm rot="10800000" flipH="1">
              <a:off x="7495443" y="2680830"/>
              <a:ext cx="498000" cy="3162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7993410" y="2680840"/>
              <a:ext cx="15639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81" name="Shape 181"/>
          <p:cNvGrpSpPr/>
          <p:nvPr/>
        </p:nvGrpSpPr>
        <p:grpSpPr>
          <a:xfrm>
            <a:off x="6667736" y="3471016"/>
            <a:ext cx="1906459" cy="1431647"/>
            <a:chOff x="710854" y="2973249"/>
            <a:chExt cx="1663867" cy="1004030"/>
          </a:xfrm>
        </p:grpSpPr>
        <p:sp>
          <p:nvSpPr>
            <p:cNvPr id="182" name="Shape 182"/>
            <p:cNvSpPr txBox="1"/>
            <p:nvPr/>
          </p:nvSpPr>
          <p:spPr>
            <a:xfrm>
              <a:off x="710854" y="2973249"/>
              <a:ext cx="16002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de-CH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Geocache</a:t>
              </a:r>
              <a:endParaRPr lang="de-CH"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774521" y="3458580"/>
              <a:ext cx="16002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R="0" lvl="0" rtl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de-CH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Additional </a:t>
              </a:r>
              <a:r>
                <a:rPr lang="de-CH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geospatial</a:t>
              </a:r>
              <a:r>
                <a:rPr lang="de-CH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</a:t>
              </a:r>
              <a:r>
                <a:rPr lang="de-CH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</a:t>
              </a:r>
              <a:endParaRPr lang="de-CH"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3725708" y="2305255"/>
            <a:ext cx="514451" cy="419922"/>
            <a:chOff x="3175" y="0"/>
            <a:chExt cx="9269400" cy="7539000"/>
          </a:xfrm>
        </p:grpSpPr>
        <p:sp>
          <p:nvSpPr>
            <p:cNvPr id="185" name="Shape 185"/>
            <p:cNvSpPr/>
            <p:nvPr/>
          </p:nvSpPr>
          <p:spPr>
            <a:xfrm>
              <a:off x="3175" y="0"/>
              <a:ext cx="9269400" cy="753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5007"/>
                    <a:pt x="0" y="15007"/>
                    <a:pt x="0" y="15007"/>
                  </a:cubicBezTo>
                  <a:cubicBezTo>
                    <a:pt x="5735" y="15007"/>
                    <a:pt x="5735" y="15007"/>
                    <a:pt x="5735" y="15007"/>
                  </a:cubicBezTo>
                  <a:cubicBezTo>
                    <a:pt x="5735" y="89028"/>
                    <a:pt x="5735" y="89028"/>
                    <a:pt x="5735" y="89028"/>
                  </a:cubicBezTo>
                  <a:cubicBezTo>
                    <a:pt x="56767" y="89028"/>
                    <a:pt x="56767" y="89028"/>
                    <a:pt x="56767" y="89028"/>
                  </a:cubicBezTo>
                  <a:cubicBezTo>
                    <a:pt x="56767" y="108699"/>
                    <a:pt x="56767" y="108699"/>
                    <a:pt x="56767" y="108699"/>
                  </a:cubicBezTo>
                  <a:cubicBezTo>
                    <a:pt x="41555" y="108699"/>
                    <a:pt x="41555" y="108699"/>
                    <a:pt x="41555" y="108699"/>
                  </a:cubicBezTo>
                  <a:cubicBezTo>
                    <a:pt x="38250" y="108699"/>
                    <a:pt x="35577" y="111509"/>
                    <a:pt x="35577" y="114977"/>
                  </a:cubicBezTo>
                  <a:cubicBezTo>
                    <a:pt x="35577" y="120000"/>
                    <a:pt x="35577" y="120000"/>
                    <a:pt x="35577" y="120000"/>
                  </a:cubicBezTo>
                  <a:cubicBezTo>
                    <a:pt x="84471" y="120000"/>
                    <a:pt x="84471" y="120000"/>
                    <a:pt x="84471" y="120000"/>
                  </a:cubicBezTo>
                  <a:cubicBezTo>
                    <a:pt x="84471" y="114977"/>
                    <a:pt x="84471" y="114977"/>
                    <a:pt x="84471" y="114977"/>
                  </a:cubicBezTo>
                  <a:cubicBezTo>
                    <a:pt x="84471" y="111509"/>
                    <a:pt x="81749" y="108699"/>
                    <a:pt x="78444" y="108699"/>
                  </a:cubicBezTo>
                  <a:cubicBezTo>
                    <a:pt x="63280" y="108699"/>
                    <a:pt x="63280" y="108699"/>
                    <a:pt x="63280" y="108699"/>
                  </a:cubicBezTo>
                  <a:cubicBezTo>
                    <a:pt x="63280" y="89028"/>
                    <a:pt x="63280" y="89028"/>
                    <a:pt x="63280" y="89028"/>
                  </a:cubicBezTo>
                  <a:cubicBezTo>
                    <a:pt x="114264" y="89028"/>
                    <a:pt x="114264" y="89028"/>
                    <a:pt x="114264" y="89028"/>
                  </a:cubicBezTo>
                  <a:cubicBezTo>
                    <a:pt x="114264" y="15007"/>
                    <a:pt x="114264" y="15007"/>
                    <a:pt x="114264" y="15007"/>
                  </a:cubicBezTo>
                  <a:cubicBezTo>
                    <a:pt x="119999" y="15007"/>
                    <a:pt x="119999" y="15007"/>
                    <a:pt x="119999" y="15007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0" y="0"/>
                  </a:lnTo>
                  <a:close/>
                  <a:moveTo>
                    <a:pt x="107752" y="81016"/>
                  </a:moveTo>
                  <a:cubicBezTo>
                    <a:pt x="12296" y="81016"/>
                    <a:pt x="12296" y="81016"/>
                    <a:pt x="12296" y="81016"/>
                  </a:cubicBezTo>
                  <a:cubicBezTo>
                    <a:pt x="12296" y="15366"/>
                    <a:pt x="12296" y="15366"/>
                    <a:pt x="12296" y="15366"/>
                  </a:cubicBezTo>
                  <a:cubicBezTo>
                    <a:pt x="107752" y="15366"/>
                    <a:pt x="107752" y="15366"/>
                    <a:pt x="107752" y="15366"/>
                  </a:cubicBezTo>
                  <a:lnTo>
                    <a:pt x="107752" y="810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466850" y="1352550"/>
              <a:ext cx="6345300" cy="3349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23" y="119999"/>
                  </a:moveTo>
                  <a:cubicBezTo>
                    <a:pt x="12497" y="119999"/>
                    <a:pt x="16118" y="113139"/>
                    <a:pt x="16118" y="104663"/>
                  </a:cubicBezTo>
                  <a:cubicBezTo>
                    <a:pt x="16118" y="102645"/>
                    <a:pt x="15905" y="100627"/>
                    <a:pt x="15479" y="98878"/>
                  </a:cubicBezTo>
                  <a:cubicBezTo>
                    <a:pt x="33514" y="71300"/>
                    <a:pt x="33514" y="71300"/>
                    <a:pt x="33514" y="71300"/>
                  </a:cubicBezTo>
                  <a:cubicBezTo>
                    <a:pt x="35005" y="73721"/>
                    <a:pt x="36923" y="75336"/>
                    <a:pt x="38982" y="75336"/>
                  </a:cubicBezTo>
                  <a:cubicBezTo>
                    <a:pt x="41893" y="75336"/>
                    <a:pt x="44378" y="72511"/>
                    <a:pt x="45869" y="68206"/>
                  </a:cubicBezTo>
                  <a:cubicBezTo>
                    <a:pt x="63692" y="85695"/>
                    <a:pt x="63692" y="85695"/>
                    <a:pt x="63692" y="85695"/>
                  </a:cubicBezTo>
                  <a:cubicBezTo>
                    <a:pt x="63550" y="86636"/>
                    <a:pt x="63550" y="87713"/>
                    <a:pt x="63550" y="88654"/>
                  </a:cubicBezTo>
                  <a:cubicBezTo>
                    <a:pt x="63550" y="97130"/>
                    <a:pt x="67171" y="103991"/>
                    <a:pt x="71573" y="103991"/>
                  </a:cubicBezTo>
                  <a:cubicBezTo>
                    <a:pt x="76047" y="103991"/>
                    <a:pt x="79668" y="97130"/>
                    <a:pt x="79668" y="88654"/>
                  </a:cubicBezTo>
                  <a:cubicBezTo>
                    <a:pt x="79668" y="86098"/>
                    <a:pt x="79313" y="83811"/>
                    <a:pt x="78745" y="81659"/>
                  </a:cubicBezTo>
                  <a:cubicBezTo>
                    <a:pt x="107928" y="28654"/>
                    <a:pt x="107928" y="28654"/>
                    <a:pt x="107928" y="28654"/>
                  </a:cubicBezTo>
                  <a:cubicBezTo>
                    <a:pt x="109065" y="29865"/>
                    <a:pt x="110485" y="30672"/>
                    <a:pt x="111905" y="30672"/>
                  </a:cubicBezTo>
                  <a:cubicBezTo>
                    <a:pt x="116378" y="30672"/>
                    <a:pt x="120000" y="23811"/>
                    <a:pt x="120000" y="15336"/>
                  </a:cubicBezTo>
                  <a:cubicBezTo>
                    <a:pt x="120000" y="6860"/>
                    <a:pt x="116378" y="0"/>
                    <a:pt x="111905" y="0"/>
                  </a:cubicBezTo>
                  <a:cubicBezTo>
                    <a:pt x="107431" y="0"/>
                    <a:pt x="103881" y="6860"/>
                    <a:pt x="103881" y="15336"/>
                  </a:cubicBezTo>
                  <a:cubicBezTo>
                    <a:pt x="103881" y="17892"/>
                    <a:pt x="104165" y="20313"/>
                    <a:pt x="104733" y="22466"/>
                  </a:cubicBezTo>
                  <a:cubicBezTo>
                    <a:pt x="75621" y="75470"/>
                    <a:pt x="75621" y="75470"/>
                    <a:pt x="75621" y="75470"/>
                  </a:cubicBezTo>
                  <a:cubicBezTo>
                    <a:pt x="74414" y="74125"/>
                    <a:pt x="73065" y="73452"/>
                    <a:pt x="71573" y="73452"/>
                  </a:cubicBezTo>
                  <a:cubicBezTo>
                    <a:pt x="69301" y="73452"/>
                    <a:pt x="67242" y="75201"/>
                    <a:pt x="65751" y="78161"/>
                  </a:cubicBezTo>
                  <a:cubicBezTo>
                    <a:pt x="47076" y="59730"/>
                    <a:pt x="47076" y="59730"/>
                    <a:pt x="47076" y="59730"/>
                  </a:cubicBezTo>
                  <a:cubicBezTo>
                    <a:pt x="47005" y="51390"/>
                    <a:pt x="43384" y="44798"/>
                    <a:pt x="38982" y="44798"/>
                  </a:cubicBezTo>
                  <a:cubicBezTo>
                    <a:pt x="34579" y="44798"/>
                    <a:pt x="30958" y="51524"/>
                    <a:pt x="30958" y="59999"/>
                  </a:cubicBezTo>
                  <a:cubicBezTo>
                    <a:pt x="30958" y="61345"/>
                    <a:pt x="31029" y="62556"/>
                    <a:pt x="31171" y="63766"/>
                  </a:cubicBezTo>
                  <a:cubicBezTo>
                    <a:pt x="12639" y="92152"/>
                    <a:pt x="12639" y="92152"/>
                    <a:pt x="12639" y="92152"/>
                  </a:cubicBezTo>
                  <a:cubicBezTo>
                    <a:pt x="11360" y="90403"/>
                    <a:pt x="9727" y="89461"/>
                    <a:pt x="8023" y="89461"/>
                  </a:cubicBezTo>
                  <a:cubicBezTo>
                    <a:pt x="3621" y="89461"/>
                    <a:pt x="0" y="96322"/>
                    <a:pt x="0" y="104663"/>
                  </a:cubicBezTo>
                  <a:cubicBezTo>
                    <a:pt x="0" y="113139"/>
                    <a:pt x="3621" y="119999"/>
                    <a:pt x="8023" y="119999"/>
                  </a:cubicBezTo>
                  <a:close/>
                  <a:moveTo>
                    <a:pt x="111905" y="8609"/>
                  </a:moveTo>
                  <a:cubicBezTo>
                    <a:pt x="113893" y="8609"/>
                    <a:pt x="115455" y="11704"/>
                    <a:pt x="115455" y="15336"/>
                  </a:cubicBezTo>
                  <a:cubicBezTo>
                    <a:pt x="115455" y="19103"/>
                    <a:pt x="113893" y="22062"/>
                    <a:pt x="111905" y="22062"/>
                  </a:cubicBezTo>
                  <a:cubicBezTo>
                    <a:pt x="109988" y="22062"/>
                    <a:pt x="108355" y="19103"/>
                    <a:pt x="108355" y="15336"/>
                  </a:cubicBezTo>
                  <a:cubicBezTo>
                    <a:pt x="108355" y="11704"/>
                    <a:pt x="109988" y="8609"/>
                    <a:pt x="111905" y="8609"/>
                  </a:cubicBezTo>
                  <a:close/>
                  <a:moveTo>
                    <a:pt x="71573" y="81928"/>
                  </a:moveTo>
                  <a:cubicBezTo>
                    <a:pt x="73562" y="81928"/>
                    <a:pt x="75124" y="85022"/>
                    <a:pt x="75124" y="88654"/>
                  </a:cubicBezTo>
                  <a:cubicBezTo>
                    <a:pt x="75124" y="92421"/>
                    <a:pt x="73562" y="95381"/>
                    <a:pt x="71573" y="95381"/>
                  </a:cubicBezTo>
                  <a:cubicBezTo>
                    <a:pt x="69656" y="95381"/>
                    <a:pt x="68023" y="92421"/>
                    <a:pt x="68023" y="88654"/>
                  </a:cubicBezTo>
                  <a:cubicBezTo>
                    <a:pt x="68023" y="85022"/>
                    <a:pt x="69656" y="81928"/>
                    <a:pt x="71573" y="81928"/>
                  </a:cubicBezTo>
                  <a:close/>
                  <a:moveTo>
                    <a:pt x="38982" y="53273"/>
                  </a:moveTo>
                  <a:cubicBezTo>
                    <a:pt x="40970" y="53273"/>
                    <a:pt x="42532" y="56367"/>
                    <a:pt x="42532" y="59999"/>
                  </a:cubicBezTo>
                  <a:cubicBezTo>
                    <a:pt x="42532" y="63766"/>
                    <a:pt x="40970" y="66726"/>
                    <a:pt x="38982" y="66726"/>
                  </a:cubicBezTo>
                  <a:cubicBezTo>
                    <a:pt x="37065" y="66726"/>
                    <a:pt x="35502" y="63766"/>
                    <a:pt x="35502" y="59999"/>
                  </a:cubicBezTo>
                  <a:cubicBezTo>
                    <a:pt x="35502" y="56367"/>
                    <a:pt x="37065" y="53273"/>
                    <a:pt x="38982" y="53273"/>
                  </a:cubicBezTo>
                  <a:close/>
                  <a:moveTo>
                    <a:pt x="8023" y="97937"/>
                  </a:moveTo>
                  <a:cubicBezTo>
                    <a:pt x="10011" y="97937"/>
                    <a:pt x="11573" y="101031"/>
                    <a:pt x="11573" y="104663"/>
                  </a:cubicBezTo>
                  <a:cubicBezTo>
                    <a:pt x="11573" y="108430"/>
                    <a:pt x="10011" y="111390"/>
                    <a:pt x="8023" y="111390"/>
                  </a:cubicBezTo>
                  <a:cubicBezTo>
                    <a:pt x="6106" y="111390"/>
                    <a:pt x="4473" y="108430"/>
                    <a:pt x="4473" y="104663"/>
                  </a:cubicBezTo>
                  <a:cubicBezTo>
                    <a:pt x="4473" y="101031"/>
                    <a:pt x="6106" y="97937"/>
                    <a:pt x="8023" y="979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4811298" y="2323493"/>
            <a:ext cx="514451" cy="419922"/>
            <a:chOff x="3175" y="0"/>
            <a:chExt cx="9269400" cy="7539000"/>
          </a:xfrm>
        </p:grpSpPr>
        <p:sp>
          <p:nvSpPr>
            <p:cNvPr id="188" name="Shape 188"/>
            <p:cNvSpPr/>
            <p:nvPr/>
          </p:nvSpPr>
          <p:spPr>
            <a:xfrm>
              <a:off x="3175" y="0"/>
              <a:ext cx="9269400" cy="753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5007"/>
                    <a:pt x="0" y="15007"/>
                    <a:pt x="0" y="15007"/>
                  </a:cubicBezTo>
                  <a:cubicBezTo>
                    <a:pt x="5735" y="15007"/>
                    <a:pt x="5735" y="15007"/>
                    <a:pt x="5735" y="15007"/>
                  </a:cubicBezTo>
                  <a:cubicBezTo>
                    <a:pt x="5735" y="89028"/>
                    <a:pt x="5735" y="89028"/>
                    <a:pt x="5735" y="89028"/>
                  </a:cubicBezTo>
                  <a:cubicBezTo>
                    <a:pt x="56767" y="89028"/>
                    <a:pt x="56767" y="89028"/>
                    <a:pt x="56767" y="89028"/>
                  </a:cubicBezTo>
                  <a:cubicBezTo>
                    <a:pt x="56767" y="108699"/>
                    <a:pt x="56767" y="108699"/>
                    <a:pt x="56767" y="108699"/>
                  </a:cubicBezTo>
                  <a:cubicBezTo>
                    <a:pt x="41555" y="108699"/>
                    <a:pt x="41555" y="108699"/>
                    <a:pt x="41555" y="108699"/>
                  </a:cubicBezTo>
                  <a:cubicBezTo>
                    <a:pt x="38250" y="108699"/>
                    <a:pt x="35577" y="111509"/>
                    <a:pt x="35577" y="114977"/>
                  </a:cubicBezTo>
                  <a:cubicBezTo>
                    <a:pt x="35577" y="120000"/>
                    <a:pt x="35577" y="120000"/>
                    <a:pt x="35577" y="120000"/>
                  </a:cubicBezTo>
                  <a:cubicBezTo>
                    <a:pt x="84471" y="120000"/>
                    <a:pt x="84471" y="120000"/>
                    <a:pt x="84471" y="120000"/>
                  </a:cubicBezTo>
                  <a:cubicBezTo>
                    <a:pt x="84471" y="114977"/>
                    <a:pt x="84471" y="114977"/>
                    <a:pt x="84471" y="114977"/>
                  </a:cubicBezTo>
                  <a:cubicBezTo>
                    <a:pt x="84471" y="111509"/>
                    <a:pt x="81749" y="108699"/>
                    <a:pt x="78444" y="108699"/>
                  </a:cubicBezTo>
                  <a:cubicBezTo>
                    <a:pt x="63280" y="108699"/>
                    <a:pt x="63280" y="108699"/>
                    <a:pt x="63280" y="108699"/>
                  </a:cubicBezTo>
                  <a:cubicBezTo>
                    <a:pt x="63280" y="89028"/>
                    <a:pt x="63280" y="89028"/>
                    <a:pt x="63280" y="89028"/>
                  </a:cubicBezTo>
                  <a:cubicBezTo>
                    <a:pt x="114264" y="89028"/>
                    <a:pt x="114264" y="89028"/>
                    <a:pt x="114264" y="89028"/>
                  </a:cubicBezTo>
                  <a:cubicBezTo>
                    <a:pt x="114264" y="15007"/>
                    <a:pt x="114264" y="15007"/>
                    <a:pt x="114264" y="15007"/>
                  </a:cubicBezTo>
                  <a:cubicBezTo>
                    <a:pt x="119999" y="15007"/>
                    <a:pt x="119999" y="15007"/>
                    <a:pt x="119999" y="15007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0" y="0"/>
                  </a:lnTo>
                  <a:close/>
                  <a:moveTo>
                    <a:pt x="107752" y="81016"/>
                  </a:moveTo>
                  <a:cubicBezTo>
                    <a:pt x="12296" y="81016"/>
                    <a:pt x="12296" y="81016"/>
                    <a:pt x="12296" y="81016"/>
                  </a:cubicBezTo>
                  <a:cubicBezTo>
                    <a:pt x="12296" y="15366"/>
                    <a:pt x="12296" y="15366"/>
                    <a:pt x="12296" y="15366"/>
                  </a:cubicBezTo>
                  <a:cubicBezTo>
                    <a:pt x="107752" y="15366"/>
                    <a:pt x="107752" y="15366"/>
                    <a:pt x="107752" y="15366"/>
                  </a:cubicBezTo>
                  <a:lnTo>
                    <a:pt x="107752" y="810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466850" y="1352550"/>
              <a:ext cx="6345300" cy="3349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23" y="119999"/>
                  </a:moveTo>
                  <a:cubicBezTo>
                    <a:pt x="12497" y="119999"/>
                    <a:pt x="16118" y="113139"/>
                    <a:pt x="16118" y="104663"/>
                  </a:cubicBezTo>
                  <a:cubicBezTo>
                    <a:pt x="16118" y="102645"/>
                    <a:pt x="15905" y="100627"/>
                    <a:pt x="15479" y="98878"/>
                  </a:cubicBezTo>
                  <a:cubicBezTo>
                    <a:pt x="33514" y="71300"/>
                    <a:pt x="33514" y="71300"/>
                    <a:pt x="33514" y="71300"/>
                  </a:cubicBezTo>
                  <a:cubicBezTo>
                    <a:pt x="35005" y="73721"/>
                    <a:pt x="36923" y="75336"/>
                    <a:pt x="38982" y="75336"/>
                  </a:cubicBezTo>
                  <a:cubicBezTo>
                    <a:pt x="41893" y="75336"/>
                    <a:pt x="44378" y="72511"/>
                    <a:pt x="45869" y="68206"/>
                  </a:cubicBezTo>
                  <a:cubicBezTo>
                    <a:pt x="63692" y="85695"/>
                    <a:pt x="63692" y="85695"/>
                    <a:pt x="63692" y="85695"/>
                  </a:cubicBezTo>
                  <a:cubicBezTo>
                    <a:pt x="63550" y="86636"/>
                    <a:pt x="63550" y="87713"/>
                    <a:pt x="63550" y="88654"/>
                  </a:cubicBezTo>
                  <a:cubicBezTo>
                    <a:pt x="63550" y="97130"/>
                    <a:pt x="67171" y="103991"/>
                    <a:pt x="71573" y="103991"/>
                  </a:cubicBezTo>
                  <a:cubicBezTo>
                    <a:pt x="76047" y="103991"/>
                    <a:pt x="79668" y="97130"/>
                    <a:pt x="79668" y="88654"/>
                  </a:cubicBezTo>
                  <a:cubicBezTo>
                    <a:pt x="79668" y="86098"/>
                    <a:pt x="79313" y="83811"/>
                    <a:pt x="78745" y="81659"/>
                  </a:cubicBezTo>
                  <a:cubicBezTo>
                    <a:pt x="107928" y="28654"/>
                    <a:pt x="107928" y="28654"/>
                    <a:pt x="107928" y="28654"/>
                  </a:cubicBezTo>
                  <a:cubicBezTo>
                    <a:pt x="109065" y="29865"/>
                    <a:pt x="110485" y="30672"/>
                    <a:pt x="111905" y="30672"/>
                  </a:cubicBezTo>
                  <a:cubicBezTo>
                    <a:pt x="116378" y="30672"/>
                    <a:pt x="120000" y="23811"/>
                    <a:pt x="120000" y="15336"/>
                  </a:cubicBezTo>
                  <a:cubicBezTo>
                    <a:pt x="120000" y="6860"/>
                    <a:pt x="116378" y="0"/>
                    <a:pt x="111905" y="0"/>
                  </a:cubicBezTo>
                  <a:cubicBezTo>
                    <a:pt x="107431" y="0"/>
                    <a:pt x="103881" y="6860"/>
                    <a:pt x="103881" y="15336"/>
                  </a:cubicBezTo>
                  <a:cubicBezTo>
                    <a:pt x="103881" y="17892"/>
                    <a:pt x="104165" y="20313"/>
                    <a:pt x="104733" y="22466"/>
                  </a:cubicBezTo>
                  <a:cubicBezTo>
                    <a:pt x="75621" y="75470"/>
                    <a:pt x="75621" y="75470"/>
                    <a:pt x="75621" y="75470"/>
                  </a:cubicBezTo>
                  <a:cubicBezTo>
                    <a:pt x="74414" y="74125"/>
                    <a:pt x="73065" y="73452"/>
                    <a:pt x="71573" y="73452"/>
                  </a:cubicBezTo>
                  <a:cubicBezTo>
                    <a:pt x="69301" y="73452"/>
                    <a:pt x="67242" y="75201"/>
                    <a:pt x="65751" y="78161"/>
                  </a:cubicBezTo>
                  <a:cubicBezTo>
                    <a:pt x="47076" y="59730"/>
                    <a:pt x="47076" y="59730"/>
                    <a:pt x="47076" y="59730"/>
                  </a:cubicBezTo>
                  <a:cubicBezTo>
                    <a:pt x="47005" y="51390"/>
                    <a:pt x="43384" y="44798"/>
                    <a:pt x="38982" y="44798"/>
                  </a:cubicBezTo>
                  <a:cubicBezTo>
                    <a:pt x="34579" y="44798"/>
                    <a:pt x="30958" y="51524"/>
                    <a:pt x="30958" y="59999"/>
                  </a:cubicBezTo>
                  <a:cubicBezTo>
                    <a:pt x="30958" y="61345"/>
                    <a:pt x="31029" y="62556"/>
                    <a:pt x="31171" y="63766"/>
                  </a:cubicBezTo>
                  <a:cubicBezTo>
                    <a:pt x="12639" y="92152"/>
                    <a:pt x="12639" y="92152"/>
                    <a:pt x="12639" y="92152"/>
                  </a:cubicBezTo>
                  <a:cubicBezTo>
                    <a:pt x="11360" y="90403"/>
                    <a:pt x="9727" y="89461"/>
                    <a:pt x="8023" y="89461"/>
                  </a:cubicBezTo>
                  <a:cubicBezTo>
                    <a:pt x="3621" y="89461"/>
                    <a:pt x="0" y="96322"/>
                    <a:pt x="0" y="104663"/>
                  </a:cubicBezTo>
                  <a:cubicBezTo>
                    <a:pt x="0" y="113139"/>
                    <a:pt x="3621" y="119999"/>
                    <a:pt x="8023" y="119999"/>
                  </a:cubicBezTo>
                  <a:close/>
                  <a:moveTo>
                    <a:pt x="111905" y="8609"/>
                  </a:moveTo>
                  <a:cubicBezTo>
                    <a:pt x="113893" y="8609"/>
                    <a:pt x="115455" y="11704"/>
                    <a:pt x="115455" y="15336"/>
                  </a:cubicBezTo>
                  <a:cubicBezTo>
                    <a:pt x="115455" y="19103"/>
                    <a:pt x="113893" y="22062"/>
                    <a:pt x="111905" y="22062"/>
                  </a:cubicBezTo>
                  <a:cubicBezTo>
                    <a:pt x="109988" y="22062"/>
                    <a:pt x="108355" y="19103"/>
                    <a:pt x="108355" y="15336"/>
                  </a:cubicBezTo>
                  <a:cubicBezTo>
                    <a:pt x="108355" y="11704"/>
                    <a:pt x="109988" y="8609"/>
                    <a:pt x="111905" y="8609"/>
                  </a:cubicBezTo>
                  <a:close/>
                  <a:moveTo>
                    <a:pt x="71573" y="81928"/>
                  </a:moveTo>
                  <a:cubicBezTo>
                    <a:pt x="73562" y="81928"/>
                    <a:pt x="75124" y="85022"/>
                    <a:pt x="75124" y="88654"/>
                  </a:cubicBezTo>
                  <a:cubicBezTo>
                    <a:pt x="75124" y="92421"/>
                    <a:pt x="73562" y="95381"/>
                    <a:pt x="71573" y="95381"/>
                  </a:cubicBezTo>
                  <a:cubicBezTo>
                    <a:pt x="69656" y="95381"/>
                    <a:pt x="68023" y="92421"/>
                    <a:pt x="68023" y="88654"/>
                  </a:cubicBezTo>
                  <a:cubicBezTo>
                    <a:pt x="68023" y="85022"/>
                    <a:pt x="69656" y="81928"/>
                    <a:pt x="71573" y="81928"/>
                  </a:cubicBezTo>
                  <a:close/>
                  <a:moveTo>
                    <a:pt x="38982" y="53273"/>
                  </a:moveTo>
                  <a:cubicBezTo>
                    <a:pt x="40970" y="53273"/>
                    <a:pt x="42532" y="56367"/>
                    <a:pt x="42532" y="59999"/>
                  </a:cubicBezTo>
                  <a:cubicBezTo>
                    <a:pt x="42532" y="63766"/>
                    <a:pt x="40970" y="66726"/>
                    <a:pt x="38982" y="66726"/>
                  </a:cubicBezTo>
                  <a:cubicBezTo>
                    <a:pt x="37065" y="66726"/>
                    <a:pt x="35502" y="63766"/>
                    <a:pt x="35502" y="59999"/>
                  </a:cubicBezTo>
                  <a:cubicBezTo>
                    <a:pt x="35502" y="56367"/>
                    <a:pt x="37065" y="53273"/>
                    <a:pt x="38982" y="53273"/>
                  </a:cubicBezTo>
                  <a:close/>
                  <a:moveTo>
                    <a:pt x="8023" y="97937"/>
                  </a:moveTo>
                  <a:cubicBezTo>
                    <a:pt x="10011" y="97937"/>
                    <a:pt x="11573" y="101031"/>
                    <a:pt x="11573" y="104663"/>
                  </a:cubicBezTo>
                  <a:cubicBezTo>
                    <a:pt x="11573" y="108430"/>
                    <a:pt x="10011" y="111390"/>
                    <a:pt x="8023" y="111390"/>
                  </a:cubicBezTo>
                  <a:cubicBezTo>
                    <a:pt x="6106" y="111390"/>
                    <a:pt x="4473" y="108430"/>
                    <a:pt x="4473" y="104663"/>
                  </a:cubicBezTo>
                  <a:cubicBezTo>
                    <a:pt x="4473" y="101031"/>
                    <a:pt x="6106" y="97937"/>
                    <a:pt x="8023" y="979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34275" tIns="17125" rIns="34275" bIns="171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0" name="Shape 190"/>
          <p:cNvSpPr/>
          <p:nvPr/>
        </p:nvSpPr>
        <p:spPr>
          <a:xfrm>
            <a:off x="5823272" y="2676701"/>
            <a:ext cx="428700" cy="43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2" y="0"/>
                </a:moveTo>
                <a:cubicBezTo>
                  <a:pt x="68133" y="0"/>
                  <a:pt x="75827" y="1594"/>
                  <a:pt x="83094" y="4783"/>
                </a:cubicBezTo>
                <a:cubicBezTo>
                  <a:pt x="90361" y="7966"/>
                  <a:pt x="96733" y="12277"/>
                  <a:pt x="102211" y="17766"/>
                </a:cubicBezTo>
                <a:cubicBezTo>
                  <a:pt x="107705" y="23255"/>
                  <a:pt x="112038" y="29622"/>
                  <a:pt x="115211" y="36916"/>
                </a:cubicBezTo>
                <a:cubicBezTo>
                  <a:pt x="118394" y="44211"/>
                  <a:pt x="119994" y="51894"/>
                  <a:pt x="119994" y="60005"/>
                </a:cubicBezTo>
                <a:cubicBezTo>
                  <a:pt x="119994" y="68222"/>
                  <a:pt x="118394" y="75938"/>
                  <a:pt x="115211" y="83172"/>
                </a:cubicBezTo>
                <a:cubicBezTo>
                  <a:pt x="112038" y="90400"/>
                  <a:pt x="107705" y="96738"/>
                  <a:pt x="102211" y="102227"/>
                </a:cubicBezTo>
                <a:cubicBezTo>
                  <a:pt x="96733" y="107700"/>
                  <a:pt x="90361" y="112061"/>
                  <a:pt x="83094" y="115211"/>
                </a:cubicBezTo>
                <a:cubicBezTo>
                  <a:pt x="75827" y="118400"/>
                  <a:pt x="68133" y="119994"/>
                  <a:pt x="60022" y="119994"/>
                </a:cubicBezTo>
                <a:cubicBezTo>
                  <a:pt x="51811" y="119994"/>
                  <a:pt x="44088" y="118400"/>
                  <a:pt x="36850" y="115211"/>
                </a:cubicBezTo>
                <a:cubicBezTo>
                  <a:pt x="29600" y="112061"/>
                  <a:pt x="23244" y="107700"/>
                  <a:pt x="17750" y="102227"/>
                </a:cubicBezTo>
                <a:cubicBezTo>
                  <a:pt x="12272" y="96738"/>
                  <a:pt x="7938" y="90400"/>
                  <a:pt x="4755" y="83172"/>
                </a:cubicBezTo>
                <a:cubicBezTo>
                  <a:pt x="1583" y="75938"/>
                  <a:pt x="0" y="68222"/>
                  <a:pt x="0" y="60005"/>
                </a:cubicBezTo>
                <a:cubicBezTo>
                  <a:pt x="0" y="51894"/>
                  <a:pt x="1583" y="44211"/>
                  <a:pt x="4755" y="36916"/>
                </a:cubicBezTo>
                <a:cubicBezTo>
                  <a:pt x="7938" y="29622"/>
                  <a:pt x="12272" y="23255"/>
                  <a:pt x="17750" y="17766"/>
                </a:cubicBezTo>
                <a:cubicBezTo>
                  <a:pt x="23244" y="12277"/>
                  <a:pt x="29600" y="7966"/>
                  <a:pt x="36850" y="4783"/>
                </a:cubicBezTo>
                <a:cubicBezTo>
                  <a:pt x="44088" y="1583"/>
                  <a:pt x="51811" y="0"/>
                  <a:pt x="60022" y="0"/>
                </a:cubicBezTo>
                <a:moveTo>
                  <a:pt x="35833" y="12450"/>
                </a:moveTo>
                <a:cubicBezTo>
                  <a:pt x="34072" y="12544"/>
                  <a:pt x="32127" y="13377"/>
                  <a:pt x="29961" y="14927"/>
                </a:cubicBezTo>
                <a:cubicBezTo>
                  <a:pt x="27811" y="16494"/>
                  <a:pt x="25705" y="18300"/>
                  <a:pt x="23650" y="20322"/>
                </a:cubicBezTo>
                <a:cubicBezTo>
                  <a:pt x="21611" y="22377"/>
                  <a:pt x="19711" y="24494"/>
                  <a:pt x="17983" y="26627"/>
                </a:cubicBezTo>
                <a:cubicBezTo>
                  <a:pt x="16261" y="28811"/>
                  <a:pt x="14911" y="30583"/>
                  <a:pt x="13966" y="31961"/>
                </a:cubicBezTo>
                <a:lnTo>
                  <a:pt x="14266" y="31961"/>
                </a:lnTo>
                <a:cubicBezTo>
                  <a:pt x="14466" y="31961"/>
                  <a:pt x="14783" y="31900"/>
                  <a:pt x="15205" y="31755"/>
                </a:cubicBezTo>
                <a:cubicBezTo>
                  <a:pt x="15633" y="31600"/>
                  <a:pt x="15833" y="31822"/>
                  <a:pt x="15833" y="32433"/>
                </a:cubicBezTo>
                <a:cubicBezTo>
                  <a:pt x="15833" y="32638"/>
                  <a:pt x="15772" y="32888"/>
                  <a:pt x="15616" y="33216"/>
                </a:cubicBezTo>
                <a:cubicBezTo>
                  <a:pt x="15461" y="33527"/>
                  <a:pt x="15738" y="33716"/>
                  <a:pt x="16450" y="33716"/>
                </a:cubicBezTo>
                <a:cubicBezTo>
                  <a:pt x="16650" y="33716"/>
                  <a:pt x="16777" y="33561"/>
                  <a:pt x="16822" y="33250"/>
                </a:cubicBezTo>
                <a:cubicBezTo>
                  <a:pt x="16872" y="32950"/>
                  <a:pt x="16950" y="32950"/>
                  <a:pt x="17044" y="33250"/>
                </a:cubicBezTo>
                <a:lnTo>
                  <a:pt x="17344" y="34438"/>
                </a:lnTo>
                <a:lnTo>
                  <a:pt x="17344" y="34594"/>
                </a:lnTo>
                <a:cubicBezTo>
                  <a:pt x="17344" y="34816"/>
                  <a:pt x="17216" y="34972"/>
                  <a:pt x="16966" y="35066"/>
                </a:cubicBezTo>
                <a:cubicBezTo>
                  <a:pt x="16727" y="35144"/>
                  <a:pt x="16650" y="35300"/>
                  <a:pt x="16744" y="35522"/>
                </a:cubicBezTo>
                <a:cubicBezTo>
                  <a:pt x="16950" y="35711"/>
                  <a:pt x="17183" y="35788"/>
                  <a:pt x="17450" y="35788"/>
                </a:cubicBezTo>
                <a:lnTo>
                  <a:pt x="18172" y="35788"/>
                </a:lnTo>
                <a:lnTo>
                  <a:pt x="18472" y="35650"/>
                </a:lnTo>
                <a:lnTo>
                  <a:pt x="18627" y="35522"/>
                </a:lnTo>
                <a:cubicBezTo>
                  <a:pt x="18627" y="35788"/>
                  <a:pt x="18772" y="36005"/>
                  <a:pt x="19066" y="36133"/>
                </a:cubicBezTo>
                <a:cubicBezTo>
                  <a:pt x="19383" y="36288"/>
                  <a:pt x="19633" y="36355"/>
                  <a:pt x="19822" y="36355"/>
                </a:cubicBezTo>
                <a:lnTo>
                  <a:pt x="19977" y="36355"/>
                </a:lnTo>
                <a:cubicBezTo>
                  <a:pt x="19977" y="36433"/>
                  <a:pt x="19866" y="36527"/>
                  <a:pt x="19683" y="36622"/>
                </a:cubicBezTo>
                <a:cubicBezTo>
                  <a:pt x="19477" y="36744"/>
                  <a:pt x="19477" y="36900"/>
                  <a:pt x="19683" y="37072"/>
                </a:cubicBezTo>
                <a:lnTo>
                  <a:pt x="21405" y="37388"/>
                </a:lnTo>
                <a:lnTo>
                  <a:pt x="21405" y="37544"/>
                </a:lnTo>
                <a:lnTo>
                  <a:pt x="22461" y="39711"/>
                </a:lnTo>
                <a:cubicBezTo>
                  <a:pt x="22461" y="39900"/>
                  <a:pt x="22377" y="40177"/>
                  <a:pt x="22238" y="40444"/>
                </a:cubicBezTo>
                <a:cubicBezTo>
                  <a:pt x="22083" y="40761"/>
                  <a:pt x="21911" y="40916"/>
                  <a:pt x="21705" y="40916"/>
                </a:cubicBezTo>
                <a:cubicBezTo>
                  <a:pt x="21500" y="40916"/>
                  <a:pt x="21422" y="40855"/>
                  <a:pt x="21483" y="40700"/>
                </a:cubicBezTo>
                <a:cubicBezTo>
                  <a:pt x="21533" y="40538"/>
                  <a:pt x="21550" y="40350"/>
                  <a:pt x="21550" y="40177"/>
                </a:cubicBezTo>
                <a:cubicBezTo>
                  <a:pt x="21550" y="39961"/>
                  <a:pt x="21500" y="39772"/>
                  <a:pt x="21405" y="39633"/>
                </a:cubicBezTo>
                <a:cubicBezTo>
                  <a:pt x="21311" y="39472"/>
                  <a:pt x="20938" y="39411"/>
                  <a:pt x="20277" y="39411"/>
                </a:cubicBezTo>
                <a:cubicBezTo>
                  <a:pt x="20183" y="39411"/>
                  <a:pt x="20044" y="39444"/>
                  <a:pt x="19900" y="39472"/>
                </a:cubicBezTo>
                <a:cubicBezTo>
                  <a:pt x="19744" y="39538"/>
                  <a:pt x="19727" y="39661"/>
                  <a:pt x="19822" y="39866"/>
                </a:cubicBezTo>
                <a:lnTo>
                  <a:pt x="20733" y="41794"/>
                </a:lnTo>
                <a:lnTo>
                  <a:pt x="20950" y="41950"/>
                </a:lnTo>
                <a:lnTo>
                  <a:pt x="21111" y="42111"/>
                </a:lnTo>
                <a:cubicBezTo>
                  <a:pt x="20605" y="42111"/>
                  <a:pt x="20261" y="42722"/>
                  <a:pt x="20088" y="43911"/>
                </a:cubicBezTo>
                <a:cubicBezTo>
                  <a:pt x="19916" y="45105"/>
                  <a:pt x="19822" y="45966"/>
                  <a:pt x="19822" y="46455"/>
                </a:cubicBezTo>
                <a:lnTo>
                  <a:pt x="20122" y="47833"/>
                </a:lnTo>
                <a:lnTo>
                  <a:pt x="20277" y="48255"/>
                </a:lnTo>
                <a:lnTo>
                  <a:pt x="20277" y="48572"/>
                </a:lnTo>
                <a:lnTo>
                  <a:pt x="19977" y="50011"/>
                </a:lnTo>
                <a:lnTo>
                  <a:pt x="22161" y="53227"/>
                </a:lnTo>
                <a:lnTo>
                  <a:pt x="22616" y="53227"/>
                </a:lnTo>
                <a:cubicBezTo>
                  <a:pt x="22711" y="53433"/>
                  <a:pt x="22661" y="53622"/>
                  <a:pt x="22461" y="53838"/>
                </a:cubicBezTo>
                <a:cubicBezTo>
                  <a:pt x="22255" y="54027"/>
                  <a:pt x="22205" y="54233"/>
                  <a:pt x="22300" y="54422"/>
                </a:cubicBezTo>
                <a:lnTo>
                  <a:pt x="22916" y="55033"/>
                </a:lnTo>
                <a:cubicBezTo>
                  <a:pt x="22916" y="55516"/>
                  <a:pt x="23011" y="55894"/>
                  <a:pt x="23211" y="56100"/>
                </a:cubicBezTo>
                <a:cubicBezTo>
                  <a:pt x="23400" y="56350"/>
                  <a:pt x="23733" y="56650"/>
                  <a:pt x="24183" y="57055"/>
                </a:cubicBezTo>
                <a:cubicBezTo>
                  <a:pt x="24077" y="57666"/>
                  <a:pt x="24594" y="58216"/>
                  <a:pt x="25722" y="58733"/>
                </a:cubicBezTo>
                <a:cubicBezTo>
                  <a:pt x="26855" y="59266"/>
                  <a:pt x="27561" y="59627"/>
                  <a:pt x="27872" y="59850"/>
                </a:cubicBezTo>
                <a:cubicBezTo>
                  <a:pt x="28266" y="60977"/>
                  <a:pt x="28766" y="62105"/>
                  <a:pt x="29366" y="63233"/>
                </a:cubicBezTo>
                <a:cubicBezTo>
                  <a:pt x="29961" y="64377"/>
                  <a:pt x="30700" y="65322"/>
                  <a:pt x="31550" y="66155"/>
                </a:cubicBezTo>
                <a:lnTo>
                  <a:pt x="31705" y="67188"/>
                </a:lnTo>
                <a:cubicBezTo>
                  <a:pt x="31705" y="67283"/>
                  <a:pt x="31577" y="67405"/>
                  <a:pt x="31327" y="67500"/>
                </a:cubicBezTo>
                <a:cubicBezTo>
                  <a:pt x="31077" y="67594"/>
                  <a:pt x="31044" y="67750"/>
                  <a:pt x="31250" y="67927"/>
                </a:cubicBezTo>
                <a:lnTo>
                  <a:pt x="32455" y="68472"/>
                </a:lnTo>
                <a:cubicBezTo>
                  <a:pt x="32644" y="68272"/>
                  <a:pt x="32911" y="68472"/>
                  <a:pt x="33244" y="69072"/>
                </a:cubicBezTo>
                <a:cubicBezTo>
                  <a:pt x="33555" y="69683"/>
                  <a:pt x="33822" y="70072"/>
                  <a:pt x="34027" y="70261"/>
                </a:cubicBezTo>
                <a:lnTo>
                  <a:pt x="33872" y="70716"/>
                </a:lnTo>
                <a:lnTo>
                  <a:pt x="34783" y="72005"/>
                </a:lnTo>
                <a:lnTo>
                  <a:pt x="35233" y="72161"/>
                </a:lnTo>
                <a:lnTo>
                  <a:pt x="35533" y="71550"/>
                </a:lnTo>
                <a:cubicBezTo>
                  <a:pt x="35327" y="71044"/>
                  <a:pt x="34983" y="70372"/>
                  <a:pt x="34483" y="69555"/>
                </a:cubicBezTo>
                <a:cubicBezTo>
                  <a:pt x="33977" y="68722"/>
                  <a:pt x="33461" y="67922"/>
                  <a:pt x="32944" y="67155"/>
                </a:cubicBezTo>
                <a:cubicBezTo>
                  <a:pt x="32411" y="66372"/>
                  <a:pt x="31972" y="65700"/>
                  <a:pt x="31627" y="65055"/>
                </a:cubicBezTo>
                <a:cubicBezTo>
                  <a:pt x="31266" y="64444"/>
                  <a:pt x="31094" y="64066"/>
                  <a:pt x="31094" y="63972"/>
                </a:cubicBezTo>
                <a:cubicBezTo>
                  <a:pt x="31094" y="63844"/>
                  <a:pt x="31044" y="63455"/>
                  <a:pt x="30950" y="62750"/>
                </a:cubicBezTo>
                <a:cubicBezTo>
                  <a:pt x="30838" y="62044"/>
                  <a:pt x="30744" y="61650"/>
                  <a:pt x="30650" y="61494"/>
                </a:cubicBezTo>
                <a:cubicBezTo>
                  <a:pt x="30950" y="61683"/>
                  <a:pt x="31327" y="61872"/>
                  <a:pt x="31783" y="62044"/>
                </a:cubicBezTo>
                <a:cubicBezTo>
                  <a:pt x="32222" y="62233"/>
                  <a:pt x="32600" y="62416"/>
                  <a:pt x="32900" y="62594"/>
                </a:cubicBezTo>
                <a:cubicBezTo>
                  <a:pt x="33100" y="63844"/>
                  <a:pt x="33588" y="64866"/>
                  <a:pt x="34372" y="65605"/>
                </a:cubicBezTo>
                <a:cubicBezTo>
                  <a:pt x="35144" y="66372"/>
                  <a:pt x="35833" y="67216"/>
                  <a:pt x="36427" y="68177"/>
                </a:cubicBezTo>
                <a:cubicBezTo>
                  <a:pt x="36222" y="68361"/>
                  <a:pt x="36222" y="68472"/>
                  <a:pt x="36427" y="68538"/>
                </a:cubicBezTo>
                <a:cubicBezTo>
                  <a:pt x="36633" y="68600"/>
                  <a:pt x="36805" y="68633"/>
                  <a:pt x="36961" y="68633"/>
                </a:cubicBezTo>
                <a:cubicBezTo>
                  <a:pt x="37150" y="68816"/>
                  <a:pt x="37261" y="69177"/>
                  <a:pt x="37261" y="69683"/>
                </a:cubicBezTo>
                <a:cubicBezTo>
                  <a:pt x="37966" y="70466"/>
                  <a:pt x="38877" y="71577"/>
                  <a:pt x="39994" y="72988"/>
                </a:cubicBezTo>
                <a:cubicBezTo>
                  <a:pt x="41122" y="74355"/>
                  <a:pt x="41688" y="75466"/>
                  <a:pt x="41688" y="76283"/>
                </a:cubicBezTo>
                <a:lnTo>
                  <a:pt x="41688" y="76411"/>
                </a:lnTo>
                <a:lnTo>
                  <a:pt x="41388" y="77494"/>
                </a:lnTo>
                <a:cubicBezTo>
                  <a:pt x="41688" y="78277"/>
                  <a:pt x="42205" y="78916"/>
                  <a:pt x="42927" y="79388"/>
                </a:cubicBezTo>
                <a:cubicBezTo>
                  <a:pt x="43650" y="79877"/>
                  <a:pt x="44372" y="80238"/>
                  <a:pt x="45077" y="80550"/>
                </a:cubicBezTo>
                <a:lnTo>
                  <a:pt x="45377" y="80550"/>
                </a:lnTo>
                <a:cubicBezTo>
                  <a:pt x="46383" y="81066"/>
                  <a:pt x="47400" y="81583"/>
                  <a:pt x="48450" y="82166"/>
                </a:cubicBezTo>
                <a:cubicBezTo>
                  <a:pt x="49505" y="82761"/>
                  <a:pt x="50588" y="83250"/>
                  <a:pt x="51688" y="83638"/>
                </a:cubicBezTo>
                <a:lnTo>
                  <a:pt x="53411" y="82572"/>
                </a:lnTo>
                <a:cubicBezTo>
                  <a:pt x="53822" y="82700"/>
                  <a:pt x="54244" y="82933"/>
                  <a:pt x="54700" y="83344"/>
                </a:cubicBezTo>
                <a:cubicBezTo>
                  <a:pt x="55138" y="83733"/>
                  <a:pt x="55655" y="84188"/>
                  <a:pt x="56238" y="84722"/>
                </a:cubicBezTo>
                <a:cubicBezTo>
                  <a:pt x="56805" y="85238"/>
                  <a:pt x="57477" y="85727"/>
                  <a:pt x="58261" y="86183"/>
                </a:cubicBezTo>
                <a:cubicBezTo>
                  <a:pt x="59033" y="86650"/>
                  <a:pt x="59927" y="86916"/>
                  <a:pt x="60933" y="87011"/>
                </a:cubicBezTo>
                <a:cubicBezTo>
                  <a:pt x="61622" y="86527"/>
                  <a:pt x="61983" y="86650"/>
                  <a:pt x="61983" y="87372"/>
                </a:cubicBezTo>
                <a:lnTo>
                  <a:pt x="61983" y="87688"/>
                </a:lnTo>
                <a:lnTo>
                  <a:pt x="63866" y="89961"/>
                </a:lnTo>
                <a:lnTo>
                  <a:pt x="64166" y="91061"/>
                </a:lnTo>
                <a:cubicBezTo>
                  <a:pt x="64666" y="91355"/>
                  <a:pt x="65172" y="91733"/>
                  <a:pt x="65705" y="92188"/>
                </a:cubicBezTo>
                <a:cubicBezTo>
                  <a:pt x="66222" y="92644"/>
                  <a:pt x="66644" y="93144"/>
                  <a:pt x="66944" y="93694"/>
                </a:cubicBezTo>
                <a:lnTo>
                  <a:pt x="67238" y="93694"/>
                </a:lnTo>
                <a:cubicBezTo>
                  <a:pt x="67744" y="93694"/>
                  <a:pt x="68150" y="93927"/>
                  <a:pt x="68483" y="94366"/>
                </a:cubicBezTo>
                <a:cubicBezTo>
                  <a:pt x="68811" y="94822"/>
                  <a:pt x="69216" y="95044"/>
                  <a:pt x="69722" y="95044"/>
                </a:cubicBezTo>
                <a:cubicBezTo>
                  <a:pt x="70022" y="95044"/>
                  <a:pt x="70177" y="94883"/>
                  <a:pt x="70177" y="94605"/>
                </a:cubicBezTo>
                <a:cubicBezTo>
                  <a:pt x="70177" y="93900"/>
                  <a:pt x="70222" y="93444"/>
                  <a:pt x="70316" y="93205"/>
                </a:cubicBezTo>
                <a:cubicBezTo>
                  <a:pt x="70411" y="92988"/>
                  <a:pt x="70555" y="92833"/>
                  <a:pt x="70694" y="92800"/>
                </a:cubicBezTo>
                <a:cubicBezTo>
                  <a:pt x="70850" y="92738"/>
                  <a:pt x="71011" y="92705"/>
                  <a:pt x="71150" y="92705"/>
                </a:cubicBezTo>
                <a:cubicBezTo>
                  <a:pt x="71305" y="92705"/>
                  <a:pt x="71383" y="92611"/>
                  <a:pt x="71383" y="92405"/>
                </a:cubicBezTo>
                <a:lnTo>
                  <a:pt x="71072" y="91966"/>
                </a:lnTo>
                <a:cubicBezTo>
                  <a:pt x="70866" y="91966"/>
                  <a:pt x="70727" y="92094"/>
                  <a:pt x="70633" y="92344"/>
                </a:cubicBezTo>
                <a:cubicBezTo>
                  <a:pt x="70522" y="92594"/>
                  <a:pt x="70383" y="92611"/>
                  <a:pt x="70177" y="92405"/>
                </a:cubicBezTo>
                <a:lnTo>
                  <a:pt x="69111" y="93016"/>
                </a:lnTo>
                <a:lnTo>
                  <a:pt x="67838" y="92705"/>
                </a:lnTo>
                <a:lnTo>
                  <a:pt x="66050" y="89644"/>
                </a:lnTo>
                <a:lnTo>
                  <a:pt x="66644" y="85366"/>
                </a:lnTo>
                <a:cubicBezTo>
                  <a:pt x="66738" y="85177"/>
                  <a:pt x="66550" y="84927"/>
                  <a:pt x="66077" y="84688"/>
                </a:cubicBezTo>
                <a:cubicBezTo>
                  <a:pt x="65594" y="84438"/>
                  <a:pt x="65466" y="84188"/>
                  <a:pt x="65655" y="83955"/>
                </a:cubicBezTo>
                <a:cubicBezTo>
                  <a:pt x="64966" y="83511"/>
                  <a:pt x="64116" y="83338"/>
                  <a:pt x="63111" y="83338"/>
                </a:cubicBezTo>
                <a:cubicBezTo>
                  <a:pt x="62911" y="83338"/>
                  <a:pt x="62388" y="83405"/>
                  <a:pt x="61572" y="83544"/>
                </a:cubicBezTo>
                <a:cubicBezTo>
                  <a:pt x="60744" y="83700"/>
                  <a:pt x="60316" y="83638"/>
                  <a:pt x="60316" y="83338"/>
                </a:cubicBezTo>
                <a:cubicBezTo>
                  <a:pt x="60316" y="83027"/>
                  <a:pt x="60400" y="82633"/>
                  <a:pt x="60555" y="82133"/>
                </a:cubicBezTo>
                <a:cubicBezTo>
                  <a:pt x="60694" y="81616"/>
                  <a:pt x="60883" y="81100"/>
                  <a:pt x="61072" y="80516"/>
                </a:cubicBezTo>
                <a:cubicBezTo>
                  <a:pt x="61277" y="79938"/>
                  <a:pt x="61433" y="79450"/>
                  <a:pt x="61527" y="79044"/>
                </a:cubicBezTo>
                <a:cubicBezTo>
                  <a:pt x="61622" y="78650"/>
                  <a:pt x="61683" y="78400"/>
                  <a:pt x="61683" y="78305"/>
                </a:cubicBezTo>
                <a:lnTo>
                  <a:pt x="62655" y="76283"/>
                </a:lnTo>
                <a:lnTo>
                  <a:pt x="62438" y="75983"/>
                </a:lnTo>
                <a:lnTo>
                  <a:pt x="61227" y="75672"/>
                </a:lnTo>
                <a:cubicBezTo>
                  <a:pt x="61027" y="75672"/>
                  <a:pt x="60694" y="75827"/>
                  <a:pt x="60255" y="76144"/>
                </a:cubicBezTo>
                <a:cubicBezTo>
                  <a:pt x="59800" y="76411"/>
                  <a:pt x="59361" y="76783"/>
                  <a:pt x="58938" y="77211"/>
                </a:cubicBezTo>
                <a:cubicBezTo>
                  <a:pt x="58516" y="77633"/>
                  <a:pt x="58155" y="78072"/>
                  <a:pt x="57855" y="78461"/>
                </a:cubicBezTo>
                <a:cubicBezTo>
                  <a:pt x="57555" y="78872"/>
                  <a:pt x="57400" y="79200"/>
                  <a:pt x="57400" y="79516"/>
                </a:cubicBezTo>
                <a:lnTo>
                  <a:pt x="54022" y="80233"/>
                </a:lnTo>
                <a:cubicBezTo>
                  <a:pt x="53316" y="80233"/>
                  <a:pt x="52738" y="79966"/>
                  <a:pt x="52283" y="79355"/>
                </a:cubicBezTo>
                <a:cubicBezTo>
                  <a:pt x="52094" y="78555"/>
                  <a:pt x="51672" y="77661"/>
                  <a:pt x="51011" y="76688"/>
                </a:cubicBezTo>
                <a:cubicBezTo>
                  <a:pt x="50366" y="75705"/>
                  <a:pt x="50038" y="74855"/>
                  <a:pt x="50038" y="74088"/>
                </a:cubicBezTo>
                <a:cubicBezTo>
                  <a:pt x="50038" y="72955"/>
                  <a:pt x="50227" y="71877"/>
                  <a:pt x="50633" y="70872"/>
                </a:cubicBezTo>
                <a:cubicBezTo>
                  <a:pt x="51044" y="69866"/>
                  <a:pt x="50883" y="68788"/>
                  <a:pt x="50177" y="67655"/>
                </a:cubicBezTo>
                <a:cubicBezTo>
                  <a:pt x="50288" y="67655"/>
                  <a:pt x="50416" y="67594"/>
                  <a:pt x="50555" y="67500"/>
                </a:cubicBezTo>
                <a:cubicBezTo>
                  <a:pt x="50711" y="67405"/>
                  <a:pt x="50744" y="67250"/>
                  <a:pt x="50633" y="67044"/>
                </a:cubicBezTo>
                <a:lnTo>
                  <a:pt x="51527" y="65994"/>
                </a:lnTo>
                <a:lnTo>
                  <a:pt x="51683" y="65838"/>
                </a:lnTo>
                <a:lnTo>
                  <a:pt x="51827" y="65994"/>
                </a:lnTo>
                <a:cubicBezTo>
                  <a:pt x="52533" y="65477"/>
                  <a:pt x="53461" y="65322"/>
                  <a:pt x="54622" y="65477"/>
                </a:cubicBezTo>
                <a:cubicBezTo>
                  <a:pt x="55766" y="65605"/>
                  <a:pt x="56488" y="65255"/>
                  <a:pt x="56805" y="64411"/>
                </a:cubicBezTo>
                <a:lnTo>
                  <a:pt x="57994" y="65383"/>
                </a:lnTo>
                <a:cubicBezTo>
                  <a:pt x="58200" y="65477"/>
                  <a:pt x="58422" y="65383"/>
                  <a:pt x="58672" y="65055"/>
                </a:cubicBezTo>
                <a:cubicBezTo>
                  <a:pt x="58922" y="64738"/>
                  <a:pt x="59050" y="64472"/>
                  <a:pt x="59050" y="64255"/>
                </a:cubicBezTo>
                <a:lnTo>
                  <a:pt x="58450" y="63972"/>
                </a:lnTo>
                <a:lnTo>
                  <a:pt x="61388" y="63205"/>
                </a:lnTo>
                <a:lnTo>
                  <a:pt x="61527" y="63672"/>
                </a:lnTo>
                <a:lnTo>
                  <a:pt x="62955" y="63516"/>
                </a:lnTo>
                <a:lnTo>
                  <a:pt x="64605" y="64550"/>
                </a:lnTo>
                <a:cubicBezTo>
                  <a:pt x="64805" y="64550"/>
                  <a:pt x="65011" y="64444"/>
                  <a:pt x="65216" y="64188"/>
                </a:cubicBezTo>
                <a:cubicBezTo>
                  <a:pt x="65422" y="63938"/>
                  <a:pt x="65638" y="63911"/>
                  <a:pt x="65888" y="64094"/>
                </a:cubicBezTo>
                <a:lnTo>
                  <a:pt x="67400" y="65694"/>
                </a:lnTo>
                <a:cubicBezTo>
                  <a:pt x="67194" y="66088"/>
                  <a:pt x="67161" y="66400"/>
                  <a:pt x="67322" y="66577"/>
                </a:cubicBezTo>
                <a:cubicBezTo>
                  <a:pt x="67461" y="66794"/>
                  <a:pt x="67538" y="66983"/>
                  <a:pt x="67538" y="67188"/>
                </a:cubicBezTo>
                <a:cubicBezTo>
                  <a:pt x="67538" y="67500"/>
                  <a:pt x="67805" y="68172"/>
                  <a:pt x="68322" y="69238"/>
                </a:cubicBezTo>
                <a:cubicBezTo>
                  <a:pt x="68855" y="70322"/>
                  <a:pt x="69327" y="70872"/>
                  <a:pt x="69722" y="70872"/>
                </a:cubicBezTo>
                <a:cubicBezTo>
                  <a:pt x="70222" y="70872"/>
                  <a:pt x="70444" y="70544"/>
                  <a:pt x="70394" y="69900"/>
                </a:cubicBezTo>
                <a:cubicBezTo>
                  <a:pt x="70350" y="69255"/>
                  <a:pt x="70316" y="68833"/>
                  <a:pt x="70316" y="68644"/>
                </a:cubicBezTo>
                <a:cubicBezTo>
                  <a:pt x="70316" y="67644"/>
                  <a:pt x="70111" y="66655"/>
                  <a:pt x="69722" y="65711"/>
                </a:cubicBezTo>
                <a:cubicBezTo>
                  <a:pt x="69327" y="64755"/>
                  <a:pt x="68938" y="63783"/>
                  <a:pt x="68588" y="62766"/>
                </a:cubicBezTo>
                <a:lnTo>
                  <a:pt x="68588" y="62338"/>
                </a:lnTo>
                <a:cubicBezTo>
                  <a:pt x="68588" y="61822"/>
                  <a:pt x="68905" y="61383"/>
                  <a:pt x="69533" y="61022"/>
                </a:cubicBezTo>
                <a:cubicBezTo>
                  <a:pt x="70161" y="60616"/>
                  <a:pt x="70472" y="60411"/>
                  <a:pt x="70472" y="60283"/>
                </a:cubicBezTo>
                <a:cubicBezTo>
                  <a:pt x="70977" y="59894"/>
                  <a:pt x="71544" y="59483"/>
                  <a:pt x="72172" y="59094"/>
                </a:cubicBezTo>
                <a:cubicBezTo>
                  <a:pt x="72783" y="58683"/>
                  <a:pt x="73255" y="58233"/>
                  <a:pt x="73550" y="57683"/>
                </a:cubicBezTo>
                <a:lnTo>
                  <a:pt x="74150" y="56461"/>
                </a:lnTo>
                <a:lnTo>
                  <a:pt x="74150" y="55722"/>
                </a:lnTo>
                <a:lnTo>
                  <a:pt x="74605" y="55722"/>
                </a:lnTo>
                <a:cubicBezTo>
                  <a:pt x="74805" y="55722"/>
                  <a:pt x="74900" y="55566"/>
                  <a:pt x="74900" y="55266"/>
                </a:cubicBezTo>
                <a:cubicBezTo>
                  <a:pt x="74900" y="55172"/>
                  <a:pt x="74838" y="55077"/>
                  <a:pt x="74683" y="55016"/>
                </a:cubicBezTo>
                <a:cubicBezTo>
                  <a:pt x="74522" y="54922"/>
                  <a:pt x="74350" y="54794"/>
                  <a:pt x="74150" y="54594"/>
                </a:cubicBezTo>
                <a:cubicBezTo>
                  <a:pt x="73961" y="54500"/>
                  <a:pt x="73755" y="54344"/>
                  <a:pt x="73550" y="54122"/>
                </a:cubicBezTo>
                <a:lnTo>
                  <a:pt x="74005" y="53855"/>
                </a:lnTo>
                <a:cubicBezTo>
                  <a:pt x="74211" y="53544"/>
                  <a:pt x="74350" y="53183"/>
                  <a:pt x="74461" y="52727"/>
                </a:cubicBezTo>
                <a:cubicBezTo>
                  <a:pt x="74555" y="52255"/>
                  <a:pt x="74511" y="51861"/>
                  <a:pt x="74305" y="51516"/>
                </a:cubicBezTo>
                <a:lnTo>
                  <a:pt x="75433" y="50905"/>
                </a:lnTo>
                <a:cubicBezTo>
                  <a:pt x="75322" y="51222"/>
                  <a:pt x="75433" y="51411"/>
                  <a:pt x="75733" y="51516"/>
                </a:cubicBezTo>
                <a:cubicBezTo>
                  <a:pt x="76033" y="51611"/>
                  <a:pt x="76283" y="51611"/>
                  <a:pt x="76488" y="51516"/>
                </a:cubicBezTo>
                <a:lnTo>
                  <a:pt x="77238" y="50294"/>
                </a:lnTo>
                <a:cubicBezTo>
                  <a:pt x="77033" y="49811"/>
                  <a:pt x="76911" y="49622"/>
                  <a:pt x="76861" y="49777"/>
                </a:cubicBezTo>
                <a:cubicBezTo>
                  <a:pt x="76816" y="49933"/>
                  <a:pt x="76944" y="49777"/>
                  <a:pt x="77238" y="49261"/>
                </a:cubicBezTo>
                <a:cubicBezTo>
                  <a:pt x="77744" y="49072"/>
                  <a:pt x="78227" y="48822"/>
                  <a:pt x="78700" y="48555"/>
                </a:cubicBezTo>
                <a:cubicBezTo>
                  <a:pt x="79188" y="48272"/>
                  <a:pt x="79655" y="48133"/>
                  <a:pt x="80177" y="48133"/>
                </a:cubicBezTo>
                <a:cubicBezTo>
                  <a:pt x="80266" y="48238"/>
                  <a:pt x="80361" y="48272"/>
                  <a:pt x="80472" y="48272"/>
                </a:cubicBezTo>
                <a:cubicBezTo>
                  <a:pt x="80772" y="48272"/>
                  <a:pt x="80911" y="48238"/>
                  <a:pt x="80911" y="48133"/>
                </a:cubicBezTo>
                <a:cubicBezTo>
                  <a:pt x="80911" y="47627"/>
                  <a:pt x="80816" y="47333"/>
                  <a:pt x="80616" y="47238"/>
                </a:cubicBezTo>
                <a:lnTo>
                  <a:pt x="81527" y="45372"/>
                </a:lnTo>
                <a:cubicBezTo>
                  <a:pt x="82216" y="45372"/>
                  <a:pt x="82750" y="45055"/>
                  <a:pt x="83094" y="44444"/>
                </a:cubicBezTo>
                <a:lnTo>
                  <a:pt x="84461" y="44288"/>
                </a:lnTo>
                <a:cubicBezTo>
                  <a:pt x="84761" y="44211"/>
                  <a:pt x="84900" y="44022"/>
                  <a:pt x="84900" y="43705"/>
                </a:cubicBezTo>
                <a:lnTo>
                  <a:pt x="84900" y="43566"/>
                </a:lnTo>
                <a:lnTo>
                  <a:pt x="87538" y="42800"/>
                </a:lnTo>
                <a:lnTo>
                  <a:pt x="87833" y="41966"/>
                </a:lnTo>
                <a:lnTo>
                  <a:pt x="87083" y="40933"/>
                </a:lnTo>
                <a:cubicBezTo>
                  <a:pt x="87177" y="40933"/>
                  <a:pt x="87222" y="40838"/>
                  <a:pt x="87222" y="40616"/>
                </a:cubicBezTo>
                <a:cubicBezTo>
                  <a:pt x="87222" y="40427"/>
                  <a:pt x="87127" y="40288"/>
                  <a:pt x="86922" y="40194"/>
                </a:cubicBezTo>
                <a:cubicBezTo>
                  <a:pt x="86738" y="40066"/>
                  <a:pt x="86550" y="39972"/>
                  <a:pt x="86405" y="39883"/>
                </a:cubicBezTo>
                <a:cubicBezTo>
                  <a:pt x="86250" y="39788"/>
                  <a:pt x="86077" y="39677"/>
                  <a:pt x="85872" y="39583"/>
                </a:cubicBezTo>
                <a:lnTo>
                  <a:pt x="85572" y="39722"/>
                </a:lnTo>
                <a:lnTo>
                  <a:pt x="85872" y="39583"/>
                </a:lnTo>
                <a:lnTo>
                  <a:pt x="86327" y="39583"/>
                </a:lnTo>
                <a:lnTo>
                  <a:pt x="87300" y="39583"/>
                </a:lnTo>
                <a:cubicBezTo>
                  <a:pt x="87755" y="39583"/>
                  <a:pt x="87977" y="39361"/>
                  <a:pt x="87977" y="38905"/>
                </a:cubicBezTo>
                <a:cubicBezTo>
                  <a:pt x="87977" y="38294"/>
                  <a:pt x="87633" y="37983"/>
                  <a:pt x="86922" y="37983"/>
                </a:cubicBezTo>
                <a:cubicBezTo>
                  <a:pt x="86027" y="37983"/>
                  <a:pt x="84994" y="38205"/>
                  <a:pt x="83816" y="38627"/>
                </a:cubicBezTo>
                <a:cubicBezTo>
                  <a:pt x="82638" y="39050"/>
                  <a:pt x="81822" y="39788"/>
                  <a:pt x="81366" y="40772"/>
                </a:cubicBezTo>
                <a:lnTo>
                  <a:pt x="80316" y="41388"/>
                </a:lnTo>
                <a:lnTo>
                  <a:pt x="81666" y="40038"/>
                </a:lnTo>
                <a:lnTo>
                  <a:pt x="81883" y="39583"/>
                </a:lnTo>
                <a:cubicBezTo>
                  <a:pt x="81883" y="39361"/>
                  <a:pt x="81650" y="39238"/>
                  <a:pt x="81177" y="39144"/>
                </a:cubicBezTo>
                <a:cubicBezTo>
                  <a:pt x="80711" y="39083"/>
                  <a:pt x="80566" y="39050"/>
                  <a:pt x="80772" y="39050"/>
                </a:cubicBezTo>
                <a:cubicBezTo>
                  <a:pt x="81666" y="39050"/>
                  <a:pt x="82355" y="38972"/>
                  <a:pt x="82827" y="38750"/>
                </a:cubicBezTo>
                <a:cubicBezTo>
                  <a:pt x="83316" y="38533"/>
                  <a:pt x="83705" y="38327"/>
                  <a:pt x="84005" y="38077"/>
                </a:cubicBezTo>
                <a:cubicBezTo>
                  <a:pt x="84305" y="37827"/>
                  <a:pt x="84616" y="37588"/>
                  <a:pt x="84933" y="37305"/>
                </a:cubicBezTo>
                <a:cubicBezTo>
                  <a:pt x="85261" y="37055"/>
                  <a:pt x="85733" y="36855"/>
                  <a:pt x="86327" y="36633"/>
                </a:cubicBezTo>
                <a:cubicBezTo>
                  <a:pt x="87472" y="36855"/>
                  <a:pt x="88588" y="36916"/>
                  <a:pt x="89638" y="36788"/>
                </a:cubicBezTo>
                <a:cubicBezTo>
                  <a:pt x="90677" y="36694"/>
                  <a:pt x="91788" y="36633"/>
                  <a:pt x="92938" y="36633"/>
                </a:cubicBezTo>
                <a:cubicBezTo>
                  <a:pt x="93250" y="36444"/>
                  <a:pt x="93550" y="36238"/>
                  <a:pt x="93844" y="36022"/>
                </a:cubicBezTo>
                <a:cubicBezTo>
                  <a:pt x="94144" y="35772"/>
                  <a:pt x="94333" y="35533"/>
                  <a:pt x="94444" y="35222"/>
                </a:cubicBezTo>
                <a:lnTo>
                  <a:pt x="96172" y="34922"/>
                </a:lnTo>
                <a:cubicBezTo>
                  <a:pt x="96372" y="35127"/>
                  <a:pt x="96672" y="35083"/>
                  <a:pt x="97077" y="34766"/>
                </a:cubicBezTo>
                <a:cubicBezTo>
                  <a:pt x="97472" y="34455"/>
                  <a:pt x="97677" y="34216"/>
                  <a:pt x="97677" y="34027"/>
                </a:cubicBezTo>
                <a:cubicBezTo>
                  <a:pt x="97677" y="33511"/>
                  <a:pt x="97394" y="33200"/>
                  <a:pt x="96844" y="33055"/>
                </a:cubicBezTo>
                <a:cubicBezTo>
                  <a:pt x="96294" y="32900"/>
                  <a:pt x="96011" y="32522"/>
                  <a:pt x="96011" y="31972"/>
                </a:cubicBezTo>
                <a:cubicBezTo>
                  <a:pt x="96011" y="31877"/>
                  <a:pt x="96044" y="31738"/>
                  <a:pt x="96088" y="31550"/>
                </a:cubicBezTo>
                <a:cubicBezTo>
                  <a:pt x="96155" y="31333"/>
                  <a:pt x="96077" y="31238"/>
                  <a:pt x="95872" y="31238"/>
                </a:cubicBezTo>
                <a:cubicBezTo>
                  <a:pt x="95572" y="31238"/>
                  <a:pt x="95088" y="31394"/>
                  <a:pt x="94411" y="31705"/>
                </a:cubicBezTo>
                <a:cubicBezTo>
                  <a:pt x="93722" y="31988"/>
                  <a:pt x="93250" y="32255"/>
                  <a:pt x="92938" y="32444"/>
                </a:cubicBezTo>
                <a:cubicBezTo>
                  <a:pt x="92733" y="32522"/>
                  <a:pt x="92622" y="32522"/>
                  <a:pt x="92561" y="32383"/>
                </a:cubicBezTo>
                <a:cubicBezTo>
                  <a:pt x="92511" y="32227"/>
                  <a:pt x="92494" y="32038"/>
                  <a:pt x="92494" y="31833"/>
                </a:cubicBezTo>
                <a:lnTo>
                  <a:pt x="92638" y="31972"/>
                </a:lnTo>
                <a:lnTo>
                  <a:pt x="93250" y="31694"/>
                </a:lnTo>
                <a:lnTo>
                  <a:pt x="94961" y="31077"/>
                </a:lnTo>
                <a:lnTo>
                  <a:pt x="95261" y="30766"/>
                </a:lnTo>
                <a:cubicBezTo>
                  <a:pt x="95261" y="30466"/>
                  <a:pt x="95088" y="30283"/>
                  <a:pt x="94711" y="30188"/>
                </a:cubicBezTo>
                <a:cubicBezTo>
                  <a:pt x="94333" y="30061"/>
                  <a:pt x="94033" y="30027"/>
                  <a:pt x="93844" y="30027"/>
                </a:cubicBezTo>
                <a:cubicBezTo>
                  <a:pt x="93644" y="30027"/>
                  <a:pt x="93344" y="30094"/>
                  <a:pt x="92938" y="30250"/>
                </a:cubicBezTo>
                <a:cubicBezTo>
                  <a:pt x="92544" y="30405"/>
                  <a:pt x="92338" y="30311"/>
                  <a:pt x="92338" y="30027"/>
                </a:cubicBezTo>
                <a:lnTo>
                  <a:pt x="92494" y="29716"/>
                </a:lnTo>
                <a:cubicBezTo>
                  <a:pt x="91883" y="29216"/>
                  <a:pt x="91350" y="28633"/>
                  <a:pt x="90877" y="28038"/>
                </a:cubicBezTo>
                <a:cubicBezTo>
                  <a:pt x="90394" y="27394"/>
                  <a:pt x="90155" y="27005"/>
                  <a:pt x="90155" y="26783"/>
                </a:cubicBezTo>
                <a:cubicBezTo>
                  <a:pt x="90155" y="26594"/>
                  <a:pt x="90188" y="26394"/>
                  <a:pt x="90238" y="26138"/>
                </a:cubicBezTo>
                <a:cubicBezTo>
                  <a:pt x="90283" y="25938"/>
                  <a:pt x="90155" y="25811"/>
                  <a:pt x="89861" y="25811"/>
                </a:cubicBezTo>
                <a:cubicBezTo>
                  <a:pt x="89655" y="25811"/>
                  <a:pt x="89483" y="25844"/>
                  <a:pt x="89344" y="25905"/>
                </a:cubicBezTo>
                <a:cubicBezTo>
                  <a:pt x="89183" y="25955"/>
                  <a:pt x="89105" y="25811"/>
                  <a:pt x="89105" y="25527"/>
                </a:cubicBezTo>
                <a:cubicBezTo>
                  <a:pt x="89105" y="25311"/>
                  <a:pt x="88983" y="24888"/>
                  <a:pt x="88727" y="24244"/>
                </a:cubicBezTo>
                <a:cubicBezTo>
                  <a:pt x="88477" y="23600"/>
                  <a:pt x="88133" y="23272"/>
                  <a:pt x="87677" y="23272"/>
                </a:cubicBezTo>
                <a:lnTo>
                  <a:pt x="87083" y="23883"/>
                </a:lnTo>
                <a:cubicBezTo>
                  <a:pt x="87083" y="24150"/>
                  <a:pt x="86922" y="24400"/>
                  <a:pt x="86627" y="24555"/>
                </a:cubicBezTo>
                <a:cubicBezTo>
                  <a:pt x="86327" y="24700"/>
                  <a:pt x="86172" y="24855"/>
                  <a:pt x="86172" y="25072"/>
                </a:cubicBezTo>
                <a:lnTo>
                  <a:pt x="85872" y="25072"/>
                </a:lnTo>
                <a:lnTo>
                  <a:pt x="84305" y="25955"/>
                </a:lnTo>
                <a:cubicBezTo>
                  <a:pt x="84194" y="25777"/>
                  <a:pt x="84066" y="25716"/>
                  <a:pt x="83927" y="25811"/>
                </a:cubicBezTo>
                <a:cubicBezTo>
                  <a:pt x="83772" y="25938"/>
                  <a:pt x="83594" y="25955"/>
                  <a:pt x="83394" y="25955"/>
                </a:cubicBezTo>
                <a:lnTo>
                  <a:pt x="83250" y="25955"/>
                </a:lnTo>
                <a:lnTo>
                  <a:pt x="83094" y="26111"/>
                </a:lnTo>
                <a:cubicBezTo>
                  <a:pt x="83488" y="26111"/>
                  <a:pt x="83677" y="25905"/>
                  <a:pt x="83627" y="25433"/>
                </a:cubicBezTo>
                <a:cubicBezTo>
                  <a:pt x="83566" y="24983"/>
                  <a:pt x="83394" y="24761"/>
                  <a:pt x="83094" y="24761"/>
                </a:cubicBezTo>
                <a:lnTo>
                  <a:pt x="81883" y="25072"/>
                </a:lnTo>
                <a:cubicBezTo>
                  <a:pt x="81700" y="25072"/>
                  <a:pt x="81572" y="25044"/>
                  <a:pt x="81555" y="24977"/>
                </a:cubicBezTo>
                <a:cubicBezTo>
                  <a:pt x="81527" y="24950"/>
                  <a:pt x="81572" y="24855"/>
                  <a:pt x="81711" y="24700"/>
                </a:cubicBezTo>
                <a:cubicBezTo>
                  <a:pt x="81838" y="24555"/>
                  <a:pt x="81950" y="24366"/>
                  <a:pt x="82044" y="24150"/>
                </a:cubicBezTo>
                <a:cubicBezTo>
                  <a:pt x="82155" y="23977"/>
                  <a:pt x="82155" y="23755"/>
                  <a:pt x="82044" y="23566"/>
                </a:cubicBezTo>
                <a:cubicBezTo>
                  <a:pt x="81950" y="23350"/>
                  <a:pt x="81777" y="23350"/>
                  <a:pt x="81555" y="23472"/>
                </a:cubicBezTo>
                <a:cubicBezTo>
                  <a:pt x="81338" y="23633"/>
                  <a:pt x="81211" y="23633"/>
                  <a:pt x="81211" y="23411"/>
                </a:cubicBezTo>
                <a:lnTo>
                  <a:pt x="81666" y="23411"/>
                </a:lnTo>
                <a:lnTo>
                  <a:pt x="82044" y="23050"/>
                </a:lnTo>
                <a:cubicBezTo>
                  <a:pt x="82155" y="22927"/>
                  <a:pt x="82105" y="22766"/>
                  <a:pt x="81933" y="22533"/>
                </a:cubicBezTo>
                <a:cubicBezTo>
                  <a:pt x="81761" y="22250"/>
                  <a:pt x="81616" y="22094"/>
                  <a:pt x="81522" y="21983"/>
                </a:cubicBezTo>
                <a:lnTo>
                  <a:pt x="79861" y="21700"/>
                </a:lnTo>
                <a:lnTo>
                  <a:pt x="78811" y="20777"/>
                </a:lnTo>
                <a:cubicBezTo>
                  <a:pt x="78716" y="20872"/>
                  <a:pt x="78527" y="20805"/>
                  <a:pt x="78261" y="20572"/>
                </a:cubicBezTo>
                <a:cubicBezTo>
                  <a:pt x="77977" y="20322"/>
                  <a:pt x="77744" y="20133"/>
                  <a:pt x="77538" y="20055"/>
                </a:cubicBezTo>
                <a:lnTo>
                  <a:pt x="76327" y="20477"/>
                </a:lnTo>
                <a:lnTo>
                  <a:pt x="73394" y="19805"/>
                </a:lnTo>
                <a:cubicBezTo>
                  <a:pt x="73205" y="19805"/>
                  <a:pt x="73000" y="19866"/>
                  <a:pt x="72800" y="19994"/>
                </a:cubicBezTo>
                <a:cubicBezTo>
                  <a:pt x="72611" y="20133"/>
                  <a:pt x="72500" y="20288"/>
                  <a:pt x="72500" y="20477"/>
                </a:cubicBezTo>
                <a:cubicBezTo>
                  <a:pt x="72500" y="20700"/>
                  <a:pt x="72611" y="20838"/>
                  <a:pt x="72800" y="20933"/>
                </a:cubicBezTo>
                <a:cubicBezTo>
                  <a:pt x="73000" y="21027"/>
                  <a:pt x="73094" y="21183"/>
                  <a:pt x="73094" y="21388"/>
                </a:cubicBezTo>
                <a:cubicBezTo>
                  <a:pt x="73094" y="21577"/>
                  <a:pt x="73172" y="22127"/>
                  <a:pt x="73333" y="22988"/>
                </a:cubicBezTo>
                <a:cubicBezTo>
                  <a:pt x="73472" y="23883"/>
                  <a:pt x="73344" y="24211"/>
                  <a:pt x="72955" y="24022"/>
                </a:cubicBezTo>
                <a:lnTo>
                  <a:pt x="72200" y="25072"/>
                </a:lnTo>
                <a:cubicBezTo>
                  <a:pt x="72294" y="25261"/>
                  <a:pt x="72466" y="25433"/>
                  <a:pt x="72716" y="25588"/>
                </a:cubicBezTo>
                <a:cubicBezTo>
                  <a:pt x="72983" y="25750"/>
                  <a:pt x="73222" y="25938"/>
                  <a:pt x="73472" y="26138"/>
                </a:cubicBezTo>
                <a:cubicBezTo>
                  <a:pt x="73722" y="26388"/>
                  <a:pt x="73961" y="26627"/>
                  <a:pt x="74150" y="26938"/>
                </a:cubicBezTo>
                <a:cubicBezTo>
                  <a:pt x="74350" y="27238"/>
                  <a:pt x="74400" y="27711"/>
                  <a:pt x="74305" y="28288"/>
                </a:cubicBezTo>
                <a:lnTo>
                  <a:pt x="70927" y="30611"/>
                </a:lnTo>
                <a:lnTo>
                  <a:pt x="70927" y="30922"/>
                </a:lnTo>
                <a:cubicBezTo>
                  <a:pt x="70927" y="31316"/>
                  <a:pt x="71022" y="31694"/>
                  <a:pt x="71227" y="32055"/>
                </a:cubicBezTo>
                <a:cubicBezTo>
                  <a:pt x="71416" y="32400"/>
                  <a:pt x="71622" y="32855"/>
                  <a:pt x="71822" y="33400"/>
                </a:cubicBezTo>
                <a:cubicBezTo>
                  <a:pt x="72327" y="33622"/>
                  <a:pt x="72561" y="33777"/>
                  <a:pt x="72544" y="33916"/>
                </a:cubicBezTo>
                <a:cubicBezTo>
                  <a:pt x="72516" y="34077"/>
                  <a:pt x="72344" y="34233"/>
                  <a:pt x="72011" y="34388"/>
                </a:cubicBezTo>
                <a:cubicBezTo>
                  <a:pt x="71683" y="34533"/>
                  <a:pt x="71383" y="34688"/>
                  <a:pt x="71072" y="34844"/>
                </a:cubicBezTo>
                <a:cubicBezTo>
                  <a:pt x="70772" y="34972"/>
                  <a:pt x="70633" y="35111"/>
                  <a:pt x="70633" y="35205"/>
                </a:cubicBezTo>
                <a:cubicBezTo>
                  <a:pt x="70633" y="35300"/>
                  <a:pt x="70522" y="35361"/>
                  <a:pt x="70316" y="35361"/>
                </a:cubicBezTo>
                <a:lnTo>
                  <a:pt x="69722" y="35361"/>
                </a:lnTo>
                <a:lnTo>
                  <a:pt x="69422" y="35361"/>
                </a:lnTo>
                <a:cubicBezTo>
                  <a:pt x="69422" y="35238"/>
                  <a:pt x="69472" y="35172"/>
                  <a:pt x="69566" y="35111"/>
                </a:cubicBezTo>
                <a:cubicBezTo>
                  <a:pt x="69672" y="35077"/>
                  <a:pt x="69722" y="34972"/>
                  <a:pt x="69722" y="34750"/>
                </a:cubicBezTo>
                <a:lnTo>
                  <a:pt x="68294" y="33855"/>
                </a:lnTo>
                <a:lnTo>
                  <a:pt x="68294" y="34011"/>
                </a:lnTo>
                <a:lnTo>
                  <a:pt x="67694" y="32788"/>
                </a:lnTo>
                <a:cubicBezTo>
                  <a:pt x="67883" y="32305"/>
                  <a:pt x="67916" y="31927"/>
                  <a:pt x="67772" y="31722"/>
                </a:cubicBezTo>
                <a:cubicBezTo>
                  <a:pt x="67616" y="31472"/>
                  <a:pt x="67538" y="31222"/>
                  <a:pt x="67538" y="30922"/>
                </a:cubicBezTo>
                <a:cubicBezTo>
                  <a:pt x="67538" y="30122"/>
                  <a:pt x="67177" y="29733"/>
                  <a:pt x="66455" y="29733"/>
                </a:cubicBezTo>
                <a:cubicBezTo>
                  <a:pt x="65733" y="29733"/>
                  <a:pt x="64966" y="29827"/>
                  <a:pt x="64166" y="30044"/>
                </a:cubicBezTo>
                <a:cubicBezTo>
                  <a:pt x="64355" y="29922"/>
                  <a:pt x="64338" y="29777"/>
                  <a:pt x="64088" y="29561"/>
                </a:cubicBezTo>
                <a:cubicBezTo>
                  <a:pt x="63833" y="29311"/>
                  <a:pt x="63661" y="29216"/>
                  <a:pt x="63550" y="29216"/>
                </a:cubicBezTo>
                <a:cubicBezTo>
                  <a:pt x="62750" y="29216"/>
                  <a:pt x="61811" y="28855"/>
                  <a:pt x="60694" y="28150"/>
                </a:cubicBezTo>
                <a:cubicBezTo>
                  <a:pt x="59611" y="27472"/>
                  <a:pt x="58700" y="27111"/>
                  <a:pt x="57994" y="27111"/>
                </a:cubicBezTo>
                <a:cubicBezTo>
                  <a:pt x="57700" y="27111"/>
                  <a:pt x="57338" y="27177"/>
                  <a:pt x="56944" y="27255"/>
                </a:cubicBezTo>
                <a:cubicBezTo>
                  <a:pt x="56550" y="27350"/>
                  <a:pt x="56177" y="27472"/>
                  <a:pt x="55816" y="27566"/>
                </a:cubicBezTo>
                <a:cubicBezTo>
                  <a:pt x="56016" y="27472"/>
                  <a:pt x="56144" y="27205"/>
                  <a:pt x="56188" y="26800"/>
                </a:cubicBezTo>
                <a:lnTo>
                  <a:pt x="55216" y="25088"/>
                </a:lnTo>
                <a:lnTo>
                  <a:pt x="55061" y="24933"/>
                </a:lnTo>
                <a:cubicBezTo>
                  <a:pt x="54761" y="24933"/>
                  <a:pt x="54416" y="25055"/>
                  <a:pt x="54022" y="25294"/>
                </a:cubicBezTo>
                <a:cubicBezTo>
                  <a:pt x="53616" y="25544"/>
                  <a:pt x="53411" y="25322"/>
                  <a:pt x="53411" y="24633"/>
                </a:cubicBezTo>
                <a:cubicBezTo>
                  <a:pt x="53411" y="24538"/>
                  <a:pt x="53461" y="24444"/>
                  <a:pt x="53566" y="24322"/>
                </a:cubicBezTo>
                <a:cubicBezTo>
                  <a:pt x="53661" y="24227"/>
                  <a:pt x="53661" y="24133"/>
                  <a:pt x="53566" y="24038"/>
                </a:cubicBezTo>
                <a:cubicBezTo>
                  <a:pt x="53461" y="23427"/>
                  <a:pt x="53583" y="22911"/>
                  <a:pt x="53944" y="22483"/>
                </a:cubicBezTo>
                <a:cubicBezTo>
                  <a:pt x="54288" y="22044"/>
                  <a:pt x="54572" y="21588"/>
                  <a:pt x="54761" y="21105"/>
                </a:cubicBezTo>
                <a:cubicBezTo>
                  <a:pt x="54966" y="20883"/>
                  <a:pt x="55061" y="20711"/>
                  <a:pt x="55061" y="20494"/>
                </a:cubicBezTo>
                <a:cubicBezTo>
                  <a:pt x="55061" y="20305"/>
                  <a:pt x="55172" y="20211"/>
                  <a:pt x="55361" y="20211"/>
                </a:cubicBezTo>
                <a:cubicBezTo>
                  <a:pt x="55766" y="20211"/>
                  <a:pt x="56161" y="20083"/>
                  <a:pt x="56533" y="19883"/>
                </a:cubicBezTo>
                <a:cubicBezTo>
                  <a:pt x="56911" y="19633"/>
                  <a:pt x="57338" y="19472"/>
                  <a:pt x="57855" y="19394"/>
                </a:cubicBezTo>
                <a:lnTo>
                  <a:pt x="57994" y="18922"/>
                </a:lnTo>
                <a:cubicBezTo>
                  <a:pt x="57994" y="18722"/>
                  <a:pt x="57461" y="18566"/>
                  <a:pt x="56377" y="18405"/>
                </a:cubicBezTo>
                <a:cubicBezTo>
                  <a:pt x="55311" y="18250"/>
                  <a:pt x="54761" y="18077"/>
                  <a:pt x="54761" y="17888"/>
                </a:cubicBezTo>
                <a:lnTo>
                  <a:pt x="54916" y="17733"/>
                </a:lnTo>
                <a:cubicBezTo>
                  <a:pt x="55922" y="18016"/>
                  <a:pt x="56677" y="18188"/>
                  <a:pt x="57211" y="18250"/>
                </a:cubicBezTo>
                <a:cubicBezTo>
                  <a:pt x="57727" y="18311"/>
                  <a:pt x="58166" y="18250"/>
                  <a:pt x="58527" y="18111"/>
                </a:cubicBezTo>
                <a:cubicBezTo>
                  <a:pt x="58872" y="17950"/>
                  <a:pt x="59283" y="17766"/>
                  <a:pt x="59766" y="17483"/>
                </a:cubicBezTo>
                <a:cubicBezTo>
                  <a:pt x="60238" y="17244"/>
                  <a:pt x="60977" y="16900"/>
                  <a:pt x="61983" y="16444"/>
                </a:cubicBezTo>
                <a:cubicBezTo>
                  <a:pt x="61983" y="16255"/>
                  <a:pt x="61450" y="16055"/>
                  <a:pt x="60366" y="15833"/>
                </a:cubicBezTo>
                <a:cubicBezTo>
                  <a:pt x="59283" y="15644"/>
                  <a:pt x="58605" y="15444"/>
                  <a:pt x="58311" y="15255"/>
                </a:cubicBezTo>
                <a:lnTo>
                  <a:pt x="59205" y="15255"/>
                </a:lnTo>
                <a:cubicBezTo>
                  <a:pt x="59394" y="15255"/>
                  <a:pt x="59661" y="15288"/>
                  <a:pt x="59988" y="15411"/>
                </a:cubicBezTo>
                <a:cubicBezTo>
                  <a:pt x="60316" y="15488"/>
                  <a:pt x="60583" y="15583"/>
                  <a:pt x="60772" y="15711"/>
                </a:cubicBezTo>
                <a:cubicBezTo>
                  <a:pt x="60772" y="15900"/>
                  <a:pt x="60933" y="16022"/>
                  <a:pt x="61227" y="16083"/>
                </a:cubicBezTo>
                <a:cubicBezTo>
                  <a:pt x="61527" y="16116"/>
                  <a:pt x="61777" y="16150"/>
                  <a:pt x="61983" y="16150"/>
                </a:cubicBezTo>
                <a:lnTo>
                  <a:pt x="63111" y="15411"/>
                </a:lnTo>
                <a:lnTo>
                  <a:pt x="63111" y="14938"/>
                </a:lnTo>
                <a:lnTo>
                  <a:pt x="62816" y="14488"/>
                </a:lnTo>
                <a:lnTo>
                  <a:pt x="64461" y="14188"/>
                </a:lnTo>
                <a:cubicBezTo>
                  <a:pt x="64350" y="14094"/>
                  <a:pt x="64383" y="14000"/>
                  <a:pt x="64527" y="13905"/>
                </a:cubicBezTo>
                <a:cubicBezTo>
                  <a:pt x="64683" y="13777"/>
                  <a:pt x="64805" y="13750"/>
                  <a:pt x="64900" y="13750"/>
                </a:cubicBezTo>
                <a:cubicBezTo>
                  <a:pt x="65216" y="13750"/>
                  <a:pt x="65516" y="13905"/>
                  <a:pt x="65844" y="14188"/>
                </a:cubicBezTo>
                <a:cubicBezTo>
                  <a:pt x="66172" y="14488"/>
                  <a:pt x="66394" y="14644"/>
                  <a:pt x="66488" y="14644"/>
                </a:cubicBezTo>
                <a:lnTo>
                  <a:pt x="67994" y="14061"/>
                </a:lnTo>
                <a:cubicBezTo>
                  <a:pt x="67883" y="13938"/>
                  <a:pt x="68027" y="13872"/>
                  <a:pt x="68400" y="13811"/>
                </a:cubicBezTo>
                <a:cubicBezTo>
                  <a:pt x="68777" y="13777"/>
                  <a:pt x="68888" y="13622"/>
                  <a:pt x="68750" y="13388"/>
                </a:cubicBezTo>
                <a:lnTo>
                  <a:pt x="67694" y="12166"/>
                </a:lnTo>
                <a:cubicBezTo>
                  <a:pt x="67588" y="12166"/>
                  <a:pt x="67505" y="12100"/>
                  <a:pt x="67461" y="11944"/>
                </a:cubicBezTo>
                <a:cubicBezTo>
                  <a:pt x="67411" y="11788"/>
                  <a:pt x="67444" y="11727"/>
                  <a:pt x="67538" y="11727"/>
                </a:cubicBezTo>
                <a:cubicBezTo>
                  <a:pt x="68038" y="11727"/>
                  <a:pt x="68183" y="11461"/>
                  <a:pt x="67994" y="10955"/>
                </a:cubicBezTo>
                <a:cubicBezTo>
                  <a:pt x="67588" y="10783"/>
                  <a:pt x="67161" y="10533"/>
                  <a:pt x="66722" y="10266"/>
                </a:cubicBezTo>
                <a:cubicBezTo>
                  <a:pt x="66266" y="9983"/>
                  <a:pt x="65766" y="9827"/>
                  <a:pt x="65216" y="9827"/>
                </a:cubicBezTo>
                <a:cubicBezTo>
                  <a:pt x="65011" y="9827"/>
                  <a:pt x="64794" y="9888"/>
                  <a:pt x="64527" y="9983"/>
                </a:cubicBezTo>
                <a:cubicBezTo>
                  <a:pt x="64288" y="10111"/>
                  <a:pt x="64166" y="10266"/>
                  <a:pt x="64166" y="10500"/>
                </a:cubicBezTo>
                <a:cubicBezTo>
                  <a:pt x="64166" y="10722"/>
                  <a:pt x="64288" y="10816"/>
                  <a:pt x="64527" y="10816"/>
                </a:cubicBezTo>
                <a:cubicBezTo>
                  <a:pt x="64794" y="10816"/>
                  <a:pt x="64966" y="10911"/>
                  <a:pt x="65061" y="11111"/>
                </a:cubicBezTo>
                <a:cubicBezTo>
                  <a:pt x="65261" y="11333"/>
                  <a:pt x="65216" y="11427"/>
                  <a:pt x="64900" y="11427"/>
                </a:cubicBezTo>
                <a:cubicBezTo>
                  <a:pt x="64605" y="11427"/>
                  <a:pt x="64461" y="11461"/>
                  <a:pt x="64461" y="11566"/>
                </a:cubicBezTo>
                <a:cubicBezTo>
                  <a:pt x="64055" y="11566"/>
                  <a:pt x="63677" y="11850"/>
                  <a:pt x="63333" y="12461"/>
                </a:cubicBezTo>
                <a:cubicBezTo>
                  <a:pt x="62988" y="13072"/>
                  <a:pt x="62533" y="13511"/>
                  <a:pt x="61983" y="13750"/>
                </a:cubicBezTo>
                <a:cubicBezTo>
                  <a:pt x="61777" y="13750"/>
                  <a:pt x="61700" y="13683"/>
                  <a:pt x="61761" y="13561"/>
                </a:cubicBezTo>
                <a:cubicBezTo>
                  <a:pt x="61811" y="13450"/>
                  <a:pt x="61777" y="13322"/>
                  <a:pt x="61683" y="13233"/>
                </a:cubicBezTo>
                <a:cubicBezTo>
                  <a:pt x="61572" y="13011"/>
                  <a:pt x="61400" y="12883"/>
                  <a:pt x="61150" y="12838"/>
                </a:cubicBezTo>
                <a:cubicBezTo>
                  <a:pt x="60900" y="12805"/>
                  <a:pt x="60772" y="12683"/>
                  <a:pt x="60772" y="12461"/>
                </a:cubicBezTo>
                <a:cubicBezTo>
                  <a:pt x="60772" y="12272"/>
                  <a:pt x="60900" y="11944"/>
                  <a:pt x="61150" y="11488"/>
                </a:cubicBezTo>
                <a:cubicBezTo>
                  <a:pt x="61400" y="11050"/>
                  <a:pt x="61072" y="10816"/>
                  <a:pt x="60177" y="10816"/>
                </a:cubicBezTo>
                <a:cubicBezTo>
                  <a:pt x="59766" y="10816"/>
                  <a:pt x="59488" y="10955"/>
                  <a:pt x="59316" y="11272"/>
                </a:cubicBezTo>
                <a:cubicBezTo>
                  <a:pt x="59138" y="11566"/>
                  <a:pt x="58955" y="11850"/>
                  <a:pt x="58750" y="12166"/>
                </a:cubicBezTo>
                <a:lnTo>
                  <a:pt x="57100" y="10283"/>
                </a:lnTo>
                <a:lnTo>
                  <a:pt x="55811" y="10138"/>
                </a:lnTo>
                <a:cubicBezTo>
                  <a:pt x="55811" y="9733"/>
                  <a:pt x="55905" y="9405"/>
                  <a:pt x="56083" y="9105"/>
                </a:cubicBezTo>
                <a:cubicBezTo>
                  <a:pt x="56255" y="8794"/>
                  <a:pt x="56016" y="8400"/>
                  <a:pt x="55361" y="7916"/>
                </a:cubicBezTo>
                <a:cubicBezTo>
                  <a:pt x="55061" y="7694"/>
                  <a:pt x="54794" y="7522"/>
                  <a:pt x="54544" y="7333"/>
                </a:cubicBezTo>
                <a:cubicBezTo>
                  <a:pt x="54288" y="7177"/>
                  <a:pt x="54022" y="7083"/>
                  <a:pt x="53727" y="7083"/>
                </a:cubicBezTo>
                <a:cubicBezTo>
                  <a:pt x="53616" y="7083"/>
                  <a:pt x="53383" y="7177"/>
                  <a:pt x="53005" y="7427"/>
                </a:cubicBezTo>
                <a:cubicBezTo>
                  <a:pt x="52627" y="7650"/>
                  <a:pt x="52283" y="7850"/>
                  <a:pt x="51983" y="8038"/>
                </a:cubicBezTo>
                <a:cubicBezTo>
                  <a:pt x="51683" y="8261"/>
                  <a:pt x="51527" y="8461"/>
                  <a:pt x="51527" y="8650"/>
                </a:cubicBezTo>
                <a:cubicBezTo>
                  <a:pt x="51527" y="8872"/>
                  <a:pt x="51777" y="8966"/>
                  <a:pt x="52283" y="8966"/>
                </a:cubicBezTo>
                <a:lnTo>
                  <a:pt x="52138" y="8966"/>
                </a:lnTo>
                <a:cubicBezTo>
                  <a:pt x="51827" y="8966"/>
                  <a:pt x="51683" y="9138"/>
                  <a:pt x="51683" y="9577"/>
                </a:cubicBezTo>
                <a:cubicBezTo>
                  <a:pt x="51683" y="9655"/>
                  <a:pt x="51922" y="9783"/>
                  <a:pt x="52405" y="9938"/>
                </a:cubicBezTo>
                <a:cubicBezTo>
                  <a:pt x="52877" y="10094"/>
                  <a:pt x="53205" y="10155"/>
                  <a:pt x="53411" y="10155"/>
                </a:cubicBezTo>
                <a:cubicBezTo>
                  <a:pt x="53616" y="10061"/>
                  <a:pt x="53755" y="10094"/>
                  <a:pt x="53866" y="10283"/>
                </a:cubicBezTo>
                <a:cubicBezTo>
                  <a:pt x="53961" y="10455"/>
                  <a:pt x="54116" y="10516"/>
                  <a:pt x="54322" y="10516"/>
                </a:cubicBezTo>
                <a:lnTo>
                  <a:pt x="54916" y="10300"/>
                </a:lnTo>
                <a:lnTo>
                  <a:pt x="54916" y="10672"/>
                </a:lnTo>
                <a:cubicBezTo>
                  <a:pt x="54811" y="10800"/>
                  <a:pt x="54761" y="10894"/>
                  <a:pt x="54761" y="10972"/>
                </a:cubicBezTo>
                <a:lnTo>
                  <a:pt x="54916" y="11583"/>
                </a:lnTo>
                <a:lnTo>
                  <a:pt x="53411" y="12322"/>
                </a:lnTo>
                <a:cubicBezTo>
                  <a:pt x="53316" y="12416"/>
                  <a:pt x="53205" y="12477"/>
                  <a:pt x="53116" y="12477"/>
                </a:cubicBezTo>
                <a:cubicBezTo>
                  <a:pt x="53022" y="12477"/>
                  <a:pt x="52894" y="12538"/>
                  <a:pt x="52738" y="12633"/>
                </a:cubicBezTo>
                <a:cubicBezTo>
                  <a:pt x="52738" y="12933"/>
                  <a:pt x="52877" y="13250"/>
                  <a:pt x="53144" y="13577"/>
                </a:cubicBezTo>
                <a:cubicBezTo>
                  <a:pt x="53427" y="13888"/>
                  <a:pt x="53127" y="14077"/>
                  <a:pt x="52283" y="14077"/>
                </a:cubicBezTo>
                <a:lnTo>
                  <a:pt x="51827" y="13766"/>
                </a:lnTo>
                <a:cubicBezTo>
                  <a:pt x="51827" y="13372"/>
                  <a:pt x="51433" y="13027"/>
                  <a:pt x="50600" y="12761"/>
                </a:cubicBezTo>
                <a:cubicBezTo>
                  <a:pt x="49772" y="12477"/>
                  <a:pt x="48766" y="12288"/>
                  <a:pt x="47588" y="12183"/>
                </a:cubicBezTo>
                <a:cubicBezTo>
                  <a:pt x="46411" y="12088"/>
                  <a:pt x="45233" y="12022"/>
                  <a:pt x="44055" y="11961"/>
                </a:cubicBezTo>
                <a:cubicBezTo>
                  <a:pt x="42877" y="11900"/>
                  <a:pt x="41983" y="11866"/>
                  <a:pt x="41388" y="11866"/>
                </a:cubicBezTo>
                <a:lnTo>
                  <a:pt x="38911" y="12638"/>
                </a:lnTo>
                <a:lnTo>
                  <a:pt x="39522" y="14077"/>
                </a:lnTo>
                <a:cubicBezTo>
                  <a:pt x="39316" y="14077"/>
                  <a:pt x="39188" y="14144"/>
                  <a:pt x="39144" y="14283"/>
                </a:cubicBezTo>
                <a:cubicBezTo>
                  <a:pt x="39083" y="14438"/>
                  <a:pt x="39161" y="14566"/>
                  <a:pt x="39366" y="14661"/>
                </a:cubicBezTo>
                <a:cubicBezTo>
                  <a:pt x="39161" y="14472"/>
                  <a:pt x="38783" y="14111"/>
                  <a:pt x="38233" y="13577"/>
                </a:cubicBezTo>
                <a:cubicBezTo>
                  <a:pt x="37683" y="13027"/>
                  <a:pt x="37305" y="12794"/>
                  <a:pt x="37105" y="12794"/>
                </a:cubicBezTo>
                <a:lnTo>
                  <a:pt x="35833" y="12450"/>
                </a:lnTo>
                <a:close/>
                <a:moveTo>
                  <a:pt x="45077" y="9233"/>
                </a:moveTo>
                <a:cubicBezTo>
                  <a:pt x="44872" y="9111"/>
                  <a:pt x="44622" y="9016"/>
                  <a:pt x="44322" y="8938"/>
                </a:cubicBezTo>
                <a:cubicBezTo>
                  <a:pt x="44027" y="8844"/>
                  <a:pt x="43772" y="8777"/>
                  <a:pt x="43572" y="8777"/>
                </a:cubicBezTo>
                <a:cubicBezTo>
                  <a:pt x="43366" y="8777"/>
                  <a:pt x="42961" y="8905"/>
                  <a:pt x="42333" y="9138"/>
                </a:cubicBezTo>
                <a:cubicBezTo>
                  <a:pt x="41705" y="9394"/>
                  <a:pt x="40994" y="9688"/>
                  <a:pt x="40227" y="10005"/>
                </a:cubicBezTo>
                <a:cubicBezTo>
                  <a:pt x="39444" y="10333"/>
                  <a:pt x="38705" y="10644"/>
                  <a:pt x="38016" y="10944"/>
                </a:cubicBezTo>
                <a:cubicBezTo>
                  <a:pt x="37305" y="11261"/>
                  <a:pt x="36838" y="11444"/>
                  <a:pt x="36583" y="11555"/>
                </a:cubicBezTo>
                <a:cubicBezTo>
                  <a:pt x="37294" y="11444"/>
                  <a:pt x="37922" y="11261"/>
                  <a:pt x="38500" y="10944"/>
                </a:cubicBezTo>
                <a:cubicBezTo>
                  <a:pt x="39066" y="10644"/>
                  <a:pt x="39677" y="10488"/>
                  <a:pt x="40338" y="10488"/>
                </a:cubicBezTo>
                <a:lnTo>
                  <a:pt x="40794" y="10805"/>
                </a:lnTo>
                <a:cubicBezTo>
                  <a:pt x="41088" y="10900"/>
                  <a:pt x="41355" y="10944"/>
                  <a:pt x="41622" y="10944"/>
                </a:cubicBezTo>
                <a:cubicBezTo>
                  <a:pt x="41877" y="10944"/>
                  <a:pt x="42094" y="11038"/>
                  <a:pt x="42283" y="11261"/>
                </a:cubicBezTo>
                <a:cubicBezTo>
                  <a:pt x="42694" y="11166"/>
                  <a:pt x="43116" y="11194"/>
                  <a:pt x="43572" y="11416"/>
                </a:cubicBezTo>
                <a:lnTo>
                  <a:pt x="44027" y="11100"/>
                </a:lnTo>
                <a:lnTo>
                  <a:pt x="44027" y="10488"/>
                </a:lnTo>
                <a:lnTo>
                  <a:pt x="43866" y="10127"/>
                </a:lnTo>
                <a:lnTo>
                  <a:pt x="44322" y="10272"/>
                </a:lnTo>
                <a:cubicBezTo>
                  <a:pt x="44622" y="10272"/>
                  <a:pt x="44922" y="10033"/>
                  <a:pt x="45216" y="9550"/>
                </a:cubicBezTo>
                <a:lnTo>
                  <a:pt x="45077" y="9233"/>
                </a:lnTo>
                <a:close/>
                <a:moveTo>
                  <a:pt x="69422" y="112533"/>
                </a:moveTo>
                <a:cubicBezTo>
                  <a:pt x="69422" y="112816"/>
                  <a:pt x="69377" y="112955"/>
                  <a:pt x="69266" y="113083"/>
                </a:cubicBezTo>
                <a:cubicBezTo>
                  <a:pt x="75027" y="112077"/>
                  <a:pt x="80472" y="110211"/>
                  <a:pt x="85572" y="107483"/>
                </a:cubicBezTo>
                <a:cubicBezTo>
                  <a:pt x="90677" y="104755"/>
                  <a:pt x="95244" y="101238"/>
                  <a:pt x="99244" y="96944"/>
                </a:cubicBezTo>
                <a:lnTo>
                  <a:pt x="99105" y="96944"/>
                </a:lnTo>
                <a:cubicBezTo>
                  <a:pt x="98694" y="97127"/>
                  <a:pt x="98350" y="97127"/>
                  <a:pt x="98055" y="96944"/>
                </a:cubicBezTo>
                <a:lnTo>
                  <a:pt x="97677" y="97211"/>
                </a:lnTo>
                <a:lnTo>
                  <a:pt x="96766" y="96944"/>
                </a:lnTo>
                <a:lnTo>
                  <a:pt x="96466" y="96944"/>
                </a:lnTo>
                <a:lnTo>
                  <a:pt x="96172" y="97522"/>
                </a:lnTo>
                <a:lnTo>
                  <a:pt x="96327" y="96944"/>
                </a:lnTo>
                <a:cubicBezTo>
                  <a:pt x="96011" y="96533"/>
                  <a:pt x="95666" y="96144"/>
                  <a:pt x="95261" y="95811"/>
                </a:cubicBezTo>
                <a:lnTo>
                  <a:pt x="94961" y="95655"/>
                </a:lnTo>
                <a:cubicBezTo>
                  <a:pt x="94772" y="95655"/>
                  <a:pt x="94661" y="95844"/>
                  <a:pt x="94661" y="96238"/>
                </a:cubicBezTo>
                <a:cubicBezTo>
                  <a:pt x="94772" y="95438"/>
                  <a:pt x="94555" y="94761"/>
                  <a:pt x="94033" y="94183"/>
                </a:cubicBezTo>
                <a:cubicBezTo>
                  <a:pt x="93500" y="93600"/>
                  <a:pt x="92844" y="93316"/>
                  <a:pt x="92038" y="93316"/>
                </a:cubicBezTo>
                <a:cubicBezTo>
                  <a:pt x="92038" y="93411"/>
                  <a:pt x="91994" y="93477"/>
                  <a:pt x="91883" y="93477"/>
                </a:cubicBezTo>
                <a:lnTo>
                  <a:pt x="91588" y="93477"/>
                </a:lnTo>
                <a:lnTo>
                  <a:pt x="91211" y="93177"/>
                </a:lnTo>
                <a:lnTo>
                  <a:pt x="91744" y="93177"/>
                </a:lnTo>
                <a:lnTo>
                  <a:pt x="92044" y="92283"/>
                </a:lnTo>
                <a:lnTo>
                  <a:pt x="91211" y="91672"/>
                </a:lnTo>
                <a:lnTo>
                  <a:pt x="91055" y="91827"/>
                </a:lnTo>
                <a:cubicBezTo>
                  <a:pt x="90361" y="91733"/>
                  <a:pt x="89861" y="91327"/>
                  <a:pt x="89561" y="90638"/>
                </a:cubicBezTo>
                <a:lnTo>
                  <a:pt x="89261" y="90477"/>
                </a:lnTo>
                <a:lnTo>
                  <a:pt x="89105" y="90638"/>
                </a:lnTo>
                <a:lnTo>
                  <a:pt x="88805" y="90777"/>
                </a:lnTo>
                <a:cubicBezTo>
                  <a:pt x="88211" y="90966"/>
                  <a:pt x="87677" y="91183"/>
                  <a:pt x="87222" y="91361"/>
                </a:cubicBezTo>
                <a:cubicBezTo>
                  <a:pt x="86627" y="91183"/>
                  <a:pt x="86172" y="90905"/>
                  <a:pt x="85872" y="90638"/>
                </a:cubicBezTo>
                <a:lnTo>
                  <a:pt x="83850" y="90777"/>
                </a:lnTo>
                <a:cubicBezTo>
                  <a:pt x="83850" y="90466"/>
                  <a:pt x="83755" y="90166"/>
                  <a:pt x="83550" y="89822"/>
                </a:cubicBezTo>
                <a:cubicBezTo>
                  <a:pt x="83344" y="89494"/>
                  <a:pt x="83050" y="89316"/>
                  <a:pt x="82638" y="89316"/>
                </a:cubicBezTo>
                <a:cubicBezTo>
                  <a:pt x="82155" y="89316"/>
                  <a:pt x="81633" y="89383"/>
                  <a:pt x="81100" y="89477"/>
                </a:cubicBezTo>
                <a:cubicBezTo>
                  <a:pt x="80583" y="89572"/>
                  <a:pt x="80222" y="89916"/>
                  <a:pt x="80016" y="90450"/>
                </a:cubicBezTo>
                <a:cubicBezTo>
                  <a:pt x="80016" y="90622"/>
                  <a:pt x="80066" y="90838"/>
                  <a:pt x="80177" y="91027"/>
                </a:cubicBezTo>
                <a:cubicBezTo>
                  <a:pt x="80266" y="91250"/>
                  <a:pt x="80361" y="91388"/>
                  <a:pt x="80472" y="91483"/>
                </a:cubicBezTo>
                <a:lnTo>
                  <a:pt x="80472" y="92094"/>
                </a:lnTo>
                <a:lnTo>
                  <a:pt x="80316" y="92533"/>
                </a:lnTo>
                <a:lnTo>
                  <a:pt x="80016" y="92677"/>
                </a:lnTo>
                <a:lnTo>
                  <a:pt x="79861" y="92677"/>
                </a:lnTo>
                <a:lnTo>
                  <a:pt x="79422" y="91483"/>
                </a:lnTo>
                <a:lnTo>
                  <a:pt x="79861" y="90744"/>
                </a:lnTo>
                <a:cubicBezTo>
                  <a:pt x="79766" y="90544"/>
                  <a:pt x="79722" y="90261"/>
                  <a:pt x="79722" y="89950"/>
                </a:cubicBezTo>
                <a:cubicBezTo>
                  <a:pt x="79722" y="89616"/>
                  <a:pt x="79655" y="89366"/>
                  <a:pt x="79561" y="89161"/>
                </a:cubicBezTo>
                <a:lnTo>
                  <a:pt x="79422" y="88850"/>
                </a:lnTo>
                <a:lnTo>
                  <a:pt x="78966" y="88850"/>
                </a:lnTo>
                <a:lnTo>
                  <a:pt x="77838" y="89616"/>
                </a:lnTo>
                <a:lnTo>
                  <a:pt x="77238" y="89616"/>
                </a:lnTo>
                <a:lnTo>
                  <a:pt x="76944" y="89933"/>
                </a:lnTo>
                <a:cubicBezTo>
                  <a:pt x="76833" y="90011"/>
                  <a:pt x="76783" y="90105"/>
                  <a:pt x="76783" y="90200"/>
                </a:cubicBezTo>
                <a:cubicBezTo>
                  <a:pt x="76783" y="90322"/>
                  <a:pt x="76738" y="90388"/>
                  <a:pt x="76627" y="90450"/>
                </a:cubicBezTo>
                <a:lnTo>
                  <a:pt x="76488" y="90200"/>
                </a:lnTo>
                <a:lnTo>
                  <a:pt x="75888" y="90200"/>
                </a:lnTo>
                <a:cubicBezTo>
                  <a:pt x="75483" y="90622"/>
                  <a:pt x="75261" y="91094"/>
                  <a:pt x="75216" y="91644"/>
                </a:cubicBezTo>
                <a:lnTo>
                  <a:pt x="75433" y="91938"/>
                </a:lnTo>
                <a:lnTo>
                  <a:pt x="74761" y="92377"/>
                </a:lnTo>
                <a:lnTo>
                  <a:pt x="74605" y="92677"/>
                </a:lnTo>
                <a:lnTo>
                  <a:pt x="74150" y="92988"/>
                </a:lnTo>
                <a:cubicBezTo>
                  <a:pt x="74150" y="93083"/>
                  <a:pt x="74133" y="93150"/>
                  <a:pt x="74083" y="93150"/>
                </a:cubicBezTo>
                <a:cubicBezTo>
                  <a:pt x="74022" y="93150"/>
                  <a:pt x="74005" y="93211"/>
                  <a:pt x="74005" y="93288"/>
                </a:cubicBezTo>
                <a:lnTo>
                  <a:pt x="74005" y="93444"/>
                </a:lnTo>
                <a:lnTo>
                  <a:pt x="74005" y="94122"/>
                </a:lnTo>
                <a:lnTo>
                  <a:pt x="73850" y="94277"/>
                </a:lnTo>
                <a:lnTo>
                  <a:pt x="73850" y="93966"/>
                </a:lnTo>
                <a:lnTo>
                  <a:pt x="73711" y="93822"/>
                </a:lnTo>
                <a:cubicBezTo>
                  <a:pt x="73600" y="93211"/>
                  <a:pt x="73016" y="92677"/>
                  <a:pt x="71983" y="92255"/>
                </a:cubicBezTo>
                <a:lnTo>
                  <a:pt x="71527" y="92255"/>
                </a:lnTo>
                <a:lnTo>
                  <a:pt x="71527" y="92538"/>
                </a:lnTo>
                <a:cubicBezTo>
                  <a:pt x="71622" y="92833"/>
                  <a:pt x="71838" y="93116"/>
                  <a:pt x="72172" y="93322"/>
                </a:cubicBezTo>
                <a:cubicBezTo>
                  <a:pt x="72483" y="93538"/>
                  <a:pt x="72750" y="93761"/>
                  <a:pt x="72955" y="93961"/>
                </a:cubicBezTo>
                <a:cubicBezTo>
                  <a:pt x="72844" y="93866"/>
                  <a:pt x="72722" y="93855"/>
                  <a:pt x="72577" y="93900"/>
                </a:cubicBezTo>
                <a:cubicBezTo>
                  <a:pt x="72422" y="93933"/>
                  <a:pt x="72361" y="94027"/>
                  <a:pt x="72361" y="94122"/>
                </a:cubicBezTo>
                <a:lnTo>
                  <a:pt x="72361" y="94433"/>
                </a:lnTo>
                <a:lnTo>
                  <a:pt x="73394" y="95922"/>
                </a:lnTo>
                <a:lnTo>
                  <a:pt x="73394" y="98838"/>
                </a:lnTo>
                <a:lnTo>
                  <a:pt x="73711" y="99611"/>
                </a:lnTo>
                <a:cubicBezTo>
                  <a:pt x="73505" y="100411"/>
                  <a:pt x="73094" y="101066"/>
                  <a:pt x="72500" y="101633"/>
                </a:cubicBezTo>
                <a:lnTo>
                  <a:pt x="72500" y="101477"/>
                </a:lnTo>
                <a:lnTo>
                  <a:pt x="72200" y="101633"/>
                </a:lnTo>
                <a:lnTo>
                  <a:pt x="71983" y="101772"/>
                </a:lnTo>
                <a:lnTo>
                  <a:pt x="71822" y="102511"/>
                </a:lnTo>
                <a:lnTo>
                  <a:pt x="71983" y="102666"/>
                </a:lnTo>
                <a:lnTo>
                  <a:pt x="71983" y="102827"/>
                </a:lnTo>
                <a:lnTo>
                  <a:pt x="71683" y="102511"/>
                </a:lnTo>
                <a:lnTo>
                  <a:pt x="71527" y="103483"/>
                </a:lnTo>
                <a:lnTo>
                  <a:pt x="70633" y="103783"/>
                </a:lnTo>
                <a:cubicBezTo>
                  <a:pt x="70316" y="104000"/>
                  <a:pt x="70194" y="104283"/>
                  <a:pt x="70255" y="104616"/>
                </a:cubicBezTo>
                <a:cubicBezTo>
                  <a:pt x="70300" y="104977"/>
                  <a:pt x="70177" y="105227"/>
                  <a:pt x="69877" y="105444"/>
                </a:cubicBezTo>
                <a:lnTo>
                  <a:pt x="70022" y="105744"/>
                </a:lnTo>
                <a:lnTo>
                  <a:pt x="69566" y="106183"/>
                </a:lnTo>
                <a:cubicBezTo>
                  <a:pt x="69566" y="106388"/>
                  <a:pt x="69550" y="106544"/>
                  <a:pt x="69488" y="106672"/>
                </a:cubicBezTo>
                <a:cubicBezTo>
                  <a:pt x="69438" y="106827"/>
                  <a:pt x="69422" y="106966"/>
                  <a:pt x="69422" y="107155"/>
                </a:cubicBezTo>
                <a:lnTo>
                  <a:pt x="69566" y="108238"/>
                </a:lnTo>
                <a:lnTo>
                  <a:pt x="70022" y="108505"/>
                </a:lnTo>
                <a:lnTo>
                  <a:pt x="70316" y="108238"/>
                </a:lnTo>
                <a:lnTo>
                  <a:pt x="70472" y="107766"/>
                </a:lnTo>
                <a:lnTo>
                  <a:pt x="70633" y="108661"/>
                </a:lnTo>
                <a:cubicBezTo>
                  <a:pt x="70633" y="108883"/>
                  <a:pt x="70522" y="109055"/>
                  <a:pt x="70316" y="109272"/>
                </a:cubicBezTo>
                <a:cubicBezTo>
                  <a:pt x="70022" y="109494"/>
                  <a:pt x="69722" y="109700"/>
                  <a:pt x="69422" y="109977"/>
                </a:cubicBezTo>
                <a:cubicBezTo>
                  <a:pt x="69111" y="110244"/>
                  <a:pt x="68966" y="110655"/>
                  <a:pt x="68966" y="111138"/>
                </a:cubicBezTo>
                <a:cubicBezTo>
                  <a:pt x="68966" y="111361"/>
                  <a:pt x="69044" y="111566"/>
                  <a:pt x="69188" y="111816"/>
                </a:cubicBezTo>
                <a:cubicBezTo>
                  <a:pt x="69344" y="112138"/>
                  <a:pt x="69422" y="112361"/>
                  <a:pt x="69422" y="11253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rgbClr val="44CEB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664977" y="3042084"/>
            <a:ext cx="539400" cy="50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88" y="64127"/>
                </a:moveTo>
                <a:cubicBezTo>
                  <a:pt x="119400" y="66277"/>
                  <a:pt x="119838" y="68538"/>
                  <a:pt x="119838" y="70877"/>
                </a:cubicBezTo>
                <a:cubicBezTo>
                  <a:pt x="119838" y="74800"/>
                  <a:pt x="118822" y="78361"/>
                  <a:pt x="116761" y="81544"/>
                </a:cubicBezTo>
                <a:cubicBezTo>
                  <a:pt x="117283" y="84527"/>
                  <a:pt x="117094" y="87472"/>
                  <a:pt x="116244" y="90472"/>
                </a:cubicBezTo>
                <a:cubicBezTo>
                  <a:pt x="115383" y="93438"/>
                  <a:pt x="113955" y="96038"/>
                  <a:pt x="111894" y="98316"/>
                </a:cubicBezTo>
                <a:cubicBezTo>
                  <a:pt x="111694" y="102505"/>
                  <a:pt x="110561" y="106005"/>
                  <a:pt x="108505" y="108777"/>
                </a:cubicBezTo>
                <a:cubicBezTo>
                  <a:pt x="106450" y="111555"/>
                  <a:pt x="103888" y="113783"/>
                  <a:pt x="100811" y="115461"/>
                </a:cubicBezTo>
                <a:cubicBezTo>
                  <a:pt x="97738" y="117155"/>
                  <a:pt x="94344" y="118316"/>
                  <a:pt x="90672" y="118994"/>
                </a:cubicBezTo>
                <a:cubicBezTo>
                  <a:pt x="87000" y="119666"/>
                  <a:pt x="83388" y="119994"/>
                  <a:pt x="79888" y="119994"/>
                </a:cubicBezTo>
                <a:cubicBezTo>
                  <a:pt x="76277" y="119994"/>
                  <a:pt x="72650" y="119744"/>
                  <a:pt x="69022" y="119227"/>
                </a:cubicBezTo>
                <a:cubicBezTo>
                  <a:pt x="65400" y="118677"/>
                  <a:pt x="61816" y="117972"/>
                  <a:pt x="58316" y="117077"/>
                </a:cubicBezTo>
                <a:cubicBezTo>
                  <a:pt x="54800" y="116077"/>
                  <a:pt x="51316" y="115011"/>
                  <a:pt x="47833" y="113850"/>
                </a:cubicBezTo>
                <a:cubicBezTo>
                  <a:pt x="44344" y="112700"/>
                  <a:pt x="40783" y="112122"/>
                  <a:pt x="37111" y="112122"/>
                </a:cubicBezTo>
                <a:lnTo>
                  <a:pt x="8927" y="112122"/>
                </a:lnTo>
                <a:cubicBezTo>
                  <a:pt x="6483" y="112122"/>
                  <a:pt x="4361" y="111272"/>
                  <a:pt x="2616" y="109516"/>
                </a:cubicBezTo>
                <a:cubicBezTo>
                  <a:pt x="877" y="107805"/>
                  <a:pt x="0" y="105688"/>
                  <a:pt x="0" y="103177"/>
                </a:cubicBezTo>
                <a:lnTo>
                  <a:pt x="0" y="54888"/>
                </a:lnTo>
                <a:cubicBezTo>
                  <a:pt x="0" y="52444"/>
                  <a:pt x="877" y="50355"/>
                  <a:pt x="2616" y="48633"/>
                </a:cubicBezTo>
                <a:cubicBezTo>
                  <a:pt x="4361" y="46888"/>
                  <a:pt x="6483" y="46027"/>
                  <a:pt x="8927" y="46027"/>
                </a:cubicBezTo>
                <a:lnTo>
                  <a:pt x="35083" y="46027"/>
                </a:lnTo>
                <a:cubicBezTo>
                  <a:pt x="36433" y="45333"/>
                  <a:pt x="37500" y="44566"/>
                  <a:pt x="38316" y="43733"/>
                </a:cubicBezTo>
                <a:cubicBezTo>
                  <a:pt x="39116" y="42905"/>
                  <a:pt x="39983" y="41933"/>
                  <a:pt x="40938" y="40788"/>
                </a:cubicBezTo>
                <a:cubicBezTo>
                  <a:pt x="41738" y="39783"/>
                  <a:pt x="42572" y="38811"/>
                  <a:pt x="43388" y="37883"/>
                </a:cubicBezTo>
                <a:cubicBezTo>
                  <a:pt x="44205" y="36961"/>
                  <a:pt x="45066" y="36016"/>
                  <a:pt x="45977" y="35061"/>
                </a:cubicBezTo>
                <a:cubicBezTo>
                  <a:pt x="47611" y="33316"/>
                  <a:pt x="49544" y="31611"/>
                  <a:pt x="51677" y="29916"/>
                </a:cubicBezTo>
                <a:cubicBezTo>
                  <a:pt x="53844" y="28250"/>
                  <a:pt x="55494" y="26383"/>
                  <a:pt x="56638" y="24327"/>
                </a:cubicBezTo>
                <a:cubicBezTo>
                  <a:pt x="57438" y="22872"/>
                  <a:pt x="58016" y="21255"/>
                  <a:pt x="58366" y="19483"/>
                </a:cubicBezTo>
                <a:cubicBezTo>
                  <a:pt x="58694" y="17711"/>
                  <a:pt x="59038" y="15922"/>
                  <a:pt x="59305" y="14100"/>
                </a:cubicBezTo>
                <a:cubicBezTo>
                  <a:pt x="59588" y="12311"/>
                  <a:pt x="59888" y="10555"/>
                  <a:pt x="60250" y="8844"/>
                </a:cubicBezTo>
                <a:cubicBezTo>
                  <a:pt x="60594" y="7150"/>
                  <a:pt x="61188" y="5644"/>
                  <a:pt x="62005" y="4311"/>
                </a:cubicBezTo>
                <a:cubicBezTo>
                  <a:pt x="62838" y="2977"/>
                  <a:pt x="64016" y="1944"/>
                  <a:pt x="65555" y="1155"/>
                </a:cubicBezTo>
                <a:cubicBezTo>
                  <a:pt x="67077" y="372"/>
                  <a:pt x="69116" y="0"/>
                  <a:pt x="71677" y="0"/>
                </a:cubicBezTo>
                <a:cubicBezTo>
                  <a:pt x="74722" y="0"/>
                  <a:pt x="77533" y="622"/>
                  <a:pt x="80061" y="1911"/>
                </a:cubicBezTo>
                <a:cubicBezTo>
                  <a:pt x="82605" y="3183"/>
                  <a:pt x="84722" y="4894"/>
                  <a:pt x="86483" y="7055"/>
                </a:cubicBezTo>
                <a:cubicBezTo>
                  <a:pt x="88222" y="9205"/>
                  <a:pt x="89588" y="11672"/>
                  <a:pt x="90577" y="14444"/>
                </a:cubicBezTo>
                <a:cubicBezTo>
                  <a:pt x="91550" y="17238"/>
                  <a:pt x="92055" y="20050"/>
                  <a:pt x="92055" y="22905"/>
                </a:cubicBezTo>
                <a:cubicBezTo>
                  <a:pt x="92055" y="25850"/>
                  <a:pt x="91616" y="28677"/>
                  <a:pt x="90733" y="31361"/>
                </a:cubicBezTo>
                <a:cubicBezTo>
                  <a:pt x="89855" y="34027"/>
                  <a:pt x="88788" y="36722"/>
                  <a:pt x="87550" y="39422"/>
                </a:cubicBezTo>
                <a:cubicBezTo>
                  <a:pt x="89288" y="39327"/>
                  <a:pt x="91050" y="39205"/>
                  <a:pt x="92805" y="39077"/>
                </a:cubicBezTo>
                <a:cubicBezTo>
                  <a:pt x="94550" y="38950"/>
                  <a:pt x="96305" y="38888"/>
                  <a:pt x="98066" y="38888"/>
                </a:cubicBezTo>
                <a:cubicBezTo>
                  <a:pt x="100827" y="38888"/>
                  <a:pt x="103500" y="39155"/>
                  <a:pt x="106105" y="39688"/>
                </a:cubicBezTo>
                <a:cubicBezTo>
                  <a:pt x="108711" y="40205"/>
                  <a:pt x="111033" y="41083"/>
                  <a:pt x="113088" y="42311"/>
                </a:cubicBezTo>
                <a:cubicBezTo>
                  <a:pt x="115144" y="43550"/>
                  <a:pt x="116811" y="45244"/>
                  <a:pt x="118083" y="47377"/>
                </a:cubicBezTo>
                <a:cubicBezTo>
                  <a:pt x="119366" y="49544"/>
                  <a:pt x="119994" y="52272"/>
                  <a:pt x="119994" y="55566"/>
                </a:cubicBezTo>
                <a:cubicBezTo>
                  <a:pt x="119994" y="57027"/>
                  <a:pt x="119888" y="58438"/>
                  <a:pt x="119638" y="59850"/>
                </a:cubicBezTo>
                <a:cubicBezTo>
                  <a:pt x="119355" y="61277"/>
                  <a:pt x="118994" y="62688"/>
                  <a:pt x="118488" y="64127"/>
                </a:cubicBezTo>
                <a:moveTo>
                  <a:pt x="23655" y="102883"/>
                </a:moveTo>
                <a:cubicBezTo>
                  <a:pt x="25305" y="102883"/>
                  <a:pt x="26716" y="102316"/>
                  <a:pt x="27911" y="101188"/>
                </a:cubicBezTo>
                <a:cubicBezTo>
                  <a:pt x="29072" y="100072"/>
                  <a:pt x="29666" y="98661"/>
                  <a:pt x="29666" y="96966"/>
                </a:cubicBezTo>
                <a:cubicBezTo>
                  <a:pt x="29666" y="95305"/>
                  <a:pt x="29072" y="93888"/>
                  <a:pt x="27911" y="92700"/>
                </a:cubicBezTo>
                <a:cubicBezTo>
                  <a:pt x="26733" y="91538"/>
                  <a:pt x="25316" y="90955"/>
                  <a:pt x="23655" y="90955"/>
                </a:cubicBezTo>
                <a:cubicBezTo>
                  <a:pt x="21894" y="90955"/>
                  <a:pt x="20466" y="91538"/>
                  <a:pt x="19366" y="92700"/>
                </a:cubicBezTo>
                <a:cubicBezTo>
                  <a:pt x="18272" y="93888"/>
                  <a:pt x="17722" y="95305"/>
                  <a:pt x="17722" y="96966"/>
                </a:cubicBezTo>
                <a:cubicBezTo>
                  <a:pt x="17722" y="98705"/>
                  <a:pt x="18272" y="100133"/>
                  <a:pt x="19366" y="101233"/>
                </a:cubicBezTo>
                <a:cubicBezTo>
                  <a:pt x="20450" y="102333"/>
                  <a:pt x="21883" y="102883"/>
                  <a:pt x="23655" y="102883"/>
                </a:cubicBezTo>
                <a:moveTo>
                  <a:pt x="106466" y="79677"/>
                </a:moveTo>
                <a:cubicBezTo>
                  <a:pt x="109461" y="77227"/>
                  <a:pt x="110972" y="74138"/>
                  <a:pt x="110972" y="70438"/>
                </a:cubicBezTo>
                <a:cubicBezTo>
                  <a:pt x="110972" y="69294"/>
                  <a:pt x="110655" y="68227"/>
                  <a:pt x="110027" y="67205"/>
                </a:cubicBezTo>
                <a:cubicBezTo>
                  <a:pt x="109416" y="66216"/>
                  <a:pt x="108755" y="65338"/>
                  <a:pt x="108033" y="64572"/>
                </a:cubicBezTo>
                <a:cubicBezTo>
                  <a:pt x="108833" y="63127"/>
                  <a:pt x="109555" y="61700"/>
                  <a:pt x="110183" y="60272"/>
                </a:cubicBezTo>
                <a:cubicBezTo>
                  <a:pt x="110800" y="58844"/>
                  <a:pt x="111127" y="57288"/>
                  <a:pt x="111127" y="55566"/>
                </a:cubicBezTo>
                <a:cubicBezTo>
                  <a:pt x="111127" y="53822"/>
                  <a:pt x="110688" y="52444"/>
                  <a:pt x="109811" y="51394"/>
                </a:cubicBezTo>
                <a:cubicBezTo>
                  <a:pt x="108927" y="50388"/>
                  <a:pt x="107861" y="49605"/>
                  <a:pt x="106577" y="49072"/>
                </a:cubicBezTo>
                <a:cubicBezTo>
                  <a:pt x="105305" y="48550"/>
                  <a:pt x="103877" y="48238"/>
                  <a:pt x="102322" y="48127"/>
                </a:cubicBezTo>
                <a:cubicBezTo>
                  <a:pt x="100766" y="48016"/>
                  <a:pt x="99355" y="47972"/>
                  <a:pt x="98050" y="47972"/>
                </a:cubicBezTo>
                <a:cubicBezTo>
                  <a:pt x="95788" y="47972"/>
                  <a:pt x="93527" y="48050"/>
                  <a:pt x="91238" y="48205"/>
                </a:cubicBezTo>
                <a:cubicBezTo>
                  <a:pt x="88944" y="48366"/>
                  <a:pt x="86700" y="48444"/>
                  <a:pt x="84438" y="48444"/>
                </a:cubicBezTo>
                <a:cubicBezTo>
                  <a:pt x="82872" y="48444"/>
                  <a:pt x="81350" y="48366"/>
                  <a:pt x="79811" y="48205"/>
                </a:cubicBezTo>
                <a:cubicBezTo>
                  <a:pt x="78272" y="48050"/>
                  <a:pt x="76827" y="47688"/>
                  <a:pt x="75411" y="47077"/>
                </a:cubicBezTo>
                <a:cubicBezTo>
                  <a:pt x="75411" y="45022"/>
                  <a:pt x="75805" y="43077"/>
                  <a:pt x="76622" y="41227"/>
                </a:cubicBezTo>
                <a:cubicBezTo>
                  <a:pt x="77422" y="39372"/>
                  <a:pt x="78300" y="37505"/>
                  <a:pt x="79305" y="35627"/>
                </a:cubicBezTo>
                <a:cubicBezTo>
                  <a:pt x="80266" y="33744"/>
                  <a:pt x="81144" y="31783"/>
                  <a:pt x="81927" y="29727"/>
                </a:cubicBezTo>
                <a:cubicBezTo>
                  <a:pt x="82700" y="27688"/>
                  <a:pt x="83072" y="25411"/>
                  <a:pt x="83072" y="22900"/>
                </a:cubicBezTo>
                <a:cubicBezTo>
                  <a:pt x="83072" y="21238"/>
                  <a:pt x="82805" y="19605"/>
                  <a:pt x="82288" y="17977"/>
                </a:cubicBezTo>
                <a:cubicBezTo>
                  <a:pt x="81755" y="16361"/>
                  <a:pt x="81016" y="14872"/>
                  <a:pt x="80061" y="13550"/>
                </a:cubicBezTo>
                <a:cubicBezTo>
                  <a:pt x="79100" y="12216"/>
                  <a:pt x="77927" y="11122"/>
                  <a:pt x="76527" y="10238"/>
                </a:cubicBezTo>
                <a:cubicBezTo>
                  <a:pt x="75116" y="9377"/>
                  <a:pt x="73500" y="8922"/>
                  <a:pt x="71627" y="8922"/>
                </a:cubicBezTo>
                <a:lnTo>
                  <a:pt x="70800" y="8922"/>
                </a:lnTo>
                <a:cubicBezTo>
                  <a:pt x="70450" y="8922"/>
                  <a:pt x="70172" y="8983"/>
                  <a:pt x="69966" y="9077"/>
                </a:cubicBezTo>
                <a:cubicBezTo>
                  <a:pt x="69572" y="9283"/>
                  <a:pt x="69338" y="9472"/>
                  <a:pt x="69288" y="9677"/>
                </a:cubicBezTo>
                <a:cubicBezTo>
                  <a:pt x="69244" y="9877"/>
                  <a:pt x="69166" y="10211"/>
                  <a:pt x="69055" y="10666"/>
                </a:cubicBezTo>
                <a:cubicBezTo>
                  <a:pt x="68461" y="13611"/>
                  <a:pt x="67894" y="16705"/>
                  <a:pt x="67377" y="19922"/>
                </a:cubicBezTo>
                <a:cubicBezTo>
                  <a:pt x="66855" y="23150"/>
                  <a:pt x="65855" y="26100"/>
                  <a:pt x="64422" y="28755"/>
                </a:cubicBezTo>
                <a:cubicBezTo>
                  <a:pt x="62966" y="31311"/>
                  <a:pt x="61111" y="33522"/>
                  <a:pt x="58866" y="35372"/>
                </a:cubicBezTo>
                <a:cubicBezTo>
                  <a:pt x="56605" y="37227"/>
                  <a:pt x="54455" y="39172"/>
                  <a:pt x="52400" y="41227"/>
                </a:cubicBezTo>
                <a:cubicBezTo>
                  <a:pt x="50938" y="42777"/>
                  <a:pt x="49716" y="44188"/>
                  <a:pt x="48727" y="45461"/>
                </a:cubicBezTo>
                <a:cubicBezTo>
                  <a:pt x="47738" y="46733"/>
                  <a:pt x="46683" y="47955"/>
                  <a:pt x="45616" y="49072"/>
                </a:cubicBezTo>
                <a:cubicBezTo>
                  <a:pt x="44533" y="50200"/>
                  <a:pt x="43327" y="51233"/>
                  <a:pt x="41977" y="52222"/>
                </a:cubicBezTo>
                <a:cubicBezTo>
                  <a:pt x="40627" y="53194"/>
                  <a:pt x="38994" y="54088"/>
                  <a:pt x="37077" y="54888"/>
                </a:cubicBezTo>
                <a:lnTo>
                  <a:pt x="36922" y="54888"/>
                </a:lnTo>
                <a:lnTo>
                  <a:pt x="36922" y="103177"/>
                </a:lnTo>
                <a:cubicBezTo>
                  <a:pt x="40438" y="103177"/>
                  <a:pt x="43827" y="103605"/>
                  <a:pt x="47138" y="104416"/>
                </a:cubicBezTo>
                <a:cubicBezTo>
                  <a:pt x="50450" y="105250"/>
                  <a:pt x="53794" y="106127"/>
                  <a:pt x="57188" y="107055"/>
                </a:cubicBezTo>
                <a:cubicBezTo>
                  <a:pt x="60561" y="107994"/>
                  <a:pt x="64094" y="108844"/>
                  <a:pt x="67816" y="109672"/>
                </a:cubicBezTo>
                <a:cubicBezTo>
                  <a:pt x="71522" y="110505"/>
                  <a:pt x="75522" y="110916"/>
                  <a:pt x="79855" y="110916"/>
                </a:cubicBezTo>
                <a:cubicBezTo>
                  <a:pt x="82116" y="110916"/>
                  <a:pt x="84566" y="110772"/>
                  <a:pt x="87216" y="110472"/>
                </a:cubicBezTo>
                <a:cubicBezTo>
                  <a:pt x="89872" y="110161"/>
                  <a:pt x="92366" y="109500"/>
                  <a:pt x="94705" y="108483"/>
                </a:cubicBezTo>
                <a:cubicBezTo>
                  <a:pt x="97044" y="107461"/>
                  <a:pt x="98977" y="106033"/>
                  <a:pt x="100561" y="104233"/>
                </a:cubicBezTo>
                <a:cubicBezTo>
                  <a:pt x="102150" y="102444"/>
                  <a:pt x="102916" y="100055"/>
                  <a:pt x="102916" y="97094"/>
                </a:cubicBezTo>
                <a:cubicBezTo>
                  <a:pt x="102916" y="96588"/>
                  <a:pt x="102900" y="96133"/>
                  <a:pt x="102872" y="95694"/>
                </a:cubicBezTo>
                <a:cubicBezTo>
                  <a:pt x="102794" y="95288"/>
                  <a:pt x="102711" y="94833"/>
                  <a:pt x="102616" y="94333"/>
                </a:cubicBezTo>
                <a:cubicBezTo>
                  <a:pt x="104361" y="93533"/>
                  <a:pt x="105711" y="92200"/>
                  <a:pt x="106638" y="90344"/>
                </a:cubicBezTo>
                <a:cubicBezTo>
                  <a:pt x="107577" y="88494"/>
                  <a:pt x="108033" y="86627"/>
                  <a:pt x="108033" y="84794"/>
                </a:cubicBezTo>
                <a:cubicBezTo>
                  <a:pt x="108050" y="82844"/>
                  <a:pt x="107500" y="81138"/>
                  <a:pt x="106466" y="7967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rgbClr val="44CEB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633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-773375" y="3017525"/>
            <a:ext cx="3835800" cy="7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CH" sz="24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Results</a:t>
            </a:r>
            <a:endParaRPr lang="de-CH" sz="24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625800" y="1792000"/>
            <a:ext cx="1138800" cy="9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60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</a:p>
        </p:txBody>
      </p:sp>
      <p:pic>
        <p:nvPicPr>
          <p:cNvPr id="2" name="Shape 408">
            <a:extLst>
              <a:ext uri="{FF2B5EF4-FFF2-40B4-BE49-F238E27FC236}">
                <a16:creationId xmlns:a16="http://schemas.microsoft.com/office/drawing/2014/main" id="{8B78D454-EC7D-4812-9F08-24C8712914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597879" y="1975370"/>
            <a:ext cx="2800957" cy="24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/>
              <a:t>The analysis shows that postal code M5H has the highest bar density with 6 bars. In the following, the result is visualized.</a:t>
            </a:r>
            <a:endParaRPr dirty="0"/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17012"/>
          <a:stretch/>
        </p:blipFill>
        <p:spPr>
          <a:xfrm>
            <a:off x="6726025" y="-66778"/>
            <a:ext cx="1210550" cy="100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 b="22384"/>
          <a:stretch/>
        </p:blipFill>
        <p:spPr>
          <a:xfrm>
            <a:off x="7909675" y="58072"/>
            <a:ext cx="864475" cy="67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5">
            <a:alphaModFix/>
          </a:blip>
          <a:srcRect b="15002"/>
          <a:stretch/>
        </p:blipFill>
        <p:spPr>
          <a:xfrm>
            <a:off x="5936651" y="174720"/>
            <a:ext cx="789374" cy="6709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0C2CE2D0-6DB7-4AD5-AEEE-FA162EA99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65374"/>
              </p:ext>
            </p:extLst>
          </p:nvPr>
        </p:nvGraphicFramePr>
        <p:xfrm>
          <a:off x="3398836" y="1713538"/>
          <a:ext cx="4792343" cy="2247956"/>
        </p:xfrm>
        <a:graphic>
          <a:graphicData uri="http://schemas.openxmlformats.org/drawingml/2006/table">
            <a:tbl>
              <a:tblPr firstRow="1" bandRow="1">
                <a:tableStyleId>{D407D2F2-8105-4927-B923-A0DB2F6AAA49}</a:tableStyleId>
              </a:tblPr>
              <a:tblGrid>
                <a:gridCol w="2313162">
                  <a:extLst>
                    <a:ext uri="{9D8B030D-6E8A-4147-A177-3AD203B41FA5}">
                      <a16:colId xmlns:a16="http://schemas.microsoft.com/office/drawing/2014/main" val="836009681"/>
                    </a:ext>
                  </a:extLst>
                </a:gridCol>
                <a:gridCol w="2479181">
                  <a:extLst>
                    <a:ext uri="{9D8B030D-6E8A-4147-A177-3AD203B41FA5}">
                      <a16:colId xmlns:a16="http://schemas.microsoft.com/office/drawing/2014/main" val="959888010"/>
                    </a:ext>
                  </a:extLst>
                </a:gridCol>
              </a:tblGrid>
              <a:tr h="262161">
                <a:tc>
                  <a:txBody>
                    <a:bodyPr/>
                    <a:lstStyle/>
                    <a:p>
                      <a:r>
                        <a:rPr lang="de-CH" sz="1400" b="1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Postal Code</a:t>
                      </a:r>
                      <a:endParaRPr lang="en-GB" sz="1400" b="1" i="0" u="none" strike="noStrike" cap="none" dirty="0">
                        <a:solidFill>
                          <a:schemeClr val="dk1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Bar </a:t>
                      </a:r>
                      <a:r>
                        <a:rPr lang="de-CH" sz="1400" b="1" i="0" u="none" strike="noStrike" cap="none" dirty="0" err="1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density</a:t>
                      </a:r>
                      <a:endParaRPr lang="en-GB" sz="1400" b="1" i="0" u="none" strike="noStrike" cap="none" dirty="0">
                        <a:solidFill>
                          <a:schemeClr val="dk1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34484"/>
                  </a:ext>
                </a:extLst>
              </a:tr>
              <a:tr h="485789">
                <a:tc>
                  <a:txBody>
                    <a:bodyPr/>
                    <a:lstStyle/>
                    <a:p>
                      <a:r>
                        <a:rPr lang="de-CH" sz="1400" b="0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M5H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6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0580"/>
                  </a:ext>
                </a:extLst>
              </a:tr>
              <a:tr h="485789">
                <a:tc>
                  <a:txBody>
                    <a:bodyPr/>
                    <a:lstStyle/>
                    <a:p>
                      <a:r>
                        <a:rPr lang="de-CH" sz="1400" b="0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M5B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5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99317"/>
                  </a:ext>
                </a:extLst>
              </a:tr>
              <a:tr h="485789">
                <a:tc>
                  <a:txBody>
                    <a:bodyPr/>
                    <a:lstStyle/>
                    <a:p>
                      <a:r>
                        <a:rPr lang="de-CH" sz="1400" b="0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M5V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4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7386"/>
                  </a:ext>
                </a:extLst>
              </a:tr>
              <a:tr h="485789">
                <a:tc>
                  <a:txBody>
                    <a:bodyPr/>
                    <a:lstStyle/>
                    <a:p>
                      <a:r>
                        <a:rPr lang="de-CH" sz="1400" b="0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M5J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2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600375" y="1665350"/>
            <a:ext cx="1399200" cy="9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60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-773375" y="2788925"/>
            <a:ext cx="3835800" cy="7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CH" sz="2400" b="1" dirty="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Discussion</a:t>
            </a:r>
            <a:endParaRPr lang="de-CH" sz="24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325" y="0"/>
            <a:ext cx="771525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Bildschirmpräsentation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Gill Sans</vt:lpstr>
      <vt:lpstr>Titillium Web</vt:lpstr>
      <vt:lpstr>Arial</vt:lpstr>
      <vt:lpstr>Open Sans</vt:lpstr>
      <vt:lpstr>Fidele template</vt:lpstr>
      <vt:lpstr>Toronto Bar Supplier Coursera Capstone Project</vt:lpstr>
      <vt:lpstr>Agenda</vt:lpstr>
      <vt:lpstr>PowerPoint-Präsentation</vt:lpstr>
      <vt:lpstr>Introduction and business problem</vt:lpstr>
      <vt:lpstr>PowerPoint-Präsentation</vt:lpstr>
      <vt:lpstr>Data and methods</vt:lpstr>
      <vt:lpstr>PowerPoint-Präsentation</vt:lpstr>
      <vt:lpstr>Results</vt:lpstr>
      <vt:lpstr>PowerPoint-Präsentation</vt:lpstr>
      <vt:lpstr>Discussion</vt:lpstr>
      <vt:lpstr>PowerPoint-Präsentation</vt:lpstr>
      <vt:lpstr>PowerPoint-Präsentation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CheMime - Sustainable Business Model Innovation in the Chemical Industry</dc:title>
  <cp:lastModifiedBy>Kahn, Valentin</cp:lastModifiedBy>
  <cp:revision>7</cp:revision>
  <dcterms:modified xsi:type="dcterms:W3CDTF">2020-10-28T10:38:43Z</dcterms:modified>
</cp:coreProperties>
</file>