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4" r:id="rId4"/>
    <p:sldMasterId id="2147483888" r:id="rId5"/>
    <p:sldMasterId id="2147483900" r:id="rId6"/>
    <p:sldMasterId id="2147483912" r:id="rId7"/>
  </p:sldMasterIdLst>
  <p:notesMasterIdLst>
    <p:notesMasterId r:id="rId16"/>
  </p:notesMasterIdLst>
  <p:handoutMasterIdLst>
    <p:handoutMasterId r:id="rId17"/>
  </p:handoutMasterIdLst>
  <p:sldIdLst>
    <p:sldId id="256" r:id="rId8"/>
    <p:sldId id="277" r:id="rId9"/>
    <p:sldId id="267" r:id="rId10"/>
    <p:sldId id="278" r:id="rId11"/>
    <p:sldId id="280" r:id="rId12"/>
    <p:sldId id="282" r:id="rId13"/>
    <p:sldId id="283"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sunto Principal" id="{05CDB963-8A90-4731-BD28-2E30D3FF484D}">
          <p14:sldIdLst>
            <p14:sldId id="256"/>
            <p14:sldId id="277"/>
            <p14:sldId id="267"/>
            <p14:sldId id="278"/>
            <p14:sldId id="280"/>
          </p14:sldIdLst>
        </p14:section>
        <p14:section name="Membro do Grupo 1" id="{67C82EDF-45E1-4F40-99E4-61CBD9D71B6D}">
          <p14:sldIdLst/>
        </p14:section>
        <p14:section name="Membro do Grupo 2" id="{32CC8908-2DD1-4586-B325-D49E78524F47}">
          <p14:sldIdLst>
            <p14:sldId id="282"/>
            <p14:sldId id="283"/>
          </p14:sldIdLst>
        </p14:section>
        <p14:section name="Membro do Grupo 3" id="{B5B72871-FE73-4A50-BCA1-1D7369E16A16}">
          <p14:sldIdLst/>
        </p14:section>
        <p14:section name="Fechamento Geral" id="{29DF22C9-5858-4D83-9365-7B659F873499}">
          <p14:sldIdLst>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76F2B-1E2A-423F-819C-DD5C54502F9D}" v="1112" dt="2019-12-21T01:24:11.161"/>
    <p1510:client id="{FEE9DDBA-E211-4DA6-B93B-A82AEAFA36C1}" v="79" dt="2020-01-07T13:46:35.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5667" autoAdjust="0"/>
  </p:normalViewPr>
  <p:slideViewPr>
    <p:cSldViewPr snapToGrid="0">
      <p:cViewPr varScale="1">
        <p:scale>
          <a:sx n="116" d="100"/>
          <a:sy n="116" d="100"/>
        </p:scale>
        <p:origin x="180" y="102"/>
      </p:cViewPr>
      <p:guideLst/>
    </p:cSldViewPr>
  </p:slideViewPr>
  <p:notesTextViewPr>
    <p:cViewPr>
      <p:scale>
        <a:sx n="1" d="1"/>
        <a:sy n="1" d="1"/>
      </p:scale>
      <p:origin x="0" y="0"/>
    </p:cViewPr>
  </p:notesTextViewPr>
  <p:notesViewPr>
    <p:cSldViewPr snapToGrid="0">
      <p:cViewPr varScale="1">
        <p:scale>
          <a:sx n="89" d="100"/>
          <a:sy n="89" d="100"/>
        </p:scale>
        <p:origin x="204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5F16E-CB3A-40E4-A8F7-B65244C1B1B2}"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pt-BR"/>
        </a:p>
      </dgm:t>
    </dgm:pt>
    <dgm:pt modelId="{3C268358-FABA-4BB8-9D89-062005484D1E}">
      <dgm:prSet phldrT="[Texto]"/>
      <dgm:spPr/>
      <dgm:t>
        <a:bodyPr/>
        <a:lstStyle/>
        <a:p>
          <a:r>
            <a:rPr lang="pt-BR" noProof="0" dirty="0">
              <a:latin typeface="Calibri Light" panose="020F0302020204030204"/>
            </a:rPr>
            <a:t>Cadastro</a:t>
          </a:r>
          <a:endParaRPr lang="pt-BR" noProof="0" dirty="0"/>
        </a:p>
      </dgm:t>
    </dgm:pt>
    <dgm:pt modelId="{8A804824-E074-483C-B66B-61D667056243}" type="parTrans" cxnId="{AE49C700-5573-4895-915D-CA43108B63DE}">
      <dgm:prSet/>
      <dgm:spPr/>
      <dgm:t>
        <a:bodyPr/>
        <a:lstStyle/>
        <a:p>
          <a:endParaRPr lang="pt-BR" noProof="0" dirty="0"/>
        </a:p>
      </dgm:t>
    </dgm:pt>
    <dgm:pt modelId="{F76505DD-CC30-40B0-B998-2DD6B38C5FF1}" type="sibTrans" cxnId="{AE49C700-5573-4895-915D-CA43108B63DE}">
      <dgm:prSet/>
      <dgm:spPr/>
      <dgm:t>
        <a:bodyPr/>
        <a:lstStyle/>
        <a:p>
          <a:endParaRPr lang="pt-BR" noProof="0" dirty="0"/>
        </a:p>
      </dgm:t>
    </dgm:pt>
    <dgm:pt modelId="{721CA413-830C-4180-8AC8-368DD808A394}">
      <dgm:prSet phldrT="[Texto]"/>
      <dgm:spPr/>
      <dgm:t>
        <a:bodyPr/>
        <a:lstStyle/>
        <a:p>
          <a:pPr rtl="0"/>
          <a:r>
            <a:rPr lang="pt-BR" noProof="0" dirty="0">
              <a:latin typeface="Calibri Light" panose="020F0302020204030204"/>
            </a:rPr>
            <a:t>Geração de QrCode</a:t>
          </a:r>
          <a:endParaRPr lang="pt-BR" noProof="0" dirty="0"/>
        </a:p>
      </dgm:t>
    </dgm:pt>
    <dgm:pt modelId="{9F042717-73EC-46A2-A0B9-E942096EC8A2}" type="parTrans" cxnId="{B679AE25-A6A6-4E9E-9900-D4CCA88DBF6D}">
      <dgm:prSet/>
      <dgm:spPr/>
      <dgm:t>
        <a:bodyPr/>
        <a:lstStyle/>
        <a:p>
          <a:endParaRPr lang="pt-BR" noProof="0" dirty="0"/>
        </a:p>
      </dgm:t>
    </dgm:pt>
    <dgm:pt modelId="{EF09013A-F161-4419-A229-04207A7E7237}" type="sibTrans" cxnId="{B679AE25-A6A6-4E9E-9900-D4CCA88DBF6D}">
      <dgm:prSet/>
      <dgm:spPr/>
      <dgm:t>
        <a:bodyPr/>
        <a:lstStyle/>
        <a:p>
          <a:endParaRPr lang="pt-BR" noProof="0" dirty="0"/>
        </a:p>
      </dgm:t>
    </dgm:pt>
    <dgm:pt modelId="{E32C6B5A-F00C-4469-BAA1-2B7CBC3A0695}">
      <dgm:prSet phldrT="[Texto]"/>
      <dgm:spPr/>
      <dgm:t>
        <a:bodyPr/>
        <a:lstStyle/>
        <a:p>
          <a:pPr rtl="0"/>
          <a:r>
            <a:rPr lang="pt-BR" noProof="0" dirty="0">
              <a:latin typeface="Calibri Light" panose="020F0302020204030204"/>
            </a:rPr>
            <a:t>Leitura de QrCode</a:t>
          </a:r>
          <a:endParaRPr lang="pt-BR" noProof="0" dirty="0"/>
        </a:p>
      </dgm:t>
    </dgm:pt>
    <dgm:pt modelId="{2659DDF6-753A-4087-9B60-8CFA443A3F61}" type="parTrans" cxnId="{CE3016D1-7AAC-47B8-8AFD-485319DF5471}">
      <dgm:prSet/>
      <dgm:spPr/>
      <dgm:t>
        <a:bodyPr/>
        <a:lstStyle/>
        <a:p>
          <a:endParaRPr lang="pt-BR" noProof="0" dirty="0"/>
        </a:p>
      </dgm:t>
    </dgm:pt>
    <dgm:pt modelId="{79ADE336-43B7-45C3-B2CA-3A15D44E75DE}" type="sibTrans" cxnId="{CE3016D1-7AAC-47B8-8AFD-485319DF5471}">
      <dgm:prSet/>
      <dgm:spPr/>
      <dgm:t>
        <a:bodyPr/>
        <a:lstStyle/>
        <a:p>
          <a:endParaRPr lang="pt-BR" noProof="0" dirty="0"/>
        </a:p>
      </dgm:t>
    </dgm:pt>
    <dgm:pt modelId="{C680F925-E289-4581-A7B8-72ED0286A048}">
      <dgm:prSet phldrT="[Texto]"/>
      <dgm:spPr/>
      <dgm:t>
        <a:bodyPr/>
        <a:lstStyle/>
        <a:p>
          <a:pPr rtl="0"/>
          <a:r>
            <a:rPr lang="pt-BR" noProof="0" dirty="0">
              <a:latin typeface="Calibri Light" panose="020F0302020204030204"/>
            </a:rPr>
            <a:t>Inclusão de dados </a:t>
          </a:r>
          <a:endParaRPr lang="pt-BR" noProof="0" dirty="0"/>
        </a:p>
      </dgm:t>
    </dgm:pt>
    <dgm:pt modelId="{3883E9E3-CE55-4E90-927F-9A1CF47E8F12}" type="parTrans" cxnId="{DAAF871D-5E48-4102-8D4F-66DF82637976}">
      <dgm:prSet/>
      <dgm:spPr/>
      <dgm:t>
        <a:bodyPr/>
        <a:lstStyle/>
        <a:p>
          <a:endParaRPr lang="pt-BR" noProof="0" dirty="0"/>
        </a:p>
      </dgm:t>
    </dgm:pt>
    <dgm:pt modelId="{7CCD5214-4B93-4B96-BAC0-D6ECD697F1A3}" type="sibTrans" cxnId="{DAAF871D-5E48-4102-8D4F-66DF82637976}">
      <dgm:prSet/>
      <dgm:spPr/>
      <dgm:t>
        <a:bodyPr/>
        <a:lstStyle/>
        <a:p>
          <a:endParaRPr lang="pt-BR" noProof="0" dirty="0"/>
        </a:p>
      </dgm:t>
    </dgm:pt>
    <dgm:pt modelId="{6FF4AD67-4960-42D1-8256-B0FE0F164C2B}" type="pres">
      <dgm:prSet presAssocID="{7F55F16E-CB3A-40E4-A8F7-B65244C1B1B2}" presName="linearFlow" presStyleCnt="0">
        <dgm:presLayoutVars>
          <dgm:dir/>
          <dgm:animLvl val="lvl"/>
          <dgm:resizeHandles val="exact"/>
        </dgm:presLayoutVars>
      </dgm:prSet>
      <dgm:spPr/>
    </dgm:pt>
    <dgm:pt modelId="{32D5B183-EBFC-40CD-99D6-114E2E9CF740}" type="pres">
      <dgm:prSet presAssocID="{3C268358-FABA-4BB8-9D89-062005484D1E}" presName="composite" presStyleCnt="0"/>
      <dgm:spPr/>
    </dgm:pt>
    <dgm:pt modelId="{D8F304B1-CAEF-489B-916B-DCFF5697F0D6}" type="pres">
      <dgm:prSet presAssocID="{3C268358-FABA-4BB8-9D89-062005484D1E}" presName="parTx" presStyleLbl="node1" presStyleIdx="0" presStyleCnt="2">
        <dgm:presLayoutVars>
          <dgm:chMax val="0"/>
          <dgm:chPref val="0"/>
          <dgm:bulletEnabled val="1"/>
        </dgm:presLayoutVars>
      </dgm:prSet>
      <dgm:spPr/>
    </dgm:pt>
    <dgm:pt modelId="{2CC192EC-E0C4-42C9-B04B-F3465AEB622A}" type="pres">
      <dgm:prSet presAssocID="{3C268358-FABA-4BB8-9D89-062005484D1E}" presName="parSh" presStyleLbl="node1" presStyleIdx="0" presStyleCnt="2"/>
      <dgm:spPr/>
    </dgm:pt>
    <dgm:pt modelId="{0C3601CC-B5F1-4072-9269-74F248F8C61D}" type="pres">
      <dgm:prSet presAssocID="{3C268358-FABA-4BB8-9D89-062005484D1E}" presName="desTx" presStyleLbl="fgAcc1" presStyleIdx="0" presStyleCnt="2">
        <dgm:presLayoutVars>
          <dgm:bulletEnabled val="1"/>
        </dgm:presLayoutVars>
      </dgm:prSet>
      <dgm:spPr/>
    </dgm:pt>
    <dgm:pt modelId="{3081B2B2-3C00-4CAD-860E-7CF32819F02C}" type="pres">
      <dgm:prSet presAssocID="{F76505DD-CC30-40B0-B998-2DD6B38C5FF1}" presName="sibTrans" presStyleLbl="sibTrans2D1" presStyleIdx="0" presStyleCnt="1"/>
      <dgm:spPr/>
    </dgm:pt>
    <dgm:pt modelId="{4CD9A8BE-F923-45B5-AEE6-758C50A74115}" type="pres">
      <dgm:prSet presAssocID="{F76505DD-CC30-40B0-B998-2DD6B38C5FF1}" presName="connTx" presStyleLbl="sibTrans2D1" presStyleIdx="0" presStyleCnt="1"/>
      <dgm:spPr/>
    </dgm:pt>
    <dgm:pt modelId="{D031D52D-3FD3-4725-A053-953ECEAC0BCE}" type="pres">
      <dgm:prSet presAssocID="{E32C6B5A-F00C-4469-BAA1-2B7CBC3A0695}" presName="composite" presStyleCnt="0"/>
      <dgm:spPr/>
    </dgm:pt>
    <dgm:pt modelId="{82A710B5-44E6-4AB6-8593-5025D5DDCE7C}" type="pres">
      <dgm:prSet presAssocID="{E32C6B5A-F00C-4469-BAA1-2B7CBC3A0695}" presName="parTx" presStyleLbl="node1" presStyleIdx="0" presStyleCnt="2">
        <dgm:presLayoutVars>
          <dgm:chMax val="0"/>
          <dgm:chPref val="0"/>
          <dgm:bulletEnabled val="1"/>
        </dgm:presLayoutVars>
      </dgm:prSet>
      <dgm:spPr/>
    </dgm:pt>
    <dgm:pt modelId="{038C241C-36B3-424B-B80F-BE986E3CF6B0}" type="pres">
      <dgm:prSet presAssocID="{E32C6B5A-F00C-4469-BAA1-2B7CBC3A0695}" presName="parSh" presStyleLbl="node1" presStyleIdx="1" presStyleCnt="2"/>
      <dgm:spPr/>
    </dgm:pt>
    <dgm:pt modelId="{265504F2-B3CF-4661-9B46-BC2F01F973FB}" type="pres">
      <dgm:prSet presAssocID="{E32C6B5A-F00C-4469-BAA1-2B7CBC3A0695}" presName="desTx" presStyleLbl="fgAcc1" presStyleIdx="1" presStyleCnt="2">
        <dgm:presLayoutVars>
          <dgm:bulletEnabled val="1"/>
        </dgm:presLayoutVars>
      </dgm:prSet>
      <dgm:spPr/>
    </dgm:pt>
  </dgm:ptLst>
  <dgm:cxnLst>
    <dgm:cxn modelId="{AE49C700-5573-4895-915D-CA43108B63DE}" srcId="{7F55F16E-CB3A-40E4-A8F7-B65244C1B1B2}" destId="{3C268358-FABA-4BB8-9D89-062005484D1E}" srcOrd="0" destOrd="0" parTransId="{8A804824-E074-483C-B66B-61D667056243}" sibTransId="{F76505DD-CC30-40B0-B998-2DD6B38C5FF1}"/>
    <dgm:cxn modelId="{74A14210-BACD-4545-A927-E0472EC399FE}" type="presOf" srcId="{C680F925-E289-4581-A7B8-72ED0286A048}" destId="{265504F2-B3CF-4661-9B46-BC2F01F973FB}" srcOrd="0" destOrd="0" presId="urn:microsoft.com/office/officeart/2005/8/layout/process3"/>
    <dgm:cxn modelId="{DAAF871D-5E48-4102-8D4F-66DF82637976}" srcId="{E32C6B5A-F00C-4469-BAA1-2B7CBC3A0695}" destId="{C680F925-E289-4581-A7B8-72ED0286A048}" srcOrd="0" destOrd="0" parTransId="{3883E9E3-CE55-4E90-927F-9A1CF47E8F12}" sibTransId="{7CCD5214-4B93-4B96-BAC0-D6ECD697F1A3}"/>
    <dgm:cxn modelId="{B679AE25-A6A6-4E9E-9900-D4CCA88DBF6D}" srcId="{3C268358-FABA-4BB8-9D89-062005484D1E}" destId="{721CA413-830C-4180-8AC8-368DD808A394}" srcOrd="0" destOrd="0" parTransId="{9F042717-73EC-46A2-A0B9-E942096EC8A2}" sibTransId="{EF09013A-F161-4419-A229-04207A7E7237}"/>
    <dgm:cxn modelId="{B52F462D-9536-4786-88E2-56A79866925D}" type="presOf" srcId="{7F55F16E-CB3A-40E4-A8F7-B65244C1B1B2}" destId="{6FF4AD67-4960-42D1-8256-B0FE0F164C2B}" srcOrd="0" destOrd="0" presId="urn:microsoft.com/office/officeart/2005/8/layout/process3"/>
    <dgm:cxn modelId="{00516136-58A0-4AA4-9D34-323EB039EE7C}" type="presOf" srcId="{3C268358-FABA-4BB8-9D89-062005484D1E}" destId="{2CC192EC-E0C4-42C9-B04B-F3465AEB622A}" srcOrd="1" destOrd="0" presId="urn:microsoft.com/office/officeart/2005/8/layout/process3"/>
    <dgm:cxn modelId="{5DE10F52-8759-4E62-BC25-6CFE1A5F78FD}" type="presOf" srcId="{E32C6B5A-F00C-4469-BAA1-2B7CBC3A0695}" destId="{038C241C-36B3-424B-B80F-BE986E3CF6B0}" srcOrd="1" destOrd="0" presId="urn:microsoft.com/office/officeart/2005/8/layout/process3"/>
    <dgm:cxn modelId="{842AAB58-CB1C-4D33-A1E6-004184EEE280}" type="presOf" srcId="{3C268358-FABA-4BB8-9D89-062005484D1E}" destId="{D8F304B1-CAEF-489B-916B-DCFF5697F0D6}" srcOrd="0" destOrd="0" presId="urn:microsoft.com/office/officeart/2005/8/layout/process3"/>
    <dgm:cxn modelId="{ED71329A-8592-4394-922E-CF7417A0CC8C}" type="presOf" srcId="{721CA413-830C-4180-8AC8-368DD808A394}" destId="{0C3601CC-B5F1-4072-9269-74F248F8C61D}" srcOrd="0" destOrd="0" presId="urn:microsoft.com/office/officeart/2005/8/layout/process3"/>
    <dgm:cxn modelId="{91993BB5-1F10-413A-933C-970B37CD954D}" type="presOf" srcId="{F76505DD-CC30-40B0-B998-2DD6B38C5FF1}" destId="{3081B2B2-3C00-4CAD-860E-7CF32819F02C}" srcOrd="0" destOrd="0" presId="urn:microsoft.com/office/officeart/2005/8/layout/process3"/>
    <dgm:cxn modelId="{CE3016D1-7AAC-47B8-8AFD-485319DF5471}" srcId="{7F55F16E-CB3A-40E4-A8F7-B65244C1B1B2}" destId="{E32C6B5A-F00C-4469-BAA1-2B7CBC3A0695}" srcOrd="1" destOrd="0" parTransId="{2659DDF6-753A-4087-9B60-8CFA443A3F61}" sibTransId="{79ADE336-43B7-45C3-B2CA-3A15D44E75DE}"/>
    <dgm:cxn modelId="{F75309D3-3D04-4AE1-922A-4DA22C6BDE2F}" type="presOf" srcId="{E32C6B5A-F00C-4469-BAA1-2B7CBC3A0695}" destId="{82A710B5-44E6-4AB6-8593-5025D5DDCE7C}" srcOrd="0" destOrd="0" presId="urn:microsoft.com/office/officeart/2005/8/layout/process3"/>
    <dgm:cxn modelId="{7873B6FA-6E03-4810-BBED-4C11277500C9}" type="presOf" srcId="{F76505DD-CC30-40B0-B998-2DD6B38C5FF1}" destId="{4CD9A8BE-F923-45B5-AEE6-758C50A74115}" srcOrd="1" destOrd="0" presId="urn:microsoft.com/office/officeart/2005/8/layout/process3"/>
    <dgm:cxn modelId="{9C8484CA-779E-4988-9833-3BAA14DA498D}" type="presParOf" srcId="{6FF4AD67-4960-42D1-8256-B0FE0F164C2B}" destId="{32D5B183-EBFC-40CD-99D6-114E2E9CF740}" srcOrd="0" destOrd="0" presId="urn:microsoft.com/office/officeart/2005/8/layout/process3"/>
    <dgm:cxn modelId="{1A5C5961-0205-451F-8874-1F3660AED4EF}" type="presParOf" srcId="{32D5B183-EBFC-40CD-99D6-114E2E9CF740}" destId="{D8F304B1-CAEF-489B-916B-DCFF5697F0D6}" srcOrd="0" destOrd="0" presId="urn:microsoft.com/office/officeart/2005/8/layout/process3"/>
    <dgm:cxn modelId="{BB81B605-0830-4F84-9261-ECA8FA240649}" type="presParOf" srcId="{32D5B183-EBFC-40CD-99D6-114E2E9CF740}" destId="{2CC192EC-E0C4-42C9-B04B-F3465AEB622A}" srcOrd="1" destOrd="0" presId="urn:microsoft.com/office/officeart/2005/8/layout/process3"/>
    <dgm:cxn modelId="{4839D50E-4042-470D-9FB2-455D2F3204EA}" type="presParOf" srcId="{32D5B183-EBFC-40CD-99D6-114E2E9CF740}" destId="{0C3601CC-B5F1-4072-9269-74F248F8C61D}" srcOrd="2" destOrd="0" presId="urn:microsoft.com/office/officeart/2005/8/layout/process3"/>
    <dgm:cxn modelId="{10AFAB3C-FF80-4364-88B0-A7AAD615B0AA}" type="presParOf" srcId="{6FF4AD67-4960-42D1-8256-B0FE0F164C2B}" destId="{3081B2B2-3C00-4CAD-860E-7CF32819F02C}" srcOrd="1" destOrd="0" presId="urn:microsoft.com/office/officeart/2005/8/layout/process3"/>
    <dgm:cxn modelId="{DABBFACB-7EE7-4CF1-B1CB-CC25D1F0DCDF}" type="presParOf" srcId="{3081B2B2-3C00-4CAD-860E-7CF32819F02C}" destId="{4CD9A8BE-F923-45B5-AEE6-758C50A74115}" srcOrd="0" destOrd="0" presId="urn:microsoft.com/office/officeart/2005/8/layout/process3"/>
    <dgm:cxn modelId="{8A96B348-B465-4F11-B3B0-B38773616B28}" type="presParOf" srcId="{6FF4AD67-4960-42D1-8256-B0FE0F164C2B}" destId="{D031D52D-3FD3-4725-A053-953ECEAC0BCE}" srcOrd="2" destOrd="0" presId="urn:microsoft.com/office/officeart/2005/8/layout/process3"/>
    <dgm:cxn modelId="{76F9E3AF-1357-4B2D-A437-9F36E85609E2}" type="presParOf" srcId="{D031D52D-3FD3-4725-A053-953ECEAC0BCE}" destId="{82A710B5-44E6-4AB6-8593-5025D5DDCE7C}" srcOrd="0" destOrd="0" presId="urn:microsoft.com/office/officeart/2005/8/layout/process3"/>
    <dgm:cxn modelId="{35925634-FE20-4F1E-9DD0-475FFAB39455}" type="presParOf" srcId="{D031D52D-3FD3-4725-A053-953ECEAC0BCE}" destId="{038C241C-36B3-424B-B80F-BE986E3CF6B0}" srcOrd="1" destOrd="0" presId="urn:microsoft.com/office/officeart/2005/8/layout/process3"/>
    <dgm:cxn modelId="{D8EF26C7-B2F3-495B-8441-070EBA9AE2E8}" type="presParOf" srcId="{D031D52D-3FD3-4725-A053-953ECEAC0BCE}" destId="{265504F2-B3CF-4661-9B46-BC2F01F973FB}"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192EC-E0C4-42C9-B04B-F3465AEB622A}">
      <dsp:nvSpPr>
        <dsp:cNvPr id="0" name=""/>
        <dsp:cNvSpPr/>
      </dsp:nvSpPr>
      <dsp:spPr>
        <a:xfrm>
          <a:off x="4452" y="2278"/>
          <a:ext cx="3822140" cy="22742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148590" numCol="1" spcCol="1270" anchor="t" anchorCtr="0">
          <a:noAutofit/>
        </a:bodyPr>
        <a:lstStyle/>
        <a:p>
          <a:pPr marL="0" lvl="0" indent="0" algn="l" defTabSz="1733550">
            <a:lnSpc>
              <a:spcPct val="90000"/>
            </a:lnSpc>
            <a:spcBef>
              <a:spcPct val="0"/>
            </a:spcBef>
            <a:spcAft>
              <a:spcPct val="35000"/>
            </a:spcAft>
            <a:buNone/>
          </a:pPr>
          <a:r>
            <a:rPr lang="pt-BR" sz="3900" kern="1200" noProof="0" dirty="0">
              <a:latin typeface="Calibri Light" panose="020F0302020204030204"/>
            </a:rPr>
            <a:t>Cadastro</a:t>
          </a:r>
          <a:endParaRPr lang="pt-BR" sz="3900" kern="1200" noProof="0" dirty="0"/>
        </a:p>
      </dsp:txBody>
      <dsp:txXfrm>
        <a:off x="4452" y="2278"/>
        <a:ext cx="3822140" cy="1516179"/>
      </dsp:txXfrm>
    </dsp:sp>
    <dsp:sp modelId="{0C3601CC-B5F1-4072-9269-74F248F8C61D}">
      <dsp:nvSpPr>
        <dsp:cNvPr id="0" name=""/>
        <dsp:cNvSpPr/>
      </dsp:nvSpPr>
      <dsp:spPr>
        <a:xfrm>
          <a:off x="787300" y="1518458"/>
          <a:ext cx="3822140" cy="224640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77368" rIns="277368" bIns="277368" numCol="1" spcCol="1270" anchor="t" anchorCtr="0">
          <a:noAutofit/>
        </a:bodyPr>
        <a:lstStyle/>
        <a:p>
          <a:pPr marL="285750" lvl="1" indent="-285750" algn="l" defTabSz="1733550" rtl="0">
            <a:lnSpc>
              <a:spcPct val="90000"/>
            </a:lnSpc>
            <a:spcBef>
              <a:spcPct val="0"/>
            </a:spcBef>
            <a:spcAft>
              <a:spcPct val="15000"/>
            </a:spcAft>
            <a:buChar char="•"/>
          </a:pPr>
          <a:r>
            <a:rPr lang="pt-BR" sz="3900" kern="1200" noProof="0" dirty="0">
              <a:latin typeface="Calibri Light" panose="020F0302020204030204"/>
            </a:rPr>
            <a:t>Geração de QrCode</a:t>
          </a:r>
          <a:endParaRPr lang="pt-BR" sz="3900" kern="1200" noProof="0" dirty="0"/>
        </a:p>
      </dsp:txBody>
      <dsp:txXfrm>
        <a:off x="853095" y="1584253"/>
        <a:ext cx="3690550" cy="2114810"/>
      </dsp:txXfrm>
    </dsp:sp>
    <dsp:sp modelId="{3081B2B2-3C00-4CAD-860E-7CF32819F02C}">
      <dsp:nvSpPr>
        <dsp:cNvPr id="0" name=""/>
        <dsp:cNvSpPr/>
      </dsp:nvSpPr>
      <dsp:spPr>
        <a:xfrm>
          <a:off x="4406015" y="284567"/>
          <a:ext cx="1228376" cy="9516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pt-BR" sz="3100" kern="1200" noProof="0" dirty="0"/>
        </a:p>
      </dsp:txBody>
      <dsp:txXfrm>
        <a:off x="4406015" y="474887"/>
        <a:ext cx="942895" cy="570962"/>
      </dsp:txXfrm>
    </dsp:sp>
    <dsp:sp modelId="{038C241C-36B3-424B-B80F-BE986E3CF6B0}">
      <dsp:nvSpPr>
        <dsp:cNvPr id="0" name=""/>
        <dsp:cNvSpPr/>
      </dsp:nvSpPr>
      <dsp:spPr>
        <a:xfrm>
          <a:off x="6144283" y="2278"/>
          <a:ext cx="3822140" cy="227426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148590" numCol="1" spcCol="1270" anchor="t" anchorCtr="0">
          <a:noAutofit/>
        </a:bodyPr>
        <a:lstStyle/>
        <a:p>
          <a:pPr marL="0" lvl="0" indent="0" algn="l" defTabSz="1733550" rtl="0">
            <a:lnSpc>
              <a:spcPct val="90000"/>
            </a:lnSpc>
            <a:spcBef>
              <a:spcPct val="0"/>
            </a:spcBef>
            <a:spcAft>
              <a:spcPct val="35000"/>
            </a:spcAft>
            <a:buNone/>
          </a:pPr>
          <a:r>
            <a:rPr lang="pt-BR" sz="3900" kern="1200" noProof="0" dirty="0">
              <a:latin typeface="Calibri Light" panose="020F0302020204030204"/>
            </a:rPr>
            <a:t>Leitura de QrCode</a:t>
          </a:r>
          <a:endParaRPr lang="pt-BR" sz="3900" kern="1200" noProof="0" dirty="0"/>
        </a:p>
      </dsp:txBody>
      <dsp:txXfrm>
        <a:off x="6144283" y="2278"/>
        <a:ext cx="3822140" cy="1516179"/>
      </dsp:txXfrm>
    </dsp:sp>
    <dsp:sp modelId="{265504F2-B3CF-4661-9B46-BC2F01F973FB}">
      <dsp:nvSpPr>
        <dsp:cNvPr id="0" name=""/>
        <dsp:cNvSpPr/>
      </dsp:nvSpPr>
      <dsp:spPr>
        <a:xfrm>
          <a:off x="6927131" y="1518458"/>
          <a:ext cx="3822140" cy="224640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77368" rIns="277368" bIns="277368" numCol="1" spcCol="1270" anchor="t" anchorCtr="0">
          <a:noAutofit/>
        </a:bodyPr>
        <a:lstStyle/>
        <a:p>
          <a:pPr marL="285750" lvl="1" indent="-285750" algn="l" defTabSz="1733550" rtl="0">
            <a:lnSpc>
              <a:spcPct val="90000"/>
            </a:lnSpc>
            <a:spcBef>
              <a:spcPct val="0"/>
            </a:spcBef>
            <a:spcAft>
              <a:spcPct val="15000"/>
            </a:spcAft>
            <a:buChar char="•"/>
          </a:pPr>
          <a:r>
            <a:rPr lang="pt-BR" sz="3900" kern="1200" noProof="0" dirty="0">
              <a:latin typeface="Calibri Light" panose="020F0302020204030204"/>
            </a:rPr>
            <a:t>Inclusão de dados </a:t>
          </a:r>
          <a:endParaRPr lang="pt-BR" sz="3900" kern="1200" noProof="0" dirty="0"/>
        </a:p>
      </dsp:txBody>
      <dsp:txXfrm>
        <a:off x="6992926" y="1584253"/>
        <a:ext cx="3690550" cy="21148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699772-7874-4B19-871B-89D27CF0D56A}" type="datetime1">
              <a:rPr lang="pt-BR" smtClean="0"/>
              <a:t>31/01/2020</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7BB032-4AD5-48B7-A791-4DAE6E1D94F5}" type="slidenum">
              <a:rPr lang="pt-BR" smtClean="0"/>
              <a:t>‹nº›</a:t>
            </a:fld>
            <a:endParaRPr lang="pt-BR" dirty="0"/>
          </a:p>
        </p:txBody>
      </p:sp>
    </p:spTree>
    <p:extLst>
      <p:ext uri="{BB962C8B-B14F-4D97-AF65-F5344CB8AC3E}">
        <p14:creationId xmlns:p14="http://schemas.microsoft.com/office/powerpoint/2010/main" val="799578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pt-B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pt-BR" sz="1200"/>
            </a:lvl1pPr>
          </a:lstStyle>
          <a:p>
            <a:fld id="{DB58D998-2A5A-44F4-AB1C-1C2EB57C7AE9}" type="datetime1">
              <a:rPr lang="pt-BR" smtClean="0"/>
              <a:pPr/>
              <a:t>31/01/2020</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pt-B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pt-BR" sz="1200"/>
            </a:lvl1pPr>
          </a:lstStyle>
          <a:p>
            <a:fld id="{A7666ED7-631A-46AF-B451-227D0A8685A0}" type="slidenum">
              <a:rPr lang="pt-BR" smtClean="0"/>
              <a:t>‹nº›</a:t>
            </a:fld>
            <a:endParaRPr lang="pt-BR" dirty="0"/>
          </a:p>
        </p:txBody>
      </p:sp>
    </p:spTree>
    <p:extLst>
      <p:ext uri="{BB962C8B-B14F-4D97-AF65-F5344CB8AC3E}">
        <p14:creationId xmlns:p14="http://schemas.microsoft.com/office/powerpoint/2010/main" val="4025988101"/>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cs typeface="Calibri"/>
              </a:rPr>
              <a:t>Projetamos este modelo</a:t>
            </a:r>
            <a:r>
              <a:rPr lang="pt-BR" baseline="0" dirty="0">
                <a:cs typeface="Calibri"/>
              </a:rPr>
              <a:t> para que cada membro da equipe do projeto tenha um conjunto de slides com seu próprio tema, em que ele possa apresentar sua pesquisa. Membros, vejam como adicionar um novo slide apenas ao seu conjunto: </a:t>
            </a:r>
          </a:p>
          <a:p>
            <a:br>
              <a:rPr lang="pt-BR" baseline="0" dirty="0">
                <a:cs typeface="Calibri"/>
              </a:rPr>
            </a:br>
            <a:endParaRPr lang="pt-BR" baseline="0" dirty="0">
              <a:cs typeface="Calibri"/>
            </a:endParaRPr>
          </a:p>
          <a:p>
            <a:pPr marL="0" indent="0">
              <a:buFont typeface="Arial" panose="020B0604020202020204" pitchFamily="34" charset="0"/>
              <a:buNone/>
            </a:pPr>
            <a:r>
              <a:rPr lang="pt-BR" dirty="0">
                <a:cs typeface="Calibri"/>
              </a:rPr>
              <a:t>Marque o local onde você deseja adicionar o slide:</a:t>
            </a:r>
            <a:r>
              <a:rPr lang="pt-BR" baseline="0" dirty="0">
                <a:cs typeface="Calibri"/>
              </a:rPr>
              <a:t> Selecione </a:t>
            </a:r>
            <a:r>
              <a:rPr lang="pt-BR" dirty="0">
                <a:cs typeface="Calibri"/>
              </a:rPr>
              <a:t>um </a:t>
            </a:r>
            <a:r>
              <a:rPr lang="pt-BR" baseline="0" dirty="0">
                <a:cs typeface="Calibri"/>
              </a:rPr>
              <a:t>existente no painel Miniaturas, c</a:t>
            </a:r>
            <a:r>
              <a:rPr lang="pt-BR" dirty="0"/>
              <a:t>lique no botão Novo Slide</a:t>
            </a:r>
            <a:r>
              <a:rPr lang="pt-BR" baseline="0" dirty="0"/>
              <a:t> e </a:t>
            </a:r>
            <a:r>
              <a:rPr lang="pt-BR" dirty="0"/>
              <a:t>escolha um layout.</a:t>
            </a:r>
            <a:r>
              <a:rPr lang="pt-BR" baseline="0" dirty="0"/>
              <a:t> </a:t>
            </a:r>
          </a:p>
          <a:p>
            <a:pPr marL="0" indent="0">
              <a:buFont typeface="Arial" panose="020B0604020202020204" pitchFamily="34" charset="0"/>
              <a:buNone/>
            </a:pPr>
            <a:br>
              <a:rPr lang="pt-BR" baseline="0" dirty="0">
                <a:cs typeface="Calibri"/>
              </a:rPr>
            </a:br>
            <a:endParaRPr lang="pt-BR" baseline="0" dirty="0">
              <a:cs typeface="Calibri"/>
            </a:endParaRPr>
          </a:p>
          <a:p>
            <a:pPr marL="0" indent="0">
              <a:buFont typeface="Arial" panose="020B0604020202020204" pitchFamily="34" charset="0"/>
              <a:buNone/>
            </a:pPr>
            <a:r>
              <a:rPr lang="pt-BR" baseline="0" dirty="0"/>
              <a:t>O novo slide terá o mesmo tema que o slide anterior que você selecionou. </a:t>
            </a:r>
          </a:p>
          <a:p>
            <a:pPr marL="0" indent="0">
              <a:buFont typeface="Arial" panose="020B0604020202020204" pitchFamily="34" charset="0"/>
              <a:buNone/>
            </a:pPr>
            <a:br>
              <a:rPr lang="pt-BR" b="1" baseline="0" dirty="0">
                <a:cs typeface="Calibri"/>
              </a:rPr>
            </a:br>
            <a:endParaRPr lang="pt-BR" b="1" baseline="0" dirty="0">
              <a:cs typeface="Calibri"/>
            </a:endParaRPr>
          </a:p>
          <a:p>
            <a:pPr marL="0" indent="0">
              <a:buFont typeface="Arial" panose="020B0604020202020204" pitchFamily="34" charset="0"/>
              <a:buNone/>
            </a:pPr>
            <a:r>
              <a:rPr lang="pt-BR" b="1" baseline="0" dirty="0"/>
              <a:t>Cuidado! </a:t>
            </a:r>
            <a:r>
              <a:rPr lang="pt-BR" baseline="0" dirty="0"/>
              <a:t>Não irrite os seus colegas apresentadores alterando acidentalmente seus temas. Isso poderá acontecer se você escolher um Tema variante na guia Design, o que altera todos os slides em sua apresentação para que tenham essa aparência. </a:t>
            </a:r>
            <a:endParaRPr lang="pt-BR" dirty="0"/>
          </a:p>
        </p:txBody>
      </p:sp>
      <p:sp>
        <p:nvSpPr>
          <p:cNvPr id="4" name="Espaço Reservado para Número de Slide 3"/>
          <p:cNvSpPr>
            <a:spLocks noGrp="1"/>
          </p:cNvSpPr>
          <p:nvPr>
            <p:ph type="sldNum" sz="quarter" idx="10"/>
          </p:nvPr>
        </p:nvSpPr>
        <p:spPr/>
        <p:txBody>
          <a:bodyPr/>
          <a:lstStyle/>
          <a:p>
            <a:fld id="{A7666ED7-631A-46AF-B451-227D0A8685A0}" type="slidenum">
              <a:rPr lang="pt-BR"/>
              <a:t>1</a:t>
            </a:fld>
            <a:endParaRPr lang="pt-BR"/>
          </a:p>
        </p:txBody>
      </p:sp>
    </p:spTree>
    <p:extLst>
      <p:ext uri="{BB962C8B-B14F-4D97-AF65-F5344CB8AC3E}">
        <p14:creationId xmlns:p14="http://schemas.microsoft.com/office/powerpoint/2010/main" val="235738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7666ED7-631A-46AF-B451-227D0A8685A0}" type="slidenum">
              <a:rPr lang="pt-BR"/>
              <a:t>2</a:t>
            </a:fld>
            <a:endParaRPr lang="pt-BR"/>
          </a:p>
        </p:txBody>
      </p:sp>
    </p:spTree>
    <p:extLst>
      <p:ext uri="{BB962C8B-B14F-4D97-AF65-F5344CB8AC3E}">
        <p14:creationId xmlns:p14="http://schemas.microsoft.com/office/powerpoint/2010/main" val="271619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7666ED7-631A-46AF-B451-227D0A8685A0}" type="slidenum">
              <a:rPr lang="pt-BR"/>
              <a:t>3</a:t>
            </a:fld>
            <a:endParaRPr lang="pt-BR"/>
          </a:p>
        </p:txBody>
      </p:sp>
    </p:spTree>
    <p:extLst>
      <p:ext uri="{BB962C8B-B14F-4D97-AF65-F5344CB8AC3E}">
        <p14:creationId xmlns:p14="http://schemas.microsoft.com/office/powerpoint/2010/main" val="180728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7666ED7-631A-46AF-B451-227D0A8685A0}" type="slidenum">
              <a:rPr lang="pt-BR"/>
              <a:t>4</a:t>
            </a:fld>
            <a:endParaRPr lang="pt-BR"/>
          </a:p>
        </p:txBody>
      </p:sp>
    </p:spTree>
    <p:extLst>
      <p:ext uri="{BB962C8B-B14F-4D97-AF65-F5344CB8AC3E}">
        <p14:creationId xmlns:p14="http://schemas.microsoft.com/office/powerpoint/2010/main" val="313758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7666ED7-631A-46AF-B451-227D0A8685A0}" type="slidenum">
              <a:rPr lang="pt-BR"/>
              <a:t>5</a:t>
            </a:fld>
            <a:endParaRPr lang="pt-BR"/>
          </a:p>
        </p:txBody>
      </p:sp>
    </p:spTree>
    <p:extLst>
      <p:ext uri="{BB962C8B-B14F-4D97-AF65-F5344CB8AC3E}">
        <p14:creationId xmlns:p14="http://schemas.microsoft.com/office/powerpoint/2010/main" val="259578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7666ED7-631A-46AF-B451-227D0A8685A0}" type="slidenum">
              <a:rPr lang="pt-BR"/>
              <a:t>6</a:t>
            </a:fld>
            <a:endParaRPr lang="pt-BR"/>
          </a:p>
        </p:txBody>
      </p:sp>
    </p:spTree>
    <p:extLst>
      <p:ext uri="{BB962C8B-B14F-4D97-AF65-F5344CB8AC3E}">
        <p14:creationId xmlns:p14="http://schemas.microsoft.com/office/powerpoint/2010/main" val="1198021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7666ED7-631A-46AF-B451-227D0A8685A0}" type="slidenum">
              <a:rPr lang="pt-BR"/>
              <a:t>7</a:t>
            </a:fld>
            <a:endParaRPr lang="pt-BR"/>
          </a:p>
        </p:txBody>
      </p:sp>
    </p:spTree>
    <p:extLst>
      <p:ext uri="{BB962C8B-B14F-4D97-AF65-F5344CB8AC3E}">
        <p14:creationId xmlns:p14="http://schemas.microsoft.com/office/powerpoint/2010/main" val="162538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A7666ED7-631A-46AF-B451-227D0A8685A0}" type="slidenum">
              <a:rPr lang="pt-BR"/>
              <a:t>8</a:t>
            </a:fld>
            <a:endParaRPr lang="pt-BR"/>
          </a:p>
        </p:txBody>
      </p:sp>
    </p:spTree>
    <p:extLst>
      <p:ext uri="{BB962C8B-B14F-4D97-AF65-F5344CB8AC3E}">
        <p14:creationId xmlns:p14="http://schemas.microsoft.com/office/powerpoint/2010/main" val="3858393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dirty="0"/>
          </a:p>
        </p:txBody>
      </p:sp>
      <p:sp>
        <p:nvSpPr>
          <p:cNvPr id="2" name="Título 1"/>
          <p:cNvSpPr>
            <a:spLocks noGrp="1"/>
          </p:cNvSpPr>
          <p:nvPr>
            <p:ph type="ctrTitle" hasCustomPrompt="1"/>
          </p:nvPr>
        </p:nvSpPr>
        <p:spPr>
          <a:xfrm>
            <a:off x="603504" y="770467"/>
            <a:ext cx="10782300" cy="3352800"/>
          </a:xfrm>
        </p:spPr>
        <p:txBody>
          <a:bodyPr anchor="b">
            <a:noAutofit/>
          </a:bodyPr>
          <a:lstStyle>
            <a:lvl1pPr algn="l" latinLnBrk="0">
              <a:lnSpc>
                <a:spcPct val="80000"/>
              </a:lnSpc>
              <a:defRPr lang="pt-BR" sz="8800" spc="-120" baseline="0">
                <a:solidFill>
                  <a:srgbClr val="FFFFFF"/>
                </a:solidFill>
              </a:defRPr>
            </a:lvl1pPr>
          </a:lstStyle>
          <a:p>
            <a:r>
              <a:rPr lang="pt-BR" dirty="0"/>
              <a:t>Clique para editar o título mestre</a:t>
            </a:r>
          </a:p>
        </p:txBody>
      </p:sp>
      <p:sp>
        <p:nvSpPr>
          <p:cNvPr id="3" name="Subtítulo 2"/>
          <p:cNvSpPr>
            <a:spLocks noGrp="1"/>
          </p:cNvSpPr>
          <p:nvPr>
            <p:ph type="subTitle" idx="1" hasCustomPrompt="1"/>
          </p:nvPr>
        </p:nvSpPr>
        <p:spPr>
          <a:xfrm>
            <a:off x="667512" y="4206876"/>
            <a:ext cx="9228201" cy="1645920"/>
          </a:xfrm>
        </p:spPr>
        <p:txBody>
          <a:bodyPr>
            <a:normAutofit/>
          </a:bodyPr>
          <a:lstStyle>
            <a:lvl1pPr marL="0" indent="0" algn="l" latinLnBrk="0">
              <a:buNone/>
              <a:defRPr lang="pt-BR" sz="3200">
                <a:solidFill>
                  <a:srgbClr val="262626"/>
                </a:solidFill>
                <a:latin typeface="+mj-lt"/>
              </a:defRPr>
            </a:lvl1pPr>
            <a:lvl2pPr marL="457200" indent="0" algn="ctr" latinLnBrk="0">
              <a:buNone/>
              <a:defRPr lang="pt-BR" sz="2800"/>
            </a:lvl2pPr>
            <a:lvl3pPr marL="914400" indent="0" algn="ctr" latinLnBrk="0">
              <a:buNone/>
              <a:defRPr lang="pt-BR" sz="2400"/>
            </a:lvl3pPr>
            <a:lvl4pPr marL="1371600" indent="0" algn="ctr" latinLnBrk="0">
              <a:buNone/>
              <a:defRPr lang="pt-BR" sz="2000"/>
            </a:lvl4pPr>
            <a:lvl5pPr marL="1828800" indent="0" algn="ctr" latinLnBrk="0">
              <a:buNone/>
              <a:defRPr lang="pt-BR" sz="2000"/>
            </a:lvl5pPr>
            <a:lvl6pPr marL="2286000" indent="0" algn="ctr" latinLnBrk="0">
              <a:buNone/>
              <a:defRPr lang="pt-BR" sz="2000"/>
            </a:lvl6pPr>
            <a:lvl7pPr marL="2743200" indent="0" algn="ctr" latinLnBrk="0">
              <a:buNone/>
              <a:defRPr lang="pt-BR" sz="2000"/>
            </a:lvl7pPr>
            <a:lvl8pPr marL="3200400" indent="0" algn="ctr" latinLnBrk="0">
              <a:buNone/>
              <a:defRPr lang="pt-BR" sz="2000"/>
            </a:lvl8pPr>
            <a:lvl9pPr marL="3657600" indent="0" algn="ctr" latinLnBrk="0">
              <a:buNone/>
              <a:defRPr lang="pt-BR" sz="2000"/>
            </a:lvl9pPr>
          </a:lstStyle>
          <a:p>
            <a:r>
              <a:rPr lang="pt-BR" dirty="0"/>
              <a:t>Clique para editar o estilo do </a:t>
            </a:r>
            <a:r>
              <a:rPr lang="sl-SI" dirty="0"/>
              <a:t>s</a:t>
            </a:r>
            <a:r>
              <a:rPr lang="pt-BR" dirty="0"/>
              <a:t>ubtítulo mestre</a:t>
            </a:r>
          </a:p>
        </p:txBody>
      </p:sp>
      <p:sp>
        <p:nvSpPr>
          <p:cNvPr id="7" name="Espaço Reservado para Data 6"/>
          <p:cNvSpPr>
            <a:spLocks noGrp="1"/>
          </p:cNvSpPr>
          <p:nvPr>
            <p:ph type="dt" sz="half" idx="10"/>
          </p:nvPr>
        </p:nvSpPr>
        <p:spPr/>
        <p:txBody>
          <a:bodyPr/>
          <a:lstStyle>
            <a:lvl1pPr latinLnBrk="0">
              <a:defRPr lang="pt-BR">
                <a:solidFill>
                  <a:srgbClr val="FFFFFF">
                    <a:alpha val="80000"/>
                  </a:srgbClr>
                </a:solidFill>
              </a:defRPr>
            </a:lvl1pPr>
          </a:lstStyle>
          <a:p>
            <a:fld id="{FF0D540A-BB9A-41B4-8BE7-49AA259090AE}" type="datetime1">
              <a:rPr lang="pt-BR" smtClean="0"/>
              <a:pPr/>
              <a:t>31/01/2020</a:t>
            </a:fld>
            <a:endParaRPr lang="pt-BR" dirty="0"/>
          </a:p>
        </p:txBody>
      </p:sp>
      <p:sp>
        <p:nvSpPr>
          <p:cNvPr id="8" name="Espaço Reservado para Rodapé 7"/>
          <p:cNvSpPr>
            <a:spLocks noGrp="1"/>
          </p:cNvSpPr>
          <p:nvPr>
            <p:ph type="ftr" sz="quarter" idx="11"/>
          </p:nvPr>
        </p:nvSpPr>
        <p:spPr/>
        <p:txBody>
          <a:bodyPr/>
          <a:lstStyle>
            <a:lvl1pPr latinLnBrk="0">
              <a:defRPr lang="pt-BR">
                <a:solidFill>
                  <a:srgbClr val="FFFFFF">
                    <a:alpha val="80000"/>
                  </a:srgbClr>
                </a:solidFill>
              </a:defRPr>
            </a:lvl1pPr>
          </a:lstStyle>
          <a:p>
            <a:endParaRPr lang="pt-BR" dirty="0"/>
          </a:p>
        </p:txBody>
      </p:sp>
      <p:sp>
        <p:nvSpPr>
          <p:cNvPr id="9" name="Espaço Reservado para Número de Slide 8"/>
          <p:cNvSpPr>
            <a:spLocks noGrp="1"/>
          </p:cNvSpPr>
          <p:nvPr>
            <p:ph type="sldNum" sz="quarter" idx="12"/>
          </p:nvPr>
        </p:nvSpPr>
        <p:spPr/>
        <p:txBody>
          <a:bodyPr/>
          <a:lstStyle>
            <a:lvl1pPr latinLnBrk="0">
              <a:defRPr lang="pt-BR">
                <a:solidFill>
                  <a:srgbClr val="FFFFFF">
                    <a:alpha val="25000"/>
                  </a:srgbClr>
                </a:solidFill>
              </a:defRPr>
            </a:lvl1pPr>
          </a:lstStyle>
          <a:p>
            <a:fld id="{4FAB73BC-B049-4115-A692-8D63A059BFB8}" type="slidenum">
              <a:rPr lang="pt-BR" smtClean="0"/>
              <a:pPr/>
              <a:t>‹nº›</a:t>
            </a:fld>
            <a:endParaRPr lang="pt-BR" dirty="0"/>
          </a:p>
        </p:txBody>
      </p:sp>
    </p:spTree>
    <p:extLst>
      <p:ext uri="{BB962C8B-B14F-4D97-AF65-F5344CB8AC3E}">
        <p14:creationId xmlns:p14="http://schemas.microsoft.com/office/powerpoint/2010/main" val="41285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Texto Vertical 2"/>
          <p:cNvSpPr>
            <a:spLocks noGrp="1"/>
          </p:cNvSpPr>
          <p:nvPr>
            <p:ph type="body" orient="vert" idx="1" hasCustomPrompt="1"/>
          </p:nvPr>
        </p:nvSpPr>
        <p:spPr/>
        <p:txBody>
          <a:bodyPr vert="eaVert"/>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C7A64202-4F63-4249-BB38-CB62C78F8C02}"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4FAB73BC-B049-4115-A692-8D63A059BFB8}" type="slidenum">
              <a:rPr lang="pt-BR" smtClean="0"/>
              <a:t>‹nº›</a:t>
            </a:fld>
            <a:endParaRPr lang="pt-BR" dirty="0"/>
          </a:p>
        </p:txBody>
      </p:sp>
    </p:spTree>
    <p:extLst>
      <p:ext uri="{BB962C8B-B14F-4D97-AF65-F5344CB8AC3E}">
        <p14:creationId xmlns:p14="http://schemas.microsoft.com/office/powerpoint/2010/main" val="388197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743950" y="695325"/>
            <a:ext cx="2628900" cy="4800600"/>
          </a:xfrm>
        </p:spPr>
        <p:txBody>
          <a:bodyPr vert="eaVert"/>
          <a:lstStyle/>
          <a:p>
            <a:r>
              <a:rPr lang="pt-BR" dirty="0"/>
              <a:t>Clique para editar o título mestre</a:t>
            </a:r>
          </a:p>
        </p:txBody>
      </p:sp>
      <p:sp>
        <p:nvSpPr>
          <p:cNvPr id="3" name="Espaço Reservado para Texto Vertical 2"/>
          <p:cNvSpPr>
            <a:spLocks noGrp="1"/>
          </p:cNvSpPr>
          <p:nvPr>
            <p:ph type="body" orient="vert" idx="1" hasCustomPrompt="1"/>
          </p:nvPr>
        </p:nvSpPr>
        <p:spPr>
          <a:xfrm>
            <a:off x="771525" y="714375"/>
            <a:ext cx="7734300" cy="5400675"/>
          </a:xfrm>
        </p:spPr>
        <p:txBody>
          <a:bodyPr vert="eaVert"/>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C25AC2EE-1D7D-4896-AE26-9113036DB3AF}"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4FAB73BC-B049-4115-A692-8D63A059BFB8}" type="slidenum">
              <a:rPr lang="pt-BR" smtClean="0"/>
              <a:t>‹nº›</a:t>
            </a:fld>
            <a:endParaRPr lang="pt-BR" dirty="0"/>
          </a:p>
        </p:txBody>
      </p:sp>
    </p:spTree>
    <p:extLst>
      <p:ext uri="{BB962C8B-B14F-4D97-AF65-F5344CB8AC3E}">
        <p14:creationId xmlns:p14="http://schemas.microsoft.com/office/powerpoint/2010/main" val="395721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603504" y="770467"/>
            <a:ext cx="10782300" cy="3352800"/>
          </a:xfrm>
        </p:spPr>
        <p:txBody>
          <a:bodyPr anchor="b">
            <a:noAutofit/>
          </a:bodyPr>
          <a:lstStyle>
            <a:lvl1pPr algn="l" latinLnBrk="0">
              <a:lnSpc>
                <a:spcPct val="80000"/>
              </a:lnSpc>
              <a:defRPr lang="pt-BR" sz="8800" spc="-120" baseline="0">
                <a:solidFill>
                  <a:srgbClr val="FFFFFF"/>
                </a:solidFill>
              </a:defRPr>
            </a:lvl1pPr>
          </a:lstStyle>
          <a:p>
            <a:r>
              <a:rPr lang="pt-BR" dirty="0"/>
              <a:t>Clique para editar o título mestre</a:t>
            </a:r>
          </a:p>
        </p:txBody>
      </p:sp>
      <p:sp>
        <p:nvSpPr>
          <p:cNvPr id="3" name="Subtítulo 2"/>
          <p:cNvSpPr>
            <a:spLocks noGrp="1"/>
          </p:cNvSpPr>
          <p:nvPr>
            <p:ph type="subTitle" idx="1" hasCustomPrompt="1"/>
          </p:nvPr>
        </p:nvSpPr>
        <p:spPr>
          <a:xfrm>
            <a:off x="667512" y="4206876"/>
            <a:ext cx="9228201" cy="1645920"/>
          </a:xfrm>
        </p:spPr>
        <p:txBody>
          <a:bodyPr>
            <a:normAutofit/>
          </a:bodyPr>
          <a:lstStyle>
            <a:lvl1pPr marL="0" indent="0" algn="l" latinLnBrk="0">
              <a:buNone/>
              <a:defRPr lang="pt-BR" sz="3200">
                <a:solidFill>
                  <a:schemeClr val="bg1"/>
                </a:solidFill>
                <a:latin typeface="+mj-lt"/>
              </a:defRPr>
            </a:lvl1pPr>
            <a:lvl2pPr marL="457200" indent="0" algn="ctr" latinLnBrk="0">
              <a:buNone/>
              <a:defRPr lang="pt-BR" sz="2800"/>
            </a:lvl2pPr>
            <a:lvl3pPr marL="914400" indent="0" algn="ctr" latinLnBrk="0">
              <a:buNone/>
              <a:defRPr lang="pt-BR" sz="2400"/>
            </a:lvl3pPr>
            <a:lvl4pPr marL="1371600" indent="0" algn="ctr" latinLnBrk="0">
              <a:buNone/>
              <a:defRPr lang="pt-BR" sz="2000"/>
            </a:lvl4pPr>
            <a:lvl5pPr marL="1828800" indent="0" algn="ctr" latinLnBrk="0">
              <a:buNone/>
              <a:defRPr lang="pt-BR" sz="2000"/>
            </a:lvl5pPr>
            <a:lvl6pPr marL="2286000" indent="0" algn="ctr" latinLnBrk="0">
              <a:buNone/>
              <a:defRPr lang="pt-BR" sz="2000"/>
            </a:lvl6pPr>
            <a:lvl7pPr marL="2743200" indent="0" algn="ctr" latinLnBrk="0">
              <a:buNone/>
              <a:defRPr lang="pt-BR" sz="2000"/>
            </a:lvl7pPr>
            <a:lvl8pPr marL="3200400" indent="0" algn="ctr" latinLnBrk="0">
              <a:buNone/>
              <a:defRPr lang="pt-BR" sz="2000"/>
            </a:lvl8pPr>
            <a:lvl9pPr marL="3657600" indent="0" algn="ctr" latinLnBrk="0">
              <a:buNone/>
              <a:defRPr lang="pt-BR" sz="2000"/>
            </a:lvl9pPr>
          </a:lstStyle>
          <a:p>
            <a:r>
              <a:rPr lang="pt-BR" dirty="0"/>
              <a:t>Clique para editar o estilo do </a:t>
            </a:r>
            <a:r>
              <a:rPr lang="sl-SI" dirty="0"/>
              <a:t>s</a:t>
            </a:r>
            <a:r>
              <a:rPr lang="pt-BR" dirty="0"/>
              <a:t>ubtítulo mestre</a:t>
            </a:r>
          </a:p>
        </p:txBody>
      </p:sp>
      <p:sp>
        <p:nvSpPr>
          <p:cNvPr id="7" name="Espaço Reservado para Data 6"/>
          <p:cNvSpPr>
            <a:spLocks noGrp="1"/>
          </p:cNvSpPr>
          <p:nvPr>
            <p:ph type="dt" sz="half" idx="10"/>
          </p:nvPr>
        </p:nvSpPr>
        <p:spPr/>
        <p:txBody>
          <a:bodyPr/>
          <a:lstStyle>
            <a:lvl1pPr latinLnBrk="0">
              <a:defRPr lang="pt-BR">
                <a:solidFill>
                  <a:srgbClr val="FFFFFF">
                    <a:alpha val="80000"/>
                  </a:srgbClr>
                </a:solidFill>
              </a:defRPr>
            </a:lvl1pPr>
          </a:lstStyle>
          <a:p>
            <a:fld id="{32303626-6DBC-48C3-AC1D-C85220BEEA02}" type="datetime1">
              <a:rPr lang="pt-BR" smtClean="0"/>
              <a:pPr/>
              <a:t>31/01/2020</a:t>
            </a:fld>
            <a:endParaRPr lang="pt-BR" dirty="0"/>
          </a:p>
        </p:txBody>
      </p:sp>
      <p:sp>
        <p:nvSpPr>
          <p:cNvPr id="8" name="Espaço Reservado para Rodapé 7"/>
          <p:cNvSpPr>
            <a:spLocks noGrp="1"/>
          </p:cNvSpPr>
          <p:nvPr>
            <p:ph type="ftr" sz="quarter" idx="11"/>
          </p:nvPr>
        </p:nvSpPr>
        <p:spPr/>
        <p:txBody>
          <a:bodyPr/>
          <a:lstStyle>
            <a:lvl1pPr latinLnBrk="0">
              <a:defRPr lang="pt-BR">
                <a:solidFill>
                  <a:srgbClr val="FFFFFF">
                    <a:alpha val="80000"/>
                  </a:srgbClr>
                </a:solidFill>
              </a:defRPr>
            </a:lvl1pPr>
          </a:lstStyle>
          <a:p>
            <a:endParaRPr lang="pt-BR"/>
          </a:p>
        </p:txBody>
      </p:sp>
      <p:sp>
        <p:nvSpPr>
          <p:cNvPr id="9" name="Espaço Reservado para Número de Slide 8"/>
          <p:cNvSpPr>
            <a:spLocks noGrp="1"/>
          </p:cNvSpPr>
          <p:nvPr>
            <p:ph type="sldNum" sz="quarter" idx="12"/>
          </p:nvPr>
        </p:nvSpPr>
        <p:spPr/>
        <p:txBody>
          <a:bodyPr/>
          <a:lstStyle>
            <a:lvl1pPr latinLnBrk="0">
              <a:defRPr lang="pt-BR">
                <a:solidFill>
                  <a:srgbClr val="FFFFFF">
                    <a:alpha val="25000"/>
                  </a:srgbClr>
                </a:solidFill>
              </a:defRPr>
            </a:lvl1pPr>
          </a:lstStyle>
          <a:p>
            <a:fld id="{4FAB73BC-B049-4115-A692-8D63A059BFB8}" type="slidenum">
              <a:pPr/>
              <a:t>‹nº›</a:t>
            </a:fld>
            <a:endParaRPr lang="pt-BR"/>
          </a:p>
        </p:txBody>
      </p:sp>
    </p:spTree>
    <p:extLst>
      <p:ext uri="{BB962C8B-B14F-4D97-AF65-F5344CB8AC3E}">
        <p14:creationId xmlns:p14="http://schemas.microsoft.com/office/powerpoint/2010/main" val="42336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Conteúdo 2"/>
          <p:cNvSpPr>
            <a:spLocks noGrp="1"/>
          </p:cNvSpPr>
          <p:nvPr>
            <p:ph idx="1" hasCustomPrompt="1"/>
          </p:nvPr>
        </p:nvSpPr>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A1A04412-C324-426B-A267-016F6862839B}"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1527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3504" y="767419"/>
            <a:ext cx="10780776" cy="3355848"/>
          </a:xfrm>
        </p:spPr>
        <p:txBody>
          <a:bodyPr anchor="b">
            <a:normAutofit/>
          </a:bodyPr>
          <a:lstStyle>
            <a:lvl1pPr latinLnBrk="0">
              <a:lnSpc>
                <a:spcPct val="80000"/>
              </a:lnSpc>
              <a:defRPr lang="pt-BR" sz="8800" b="0" baseline="0">
                <a:solidFill>
                  <a:schemeClr val="accent1"/>
                </a:solidFill>
              </a:defRPr>
            </a:lvl1pPr>
          </a:lstStyle>
          <a:p>
            <a:r>
              <a:rPr lang="pt-BR" dirty="0"/>
              <a:t>Clique para editar o título mestre</a:t>
            </a:r>
          </a:p>
        </p:txBody>
      </p:sp>
      <p:sp>
        <p:nvSpPr>
          <p:cNvPr id="3" name="Espaço Reservado para Texto 2"/>
          <p:cNvSpPr>
            <a:spLocks noGrp="1"/>
          </p:cNvSpPr>
          <p:nvPr>
            <p:ph type="body" idx="1" hasCustomPrompt="1"/>
          </p:nvPr>
        </p:nvSpPr>
        <p:spPr>
          <a:xfrm>
            <a:off x="667512" y="4204209"/>
            <a:ext cx="9226296" cy="1645920"/>
          </a:xfrm>
        </p:spPr>
        <p:txBody>
          <a:bodyPr anchor="t">
            <a:normAutofit/>
          </a:bodyPr>
          <a:lstStyle>
            <a:lvl1pPr marL="0" indent="0" latinLnBrk="0">
              <a:buNone/>
              <a:defRPr lang="pt-BR" sz="3200">
                <a:solidFill>
                  <a:schemeClr val="tx1"/>
                </a:solidFill>
                <a:latin typeface="+mj-lt"/>
              </a:defRPr>
            </a:lvl1pPr>
            <a:lvl2pPr marL="457200" indent="0" latinLnBrk="0">
              <a:buNone/>
              <a:defRPr lang="pt-BR" sz="1800">
                <a:solidFill>
                  <a:schemeClr val="tx1">
                    <a:tint val="75000"/>
                  </a:schemeClr>
                </a:solidFill>
              </a:defRPr>
            </a:lvl2pPr>
            <a:lvl3pPr marL="914400" indent="0" latinLnBrk="0">
              <a:buNone/>
              <a:defRPr lang="pt-BR" sz="1600">
                <a:solidFill>
                  <a:schemeClr val="tx1">
                    <a:tint val="75000"/>
                  </a:schemeClr>
                </a:solidFill>
              </a:defRPr>
            </a:lvl3pPr>
            <a:lvl4pPr marL="1371600" indent="0" latinLnBrk="0">
              <a:buNone/>
              <a:defRPr lang="pt-BR" sz="1400">
                <a:solidFill>
                  <a:schemeClr val="tx1">
                    <a:tint val="75000"/>
                  </a:schemeClr>
                </a:solidFill>
              </a:defRPr>
            </a:lvl4pPr>
            <a:lvl5pPr marL="1828800" indent="0" latinLnBrk="0">
              <a:buNone/>
              <a:defRPr lang="pt-BR" sz="1400">
                <a:solidFill>
                  <a:schemeClr val="tx1">
                    <a:tint val="75000"/>
                  </a:schemeClr>
                </a:solidFill>
              </a:defRPr>
            </a:lvl5pPr>
            <a:lvl6pPr marL="2286000" indent="0" latinLnBrk="0">
              <a:buNone/>
              <a:defRPr lang="pt-BR" sz="1400">
                <a:solidFill>
                  <a:schemeClr val="tx1">
                    <a:tint val="75000"/>
                  </a:schemeClr>
                </a:solidFill>
              </a:defRPr>
            </a:lvl6pPr>
            <a:lvl7pPr marL="2743200" indent="0" latinLnBrk="0">
              <a:buNone/>
              <a:defRPr lang="pt-BR" sz="1400">
                <a:solidFill>
                  <a:schemeClr val="tx1">
                    <a:tint val="75000"/>
                  </a:schemeClr>
                </a:solidFill>
              </a:defRPr>
            </a:lvl7pPr>
            <a:lvl8pPr marL="3200400" indent="0" latinLnBrk="0">
              <a:buNone/>
              <a:defRPr lang="pt-BR" sz="1400">
                <a:solidFill>
                  <a:schemeClr val="tx1">
                    <a:tint val="75000"/>
                  </a:schemeClr>
                </a:solidFill>
              </a:defRPr>
            </a:lvl8pPr>
            <a:lvl9pPr marL="3657600" indent="0" latinLnBrk="0">
              <a:buNone/>
              <a:defRPr lang="pt-BR" sz="14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lvl1pPr>
              <a:defRPr/>
            </a:lvl1pPr>
          </a:lstStyle>
          <a:p>
            <a:fld id="{DAC7D5C6-039F-46DF-9786-49EDBF5F1936}"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AB73BC-B049-4115-A692-8D63A059BFB8}" type="slidenum">
              <a:pPr/>
              <a:t>‹nº›</a:t>
            </a:fld>
            <a:endParaRPr lang="pt-BR"/>
          </a:p>
        </p:txBody>
      </p:sp>
    </p:spTree>
    <p:extLst>
      <p:ext uri="{BB962C8B-B14F-4D97-AF65-F5344CB8AC3E}">
        <p14:creationId xmlns:p14="http://schemas.microsoft.com/office/powerpoint/2010/main" val="368118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Conteúdo 2"/>
          <p:cNvSpPr>
            <a:spLocks noGrp="1"/>
          </p:cNvSpPr>
          <p:nvPr>
            <p:ph sz="half" idx="1" hasCustomPrompt="1"/>
          </p:nvPr>
        </p:nvSpPr>
        <p:spPr>
          <a:xfrm>
            <a:off x="676656" y="1998134"/>
            <a:ext cx="4663440" cy="3767328"/>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hasCustomPrompt="1"/>
          </p:nvPr>
        </p:nvSpPr>
        <p:spPr>
          <a:xfrm>
            <a:off x="6011330" y="1998134"/>
            <a:ext cx="4663440" cy="3767328"/>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Data 4"/>
          <p:cNvSpPr>
            <a:spLocks noGrp="1"/>
          </p:cNvSpPr>
          <p:nvPr>
            <p:ph type="dt" sz="half" idx="10"/>
          </p:nvPr>
        </p:nvSpPr>
        <p:spPr/>
        <p:txBody>
          <a:bodyPr/>
          <a:lstStyle>
            <a:lvl1pPr>
              <a:defRPr/>
            </a:lvl1pPr>
          </a:lstStyle>
          <a:p>
            <a:fld id="{6E1729C2-693E-4E30-9C78-D294DA57E390}" type="datetime1">
              <a:rPr lang="pt-BR" smtClean="0"/>
              <a:pPr/>
              <a:t>31/01/2020</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72336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p:txBody>
          <a:bodyPr/>
          <a:lstStyle/>
          <a:p>
            <a:r>
              <a:rPr lang="pt-BR" dirty="0"/>
              <a:t>Clique para editar o título mestre</a:t>
            </a:r>
          </a:p>
        </p:txBody>
      </p:sp>
      <p:sp>
        <p:nvSpPr>
          <p:cNvPr id="3" name="Espaço Reservado para Texto 2"/>
          <p:cNvSpPr>
            <a:spLocks noGrp="1"/>
          </p:cNvSpPr>
          <p:nvPr>
            <p:ph type="body" idx="1" hasCustomPrompt="1"/>
          </p:nvPr>
        </p:nvSpPr>
        <p:spPr>
          <a:xfrm>
            <a:off x="676656" y="2040467"/>
            <a:ext cx="4663440" cy="723400"/>
          </a:xfrm>
        </p:spPr>
        <p:txBody>
          <a:bodyPr anchor="ctr">
            <a:normAutofit/>
          </a:bodyPr>
          <a:lstStyle>
            <a:lvl1pPr marL="0" indent="0" latinLnBrk="0">
              <a:buNone/>
              <a:defRPr lang="pt-BR" sz="2200" b="0" cap="all" baseline="0">
                <a:solidFill>
                  <a:schemeClr val="tx1">
                    <a:lumMod val="85000"/>
                    <a:lumOff val="15000"/>
                  </a:schemeClr>
                </a:solidFill>
                <a:latin typeface="+mj-lt"/>
              </a:defRPr>
            </a:lvl1pPr>
            <a:lvl2pPr marL="457200" indent="0" latinLnBrk="0">
              <a:buNone/>
              <a:defRPr lang="pt-BR" sz="2000" b="1"/>
            </a:lvl2pPr>
            <a:lvl3pPr marL="914400" indent="0" latinLnBrk="0">
              <a:buNone/>
              <a:defRPr lang="pt-BR" sz="1800" b="1"/>
            </a:lvl3pPr>
            <a:lvl4pPr marL="1371600" indent="0" latinLnBrk="0">
              <a:buNone/>
              <a:defRPr lang="pt-BR" sz="1600" b="1"/>
            </a:lvl4pPr>
            <a:lvl5pPr marL="1828800" indent="0" latinLnBrk="0">
              <a:buNone/>
              <a:defRPr lang="pt-BR" sz="1600" b="1"/>
            </a:lvl5pPr>
            <a:lvl6pPr marL="2286000" indent="0" latinLnBrk="0">
              <a:buNone/>
              <a:defRPr lang="pt-BR" sz="1600" b="1"/>
            </a:lvl6pPr>
            <a:lvl7pPr marL="2743200" indent="0" latinLnBrk="0">
              <a:buNone/>
              <a:defRPr lang="pt-BR" sz="1600" b="1"/>
            </a:lvl7pPr>
            <a:lvl8pPr marL="3200400" indent="0" latinLnBrk="0">
              <a:buNone/>
              <a:defRPr lang="pt-BR" sz="1600" b="1"/>
            </a:lvl8pPr>
            <a:lvl9pPr marL="3657600" indent="0" latinLnBrk="0">
              <a:buNone/>
              <a:defRPr lang="pt-BR" sz="1600" b="1"/>
            </a:lvl9pPr>
          </a:lstStyle>
          <a:p>
            <a:pPr lvl="0"/>
            <a:r>
              <a:rPr lang="pt-BR" dirty="0"/>
              <a:t>Clique para editar o texto mestre</a:t>
            </a:r>
          </a:p>
        </p:txBody>
      </p:sp>
      <p:sp>
        <p:nvSpPr>
          <p:cNvPr id="4" name="Espaço Reservado para Conteúdo 3"/>
          <p:cNvSpPr>
            <a:spLocks noGrp="1"/>
          </p:cNvSpPr>
          <p:nvPr>
            <p:ph sz="half" idx="2" hasCustomPrompt="1"/>
          </p:nvPr>
        </p:nvSpPr>
        <p:spPr>
          <a:xfrm>
            <a:off x="676656" y="2753084"/>
            <a:ext cx="4663440" cy="3200400"/>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3" hasCustomPrompt="1"/>
          </p:nvPr>
        </p:nvSpPr>
        <p:spPr>
          <a:xfrm>
            <a:off x="6007608" y="2038435"/>
            <a:ext cx="4663440" cy="722376"/>
          </a:xfrm>
        </p:spPr>
        <p:txBody>
          <a:bodyPr anchor="ctr">
            <a:normAutofit/>
          </a:bodyPr>
          <a:lstStyle>
            <a:lvl1pPr marL="0" indent="0" latinLnBrk="0">
              <a:buNone/>
              <a:defRPr lang="pt-BR" sz="2200" b="0" cap="all" baseline="0">
                <a:solidFill>
                  <a:schemeClr val="tx1">
                    <a:lumMod val="85000"/>
                    <a:lumOff val="15000"/>
                  </a:schemeClr>
                </a:solidFill>
                <a:latin typeface="+mj-lt"/>
              </a:defRPr>
            </a:lvl1pPr>
            <a:lvl2pPr marL="457200" indent="0" latinLnBrk="0">
              <a:buNone/>
              <a:defRPr lang="pt-BR" sz="2000" b="1"/>
            </a:lvl2pPr>
            <a:lvl3pPr marL="914400" indent="0" latinLnBrk="0">
              <a:buNone/>
              <a:defRPr lang="pt-BR" sz="1800" b="1"/>
            </a:lvl3pPr>
            <a:lvl4pPr marL="1371600" indent="0" latinLnBrk="0">
              <a:buNone/>
              <a:defRPr lang="pt-BR" sz="1600" b="1"/>
            </a:lvl4pPr>
            <a:lvl5pPr marL="1828800" indent="0" latinLnBrk="0">
              <a:buNone/>
              <a:defRPr lang="pt-BR" sz="1600" b="1"/>
            </a:lvl5pPr>
            <a:lvl6pPr marL="2286000" indent="0" latinLnBrk="0">
              <a:buNone/>
              <a:defRPr lang="pt-BR" sz="1600" b="1"/>
            </a:lvl6pPr>
            <a:lvl7pPr marL="2743200" indent="0" latinLnBrk="0">
              <a:buNone/>
              <a:defRPr lang="pt-BR" sz="1600" b="1"/>
            </a:lvl7pPr>
            <a:lvl8pPr marL="3200400" indent="0" latinLnBrk="0">
              <a:buNone/>
              <a:defRPr lang="pt-BR" sz="1600" b="1"/>
            </a:lvl8pPr>
            <a:lvl9pPr marL="3657600" indent="0" latinLnBrk="0">
              <a:buNone/>
              <a:defRPr lang="pt-BR" sz="1600" b="1"/>
            </a:lvl9pPr>
          </a:lstStyle>
          <a:p>
            <a:pPr lvl="0"/>
            <a:r>
              <a:rPr lang="pt-BR" dirty="0"/>
              <a:t>Clique para editar o texto mestre</a:t>
            </a:r>
          </a:p>
        </p:txBody>
      </p:sp>
      <p:sp>
        <p:nvSpPr>
          <p:cNvPr id="6" name="Espaço Reservado para Conteúdo 5"/>
          <p:cNvSpPr>
            <a:spLocks noGrp="1"/>
          </p:cNvSpPr>
          <p:nvPr>
            <p:ph sz="quarter" idx="4" hasCustomPrompt="1"/>
          </p:nvPr>
        </p:nvSpPr>
        <p:spPr>
          <a:xfrm>
            <a:off x="6007608" y="2750990"/>
            <a:ext cx="4663440" cy="3200400"/>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Data 6"/>
          <p:cNvSpPr>
            <a:spLocks noGrp="1"/>
          </p:cNvSpPr>
          <p:nvPr>
            <p:ph type="dt" sz="half" idx="10"/>
          </p:nvPr>
        </p:nvSpPr>
        <p:spPr/>
        <p:txBody>
          <a:bodyPr/>
          <a:lstStyle>
            <a:lvl1pPr>
              <a:defRPr/>
            </a:lvl1pPr>
          </a:lstStyle>
          <a:p>
            <a:fld id="{7FB57FB8-5AD2-4624-BAD9-92BD11515F56}" type="datetime1">
              <a:rPr lang="pt-BR" smtClean="0"/>
              <a:pPr/>
              <a:t>31/01/2020</a:t>
            </a:fld>
            <a:endParaRPr lang="pt-BR" dirty="0"/>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285823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ítulo 5"/>
          <p:cNvSpPr>
            <a:spLocks noGrp="1"/>
          </p:cNvSpPr>
          <p:nvPr>
            <p:ph type="title" hasCustomPrompt="1"/>
          </p:nvPr>
        </p:nvSpPr>
        <p:spPr/>
        <p:txBody>
          <a:bodyPr/>
          <a:lstStyle/>
          <a:p>
            <a:r>
              <a:rPr lang="pt-BR" dirty="0"/>
              <a:t>Clique para editar o título mestre</a:t>
            </a:r>
          </a:p>
        </p:txBody>
      </p:sp>
      <p:sp>
        <p:nvSpPr>
          <p:cNvPr id="3" name="Espaço Reservado para Data 2"/>
          <p:cNvSpPr>
            <a:spLocks noGrp="1"/>
          </p:cNvSpPr>
          <p:nvPr>
            <p:ph type="dt" sz="half" idx="10"/>
          </p:nvPr>
        </p:nvSpPr>
        <p:spPr/>
        <p:txBody>
          <a:bodyPr/>
          <a:lstStyle>
            <a:lvl1pPr>
              <a:defRPr/>
            </a:lvl1pPr>
          </a:lstStyle>
          <a:p>
            <a:fld id="{1952ED3E-5C1A-4CC1-9860-E34117AE4DF9}" type="datetime1">
              <a:rPr lang="pt-BR" smtClean="0"/>
              <a:pPr/>
              <a:t>31/01/2020</a:t>
            </a:fld>
            <a:endParaRPr lang="pt-BR" dirty="0"/>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19813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fld id="{05D96EF6-987D-443F-8745-D059BB55BEB4}" type="datetime1">
              <a:rPr lang="pt-BR" smtClean="0"/>
              <a:pPr/>
              <a:t>31/01/2020</a:t>
            </a:fld>
            <a:endParaRPr lang="pt-BR" dirty="0"/>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26637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Retângulo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ítulo 8"/>
          <p:cNvSpPr>
            <a:spLocks noGrp="1"/>
          </p:cNvSpPr>
          <p:nvPr>
            <p:ph type="title" hasCustomPrompt="1"/>
          </p:nvPr>
        </p:nvSpPr>
        <p:spPr>
          <a:xfrm>
            <a:off x="8261404" y="542282"/>
            <a:ext cx="3383280" cy="1920240"/>
          </a:xfrm>
        </p:spPr>
        <p:txBody>
          <a:bodyPr anchor="b">
            <a:noAutofit/>
          </a:bodyPr>
          <a:lstStyle>
            <a:lvl1pPr latinLnBrk="0">
              <a:lnSpc>
                <a:spcPct val="85000"/>
              </a:lnSpc>
              <a:defRPr lang="pt-BR" sz="4000">
                <a:solidFill>
                  <a:srgbClr val="FFFFFF"/>
                </a:solidFill>
              </a:defRPr>
            </a:lvl1pPr>
          </a:lstStyle>
          <a:p>
            <a:r>
              <a:rPr lang="pt-BR" dirty="0"/>
              <a:t>Clique para editar o título mestre</a:t>
            </a:r>
          </a:p>
        </p:txBody>
      </p:sp>
      <p:sp>
        <p:nvSpPr>
          <p:cNvPr id="3" name="Espaço Reservado para Conteúdo 2"/>
          <p:cNvSpPr>
            <a:spLocks noGrp="1"/>
          </p:cNvSpPr>
          <p:nvPr>
            <p:ph idx="1" hasCustomPrompt="1"/>
          </p:nvPr>
        </p:nvSpPr>
        <p:spPr>
          <a:xfrm>
            <a:off x="762000" y="762000"/>
            <a:ext cx="6096000" cy="4572000"/>
          </a:xfrm>
        </p:spPr>
        <p:txBody>
          <a:bodyPr/>
          <a:lstStyle>
            <a:lvl1pPr latinLnBrk="0">
              <a:defRPr lang="pt-BR" sz="3200"/>
            </a:lvl1pPr>
            <a:lvl2pPr latinLnBrk="0">
              <a:defRPr lang="pt-BR" sz="2800"/>
            </a:lvl2pPr>
            <a:lvl3pPr latinLnBrk="0">
              <a:defRPr lang="pt-BR" sz="2400"/>
            </a:lvl3pPr>
            <a:lvl4pPr latinLnBrk="0">
              <a:defRPr lang="pt-BR" sz="2000"/>
            </a:lvl4pPr>
            <a:lvl5pPr latinLnBrk="0">
              <a:defRPr lang="pt-BR" sz="2000"/>
            </a:lvl5pPr>
            <a:lvl6pPr latinLnBrk="0">
              <a:defRPr lang="pt-BR" sz="2000"/>
            </a:lvl6pPr>
            <a:lvl7pPr latinLnBrk="0">
              <a:defRPr lang="pt-BR" sz="2000"/>
            </a:lvl7pPr>
            <a:lvl8pPr latinLnBrk="0">
              <a:defRPr lang="pt-BR" sz="2000"/>
            </a:lvl8pPr>
            <a:lvl9pPr latinLnBrk="0">
              <a:defRPr lang="pt-BR" sz="20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Texto 3"/>
          <p:cNvSpPr>
            <a:spLocks noGrp="1"/>
          </p:cNvSpPr>
          <p:nvPr>
            <p:ph type="body" sz="half" idx="2" hasCustomPrompt="1"/>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400"/>
              </a:spcBef>
              <a:spcAft>
                <a:spcPts val="0"/>
              </a:spcAft>
              <a:buClrTx/>
              <a:buSzTx/>
              <a:buFontTx/>
              <a:buNone/>
              <a:tabLst/>
              <a:defRPr lang="pt-BR" sz="1800">
                <a:solidFill>
                  <a:srgbClr val="262626"/>
                </a:solidFill>
              </a:defRPr>
            </a:lvl1pPr>
            <a:lvl2pPr marL="457200" indent="0" latinLnBrk="0">
              <a:buNone/>
              <a:defRPr lang="pt-BR" sz="1200"/>
            </a:lvl2pPr>
            <a:lvl3pPr marL="914400" indent="0" latinLnBrk="0">
              <a:buNone/>
              <a:defRPr lang="pt-BR" sz="1000"/>
            </a:lvl3pPr>
            <a:lvl4pPr marL="1371600" indent="0" latinLnBrk="0">
              <a:buNone/>
              <a:defRPr lang="pt-BR" sz="900"/>
            </a:lvl4pPr>
            <a:lvl5pPr marL="1828800" indent="0" latinLnBrk="0">
              <a:buNone/>
              <a:defRPr lang="pt-BR" sz="900"/>
            </a:lvl5pPr>
            <a:lvl6pPr marL="2286000" indent="0" latinLnBrk="0">
              <a:buNone/>
              <a:defRPr lang="pt-BR" sz="900"/>
            </a:lvl6pPr>
            <a:lvl7pPr marL="2743200" indent="0" latinLnBrk="0">
              <a:buNone/>
              <a:defRPr lang="pt-BR" sz="900"/>
            </a:lvl7pPr>
            <a:lvl8pPr marL="3200400" indent="0" latinLnBrk="0">
              <a:buNone/>
              <a:defRPr lang="pt-BR" sz="900"/>
            </a:lvl8pPr>
            <a:lvl9pPr marL="3657600" indent="0" latinLnBrk="0">
              <a:buNone/>
              <a:defRPr lang="pt-BR" sz="900"/>
            </a:lvl9pPr>
          </a:lstStyle>
          <a:p>
            <a:pPr marL="0" marR="0" lvl="0" indent="0" algn="l" defTabSz="914400" eaLnBrk="1" fontAlgn="auto" latinLnBrk="0" hangingPunct="1">
              <a:lnSpc>
                <a:spcPct val="100000"/>
              </a:lnSpc>
              <a:spcBef>
                <a:spcPts val="1400"/>
              </a:spcBef>
              <a:spcAft>
                <a:spcPts val="0"/>
              </a:spcAft>
              <a:buClrTx/>
              <a:buSzTx/>
              <a:buFontTx/>
              <a:buNone/>
              <a:tabLst/>
              <a:defRPr lang="pt-BR"/>
            </a:pPr>
            <a:r>
              <a:rPr lang="pt-BR" dirty="0"/>
              <a:t>Clique para editar o texto mestre</a:t>
            </a:r>
          </a:p>
        </p:txBody>
      </p:sp>
      <p:sp>
        <p:nvSpPr>
          <p:cNvPr id="5" name="Espaço Reservado para Data 4"/>
          <p:cNvSpPr>
            <a:spLocks noGrp="1"/>
          </p:cNvSpPr>
          <p:nvPr>
            <p:ph type="dt" sz="half" idx="10"/>
          </p:nvPr>
        </p:nvSpPr>
        <p:spPr/>
        <p:txBody>
          <a:bodyPr/>
          <a:lstStyle>
            <a:lvl1pPr>
              <a:defRPr/>
            </a:lvl1pPr>
          </a:lstStyle>
          <a:p>
            <a:fld id="{9FB7EE27-18DB-47C6-A23A-7A71EA17593D}" type="datetime1">
              <a:rPr lang="pt-BR" smtClean="0"/>
              <a:pPr/>
              <a:t>31/01/2020</a:t>
            </a:fld>
            <a:endParaRPr lang="pt-BR" dirty="0"/>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lvl1pPr latinLnBrk="0">
              <a:defRPr lang="pt-BR">
                <a:solidFill>
                  <a:srgbClr val="FFFFFF">
                    <a:alpha val="20000"/>
                  </a:srgbClr>
                </a:solidFill>
              </a:defRPr>
            </a:lvl1pPr>
          </a:lstStyle>
          <a:p>
            <a:fld id="{4FAB73BC-B049-4115-A692-8D63A059BFB8}" type="slidenum">
              <a:pPr/>
              <a:t>‹nº›</a:t>
            </a:fld>
            <a:endParaRPr lang="pt-BR"/>
          </a:p>
        </p:txBody>
      </p:sp>
    </p:spTree>
    <p:extLst>
      <p:ext uri="{BB962C8B-B14F-4D97-AF65-F5344CB8AC3E}">
        <p14:creationId xmlns:p14="http://schemas.microsoft.com/office/powerpoint/2010/main" val="33119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Conteúdo 2"/>
          <p:cNvSpPr>
            <a:spLocks noGrp="1"/>
          </p:cNvSpPr>
          <p:nvPr>
            <p:ph idx="1" hasCustomPrompt="1"/>
          </p:nvPr>
        </p:nvSpPr>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23ADDCF5-D160-45F6-B771-EA7B326F0DA1}"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4FAB73BC-B049-4115-A692-8D63A059BFB8}" type="slidenum">
              <a:rPr lang="pt-BR" smtClean="0"/>
              <a:t>‹nº›</a:t>
            </a:fld>
            <a:endParaRPr lang="pt-BR" dirty="0"/>
          </a:p>
        </p:txBody>
      </p:sp>
    </p:spTree>
    <p:extLst>
      <p:ext uri="{BB962C8B-B14F-4D97-AF65-F5344CB8AC3E}">
        <p14:creationId xmlns:p14="http://schemas.microsoft.com/office/powerpoint/2010/main" val="119771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49224" y="5418667"/>
            <a:ext cx="10780776" cy="613283"/>
          </a:xfrm>
        </p:spPr>
        <p:txBody>
          <a:bodyPr anchor="b">
            <a:normAutofit/>
          </a:bodyPr>
          <a:lstStyle>
            <a:lvl1pPr latinLnBrk="0">
              <a:defRPr lang="pt-BR" sz="3200" b="0">
                <a:solidFill>
                  <a:srgbClr val="FFFFFF"/>
                </a:solidFill>
              </a:defRPr>
            </a:lvl1pPr>
          </a:lstStyle>
          <a:p>
            <a:r>
              <a:rPr lang="pt-BR" dirty="0"/>
              <a:t>Clique para editar o título mestre</a:t>
            </a:r>
          </a:p>
        </p:txBody>
      </p:sp>
      <p:sp>
        <p:nvSpPr>
          <p:cNvPr id="3" name="Espaço Reservado para Imagem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latinLnBrk="0">
              <a:spcBef>
                <a:spcPts val="800"/>
              </a:spcBef>
              <a:buNone/>
              <a:defRPr lang="pt-BR" sz="3200">
                <a:solidFill>
                  <a:schemeClr val="tx1">
                    <a:lumMod val="75000"/>
                    <a:lumOff val="25000"/>
                  </a:schemeClr>
                </a:solidFill>
              </a:defRPr>
            </a:lvl1pPr>
            <a:lvl2pPr marL="457200" indent="0" latinLnBrk="0">
              <a:buNone/>
              <a:defRPr lang="pt-BR" sz="2800"/>
            </a:lvl2pPr>
            <a:lvl3pPr marL="914400" indent="0" latinLnBrk="0">
              <a:buNone/>
              <a:defRPr lang="pt-BR" sz="2400"/>
            </a:lvl3pPr>
            <a:lvl4pPr marL="1371600" indent="0" latinLnBrk="0">
              <a:buNone/>
              <a:defRPr lang="pt-BR" sz="2000"/>
            </a:lvl4pPr>
            <a:lvl5pPr marL="1828800" indent="0" latinLnBrk="0">
              <a:buNone/>
              <a:defRPr lang="pt-BR" sz="2000"/>
            </a:lvl5pPr>
            <a:lvl6pPr marL="2286000" indent="0" latinLnBrk="0">
              <a:buNone/>
              <a:defRPr lang="pt-BR" sz="2000"/>
            </a:lvl6pPr>
            <a:lvl7pPr marL="2743200" indent="0" latinLnBrk="0">
              <a:buNone/>
              <a:defRPr lang="pt-BR" sz="2000"/>
            </a:lvl7pPr>
            <a:lvl8pPr marL="3200400" indent="0" latinLnBrk="0">
              <a:buNone/>
              <a:defRPr lang="pt-BR" sz="2000"/>
            </a:lvl8pPr>
            <a:lvl9pPr marL="3657600" indent="0" latinLnBrk="0">
              <a:buNone/>
              <a:defRPr lang="pt-BR" sz="2000"/>
            </a:lvl9pPr>
          </a:lstStyle>
          <a:p>
            <a:r>
              <a:rPr lang="pt-BR"/>
              <a:t>Clique no ícone para adicionar uma imagem</a:t>
            </a:r>
          </a:p>
        </p:txBody>
      </p:sp>
      <p:sp>
        <p:nvSpPr>
          <p:cNvPr id="4" name="Espaço Reservado para Texto 3"/>
          <p:cNvSpPr>
            <a:spLocks noGrp="1"/>
          </p:cNvSpPr>
          <p:nvPr>
            <p:ph type="body" sz="half" idx="2" hasCustomPrompt="1"/>
          </p:nvPr>
        </p:nvSpPr>
        <p:spPr>
          <a:xfrm>
            <a:off x="676656" y="5909735"/>
            <a:ext cx="9229344" cy="533400"/>
          </a:xfrm>
        </p:spPr>
        <p:txBody>
          <a:bodyPr>
            <a:normAutofit/>
          </a:bodyPr>
          <a:lstStyle>
            <a:lvl1pPr marL="0" indent="0" latinLnBrk="0">
              <a:lnSpc>
                <a:spcPct val="90000"/>
              </a:lnSpc>
              <a:buNone/>
              <a:defRPr lang="pt-BR" sz="1400">
                <a:solidFill>
                  <a:srgbClr val="262626"/>
                </a:solidFill>
              </a:defRPr>
            </a:lvl1pPr>
            <a:lvl2pPr marL="457200" indent="0" latinLnBrk="0">
              <a:buNone/>
              <a:defRPr lang="pt-BR" sz="1200"/>
            </a:lvl2pPr>
            <a:lvl3pPr marL="914400" indent="0" latinLnBrk="0">
              <a:buNone/>
              <a:defRPr lang="pt-BR" sz="1000"/>
            </a:lvl3pPr>
            <a:lvl4pPr marL="1371600" indent="0" latinLnBrk="0">
              <a:buNone/>
              <a:defRPr lang="pt-BR" sz="900"/>
            </a:lvl4pPr>
            <a:lvl5pPr marL="1828800" indent="0" latinLnBrk="0">
              <a:buNone/>
              <a:defRPr lang="pt-BR" sz="900"/>
            </a:lvl5pPr>
            <a:lvl6pPr marL="2286000" indent="0" latinLnBrk="0">
              <a:buNone/>
              <a:defRPr lang="pt-BR" sz="900"/>
            </a:lvl6pPr>
            <a:lvl7pPr marL="2743200" indent="0" latinLnBrk="0">
              <a:buNone/>
              <a:defRPr lang="pt-BR" sz="900"/>
            </a:lvl7pPr>
            <a:lvl8pPr marL="3200400" indent="0" latinLnBrk="0">
              <a:buNone/>
              <a:defRPr lang="pt-BR" sz="900"/>
            </a:lvl8pPr>
            <a:lvl9pPr marL="3657600" indent="0" latinLnBrk="0">
              <a:buNone/>
              <a:defRPr lang="pt-BR" sz="900"/>
            </a:lvl9pPr>
          </a:lstStyle>
          <a:p>
            <a:pPr lvl="0"/>
            <a:r>
              <a:rPr lang="pt-BR" dirty="0"/>
              <a:t>Clique para editar o texto mestre</a:t>
            </a:r>
          </a:p>
        </p:txBody>
      </p:sp>
      <p:sp>
        <p:nvSpPr>
          <p:cNvPr id="12" name="Espaço Reservado para Data 11"/>
          <p:cNvSpPr>
            <a:spLocks noGrp="1"/>
          </p:cNvSpPr>
          <p:nvPr>
            <p:ph type="dt" sz="half" idx="10"/>
          </p:nvPr>
        </p:nvSpPr>
        <p:spPr/>
        <p:txBody>
          <a:bodyPr/>
          <a:lstStyle>
            <a:lvl1pPr latinLnBrk="0">
              <a:defRPr lang="pt-BR">
                <a:solidFill>
                  <a:srgbClr val="FFFFFF">
                    <a:alpha val="80000"/>
                  </a:srgbClr>
                </a:solidFill>
              </a:defRPr>
            </a:lvl1pPr>
          </a:lstStyle>
          <a:p>
            <a:fld id="{6E1CBEE3-52C4-4666-AF8A-470A9E73C088}" type="datetime1">
              <a:rPr lang="pt-BR" smtClean="0"/>
              <a:pPr/>
              <a:t>31/01/2020</a:t>
            </a:fld>
            <a:endParaRPr lang="pt-BR" dirty="0"/>
          </a:p>
        </p:txBody>
      </p:sp>
      <p:sp>
        <p:nvSpPr>
          <p:cNvPr id="13" name="Espaço Reservado para Rodapé 12"/>
          <p:cNvSpPr>
            <a:spLocks noGrp="1"/>
          </p:cNvSpPr>
          <p:nvPr>
            <p:ph type="ftr" sz="quarter" idx="11"/>
          </p:nvPr>
        </p:nvSpPr>
        <p:spPr/>
        <p:txBody>
          <a:bodyPr/>
          <a:lstStyle>
            <a:lvl1pPr latinLnBrk="0">
              <a:defRPr lang="pt-BR">
                <a:solidFill>
                  <a:srgbClr val="FFFFFF">
                    <a:alpha val="80000"/>
                  </a:srgbClr>
                </a:solidFill>
              </a:defRPr>
            </a:lvl1pPr>
          </a:lstStyle>
          <a:p>
            <a:endParaRPr lang="pt-BR"/>
          </a:p>
        </p:txBody>
      </p:sp>
      <p:sp>
        <p:nvSpPr>
          <p:cNvPr id="14" name="Espaço Reservado para Número de Slide 13"/>
          <p:cNvSpPr>
            <a:spLocks noGrp="1"/>
          </p:cNvSpPr>
          <p:nvPr>
            <p:ph type="sldNum" sz="quarter" idx="12"/>
          </p:nvPr>
        </p:nvSpPr>
        <p:spPr/>
        <p:txBody>
          <a:bodyPr/>
          <a:lstStyle>
            <a:lvl1pPr latinLnBrk="0">
              <a:defRPr lang="pt-BR">
                <a:solidFill>
                  <a:srgbClr val="FFFFFF">
                    <a:alpha val="25000"/>
                  </a:srgbClr>
                </a:solidFill>
              </a:defRPr>
            </a:lvl1pPr>
          </a:lstStyle>
          <a:p>
            <a:fld id="{4FAB73BC-B049-4115-A692-8D63A059BFB8}" type="slidenum">
              <a:pPr/>
              <a:t>‹nº›</a:t>
            </a:fld>
            <a:endParaRPr lang="pt-BR"/>
          </a:p>
        </p:txBody>
      </p:sp>
    </p:spTree>
    <p:extLst>
      <p:ext uri="{BB962C8B-B14F-4D97-AF65-F5344CB8AC3E}">
        <p14:creationId xmlns:p14="http://schemas.microsoft.com/office/powerpoint/2010/main" val="101501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Texto Vertical 2"/>
          <p:cNvSpPr>
            <a:spLocks noGrp="1"/>
          </p:cNvSpPr>
          <p:nvPr>
            <p:ph type="body" orient="vert" idx="1" hasCustomPrompt="1"/>
          </p:nvPr>
        </p:nvSpPr>
        <p:spPr/>
        <p:txBody>
          <a:bodyPr vert="eaVert"/>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17B2F501-9C59-4369-BC8C-B38A823CF7C6}"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189123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743950" y="695325"/>
            <a:ext cx="2628900" cy="4800600"/>
          </a:xfrm>
        </p:spPr>
        <p:txBody>
          <a:bodyPr vert="eaVert"/>
          <a:lstStyle/>
          <a:p>
            <a:r>
              <a:rPr lang="pt-BR" dirty="0"/>
              <a:t>Clique para editar o título mestre</a:t>
            </a:r>
          </a:p>
        </p:txBody>
      </p:sp>
      <p:sp>
        <p:nvSpPr>
          <p:cNvPr id="3" name="Espaço Reservado para Texto Vertical 2"/>
          <p:cNvSpPr>
            <a:spLocks noGrp="1"/>
          </p:cNvSpPr>
          <p:nvPr>
            <p:ph type="body" orient="vert" idx="1" hasCustomPrompt="1"/>
          </p:nvPr>
        </p:nvSpPr>
        <p:spPr>
          <a:xfrm>
            <a:off x="771525" y="714375"/>
            <a:ext cx="7734300" cy="5400675"/>
          </a:xfrm>
        </p:spPr>
        <p:txBody>
          <a:bodyPr vert="eaVert"/>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26527C69-590E-4BA1-9862-2B8BF1FD9D17}"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8495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603504" y="770467"/>
            <a:ext cx="10782300" cy="3352800"/>
          </a:xfrm>
        </p:spPr>
        <p:txBody>
          <a:bodyPr anchor="b">
            <a:noAutofit/>
          </a:bodyPr>
          <a:lstStyle>
            <a:lvl1pPr algn="l" latinLnBrk="0">
              <a:lnSpc>
                <a:spcPct val="80000"/>
              </a:lnSpc>
              <a:defRPr lang="pt-BR" sz="8800" spc="-120" baseline="0">
                <a:solidFill>
                  <a:srgbClr val="FFFFFF"/>
                </a:solidFill>
              </a:defRPr>
            </a:lvl1pPr>
          </a:lstStyle>
          <a:p>
            <a:r>
              <a:rPr lang="pt-BR" dirty="0"/>
              <a:t>Clique para editar o título mestre</a:t>
            </a:r>
          </a:p>
        </p:txBody>
      </p:sp>
      <p:sp>
        <p:nvSpPr>
          <p:cNvPr id="3" name="Subtítulo 2"/>
          <p:cNvSpPr>
            <a:spLocks noGrp="1"/>
          </p:cNvSpPr>
          <p:nvPr>
            <p:ph type="subTitle" idx="1" hasCustomPrompt="1"/>
          </p:nvPr>
        </p:nvSpPr>
        <p:spPr>
          <a:xfrm>
            <a:off x="667512" y="4206876"/>
            <a:ext cx="9228201" cy="1645920"/>
          </a:xfrm>
        </p:spPr>
        <p:txBody>
          <a:bodyPr>
            <a:normAutofit/>
          </a:bodyPr>
          <a:lstStyle>
            <a:lvl1pPr marL="0" indent="0" algn="l" latinLnBrk="0">
              <a:buNone/>
              <a:defRPr lang="pt-BR" sz="3200">
                <a:solidFill>
                  <a:srgbClr val="262626"/>
                </a:solidFill>
                <a:latin typeface="+mj-lt"/>
              </a:defRPr>
            </a:lvl1pPr>
            <a:lvl2pPr marL="457200" indent="0" algn="ctr" latinLnBrk="0">
              <a:buNone/>
              <a:defRPr lang="pt-BR" sz="2800"/>
            </a:lvl2pPr>
            <a:lvl3pPr marL="914400" indent="0" algn="ctr" latinLnBrk="0">
              <a:buNone/>
              <a:defRPr lang="pt-BR" sz="2400"/>
            </a:lvl3pPr>
            <a:lvl4pPr marL="1371600" indent="0" algn="ctr" latinLnBrk="0">
              <a:buNone/>
              <a:defRPr lang="pt-BR" sz="2000"/>
            </a:lvl4pPr>
            <a:lvl5pPr marL="1828800" indent="0" algn="ctr" latinLnBrk="0">
              <a:buNone/>
              <a:defRPr lang="pt-BR" sz="2000"/>
            </a:lvl5pPr>
            <a:lvl6pPr marL="2286000" indent="0" algn="ctr" latinLnBrk="0">
              <a:buNone/>
              <a:defRPr lang="pt-BR" sz="2000"/>
            </a:lvl6pPr>
            <a:lvl7pPr marL="2743200" indent="0" algn="ctr" latinLnBrk="0">
              <a:buNone/>
              <a:defRPr lang="pt-BR" sz="2000"/>
            </a:lvl7pPr>
            <a:lvl8pPr marL="3200400" indent="0" algn="ctr" latinLnBrk="0">
              <a:buNone/>
              <a:defRPr lang="pt-BR" sz="2000"/>
            </a:lvl8pPr>
            <a:lvl9pPr marL="3657600" indent="0" algn="ctr" latinLnBrk="0">
              <a:buNone/>
              <a:defRPr lang="pt-BR" sz="2000"/>
            </a:lvl9pPr>
          </a:lstStyle>
          <a:p>
            <a:r>
              <a:rPr lang="pt-BR" dirty="0"/>
              <a:t>Clique para editar o estilo do </a:t>
            </a:r>
            <a:r>
              <a:rPr lang="sl-SI" dirty="0"/>
              <a:t>s</a:t>
            </a:r>
            <a:r>
              <a:rPr lang="pt-BR" dirty="0"/>
              <a:t>ubtítulo mestre</a:t>
            </a:r>
          </a:p>
        </p:txBody>
      </p:sp>
      <p:sp>
        <p:nvSpPr>
          <p:cNvPr id="7" name="Espaço Reservado para Data 6"/>
          <p:cNvSpPr>
            <a:spLocks noGrp="1"/>
          </p:cNvSpPr>
          <p:nvPr>
            <p:ph type="dt" sz="half" idx="10"/>
          </p:nvPr>
        </p:nvSpPr>
        <p:spPr/>
        <p:txBody>
          <a:bodyPr/>
          <a:lstStyle>
            <a:lvl1pPr latinLnBrk="0">
              <a:defRPr lang="pt-BR">
                <a:solidFill>
                  <a:srgbClr val="FFFFFF">
                    <a:alpha val="80000"/>
                  </a:srgbClr>
                </a:solidFill>
              </a:defRPr>
            </a:lvl1pPr>
          </a:lstStyle>
          <a:p>
            <a:fld id="{B3DE4F5C-696A-4E5D-96A5-372EFC59189F}" type="datetime1">
              <a:rPr lang="pt-BR" smtClean="0"/>
              <a:pPr/>
              <a:t>31/01/2020</a:t>
            </a:fld>
            <a:endParaRPr lang="pt-BR" dirty="0"/>
          </a:p>
        </p:txBody>
      </p:sp>
      <p:sp>
        <p:nvSpPr>
          <p:cNvPr id="8" name="Espaço Reservado para Rodapé 7"/>
          <p:cNvSpPr>
            <a:spLocks noGrp="1"/>
          </p:cNvSpPr>
          <p:nvPr>
            <p:ph type="ftr" sz="quarter" idx="11"/>
          </p:nvPr>
        </p:nvSpPr>
        <p:spPr/>
        <p:txBody>
          <a:bodyPr/>
          <a:lstStyle>
            <a:lvl1pPr latinLnBrk="0">
              <a:defRPr lang="pt-BR">
                <a:solidFill>
                  <a:srgbClr val="FFFFFF">
                    <a:alpha val="80000"/>
                  </a:srgbClr>
                </a:solidFill>
              </a:defRPr>
            </a:lvl1pPr>
          </a:lstStyle>
          <a:p>
            <a:endParaRPr lang="pt-BR"/>
          </a:p>
        </p:txBody>
      </p:sp>
      <p:sp>
        <p:nvSpPr>
          <p:cNvPr id="9" name="Espaço Reservado para Número de Slide 8"/>
          <p:cNvSpPr>
            <a:spLocks noGrp="1"/>
          </p:cNvSpPr>
          <p:nvPr>
            <p:ph type="sldNum" sz="quarter" idx="12"/>
          </p:nvPr>
        </p:nvSpPr>
        <p:spPr/>
        <p:txBody>
          <a:bodyPr/>
          <a:lstStyle>
            <a:lvl1pPr latinLnBrk="0">
              <a:defRPr lang="pt-BR">
                <a:solidFill>
                  <a:srgbClr val="FFFFFF">
                    <a:alpha val="25000"/>
                  </a:srgbClr>
                </a:solidFill>
              </a:defRPr>
            </a:lvl1pPr>
          </a:lstStyle>
          <a:p>
            <a:fld id="{4FAB73BC-B049-4115-A692-8D63A059BFB8}" type="slidenum">
              <a:pPr/>
              <a:t>‹nº›</a:t>
            </a:fld>
            <a:endParaRPr lang="pt-BR"/>
          </a:p>
        </p:txBody>
      </p:sp>
    </p:spTree>
    <p:extLst>
      <p:ext uri="{BB962C8B-B14F-4D97-AF65-F5344CB8AC3E}">
        <p14:creationId xmlns:p14="http://schemas.microsoft.com/office/powerpoint/2010/main" val="29172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Conteúdo 2"/>
          <p:cNvSpPr>
            <a:spLocks noGrp="1"/>
          </p:cNvSpPr>
          <p:nvPr>
            <p:ph idx="1" hasCustomPrompt="1"/>
          </p:nvPr>
        </p:nvSpPr>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9E370B96-B6F4-4620-A376-75D5C7EFADB1}"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22489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3504" y="767419"/>
            <a:ext cx="10780776" cy="3355848"/>
          </a:xfrm>
        </p:spPr>
        <p:txBody>
          <a:bodyPr anchor="b">
            <a:normAutofit/>
          </a:bodyPr>
          <a:lstStyle>
            <a:lvl1pPr latinLnBrk="0">
              <a:lnSpc>
                <a:spcPct val="80000"/>
              </a:lnSpc>
              <a:defRPr lang="pt-BR" sz="8800" b="0" baseline="0">
                <a:solidFill>
                  <a:schemeClr val="accent1"/>
                </a:solidFill>
              </a:defRPr>
            </a:lvl1pPr>
          </a:lstStyle>
          <a:p>
            <a:r>
              <a:rPr lang="pt-BR" dirty="0"/>
              <a:t>Clique para editar o título mestre</a:t>
            </a:r>
          </a:p>
        </p:txBody>
      </p:sp>
      <p:sp>
        <p:nvSpPr>
          <p:cNvPr id="3" name="Espaço Reservado para Texto 2"/>
          <p:cNvSpPr>
            <a:spLocks noGrp="1"/>
          </p:cNvSpPr>
          <p:nvPr>
            <p:ph type="body" idx="1" hasCustomPrompt="1"/>
          </p:nvPr>
        </p:nvSpPr>
        <p:spPr>
          <a:xfrm>
            <a:off x="667512" y="4204209"/>
            <a:ext cx="9226296" cy="1645920"/>
          </a:xfrm>
        </p:spPr>
        <p:txBody>
          <a:bodyPr anchor="t">
            <a:normAutofit/>
          </a:bodyPr>
          <a:lstStyle>
            <a:lvl1pPr marL="0" indent="0" latinLnBrk="0">
              <a:buNone/>
              <a:defRPr lang="pt-BR" sz="3200">
                <a:solidFill>
                  <a:schemeClr val="tx1"/>
                </a:solidFill>
                <a:latin typeface="+mj-lt"/>
              </a:defRPr>
            </a:lvl1pPr>
            <a:lvl2pPr marL="457200" indent="0" latinLnBrk="0">
              <a:buNone/>
              <a:defRPr lang="pt-BR" sz="1800">
                <a:solidFill>
                  <a:schemeClr val="tx1">
                    <a:tint val="75000"/>
                  </a:schemeClr>
                </a:solidFill>
              </a:defRPr>
            </a:lvl2pPr>
            <a:lvl3pPr marL="914400" indent="0" latinLnBrk="0">
              <a:buNone/>
              <a:defRPr lang="pt-BR" sz="1600">
                <a:solidFill>
                  <a:schemeClr val="tx1">
                    <a:tint val="75000"/>
                  </a:schemeClr>
                </a:solidFill>
              </a:defRPr>
            </a:lvl3pPr>
            <a:lvl4pPr marL="1371600" indent="0" latinLnBrk="0">
              <a:buNone/>
              <a:defRPr lang="pt-BR" sz="1400">
                <a:solidFill>
                  <a:schemeClr val="tx1">
                    <a:tint val="75000"/>
                  </a:schemeClr>
                </a:solidFill>
              </a:defRPr>
            </a:lvl4pPr>
            <a:lvl5pPr marL="1828800" indent="0" latinLnBrk="0">
              <a:buNone/>
              <a:defRPr lang="pt-BR" sz="1400">
                <a:solidFill>
                  <a:schemeClr val="tx1">
                    <a:tint val="75000"/>
                  </a:schemeClr>
                </a:solidFill>
              </a:defRPr>
            </a:lvl5pPr>
            <a:lvl6pPr marL="2286000" indent="0" latinLnBrk="0">
              <a:buNone/>
              <a:defRPr lang="pt-BR" sz="1400">
                <a:solidFill>
                  <a:schemeClr val="tx1">
                    <a:tint val="75000"/>
                  </a:schemeClr>
                </a:solidFill>
              </a:defRPr>
            </a:lvl6pPr>
            <a:lvl7pPr marL="2743200" indent="0" latinLnBrk="0">
              <a:buNone/>
              <a:defRPr lang="pt-BR" sz="1400">
                <a:solidFill>
                  <a:schemeClr val="tx1">
                    <a:tint val="75000"/>
                  </a:schemeClr>
                </a:solidFill>
              </a:defRPr>
            </a:lvl7pPr>
            <a:lvl8pPr marL="3200400" indent="0" latinLnBrk="0">
              <a:buNone/>
              <a:defRPr lang="pt-BR" sz="1400">
                <a:solidFill>
                  <a:schemeClr val="tx1">
                    <a:tint val="75000"/>
                  </a:schemeClr>
                </a:solidFill>
              </a:defRPr>
            </a:lvl8pPr>
            <a:lvl9pPr marL="3657600" indent="0" latinLnBrk="0">
              <a:buNone/>
              <a:defRPr lang="pt-BR" sz="14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lvl1pPr>
              <a:defRPr/>
            </a:lvl1pPr>
          </a:lstStyle>
          <a:p>
            <a:fld id="{58FBA518-5348-4851-B9BD-0712D28A51C8}"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AB73BC-B049-4115-A692-8D63A059BFB8}" type="slidenum">
              <a:pPr/>
              <a:t>‹nº›</a:t>
            </a:fld>
            <a:endParaRPr lang="pt-BR"/>
          </a:p>
        </p:txBody>
      </p:sp>
    </p:spTree>
    <p:extLst>
      <p:ext uri="{BB962C8B-B14F-4D97-AF65-F5344CB8AC3E}">
        <p14:creationId xmlns:p14="http://schemas.microsoft.com/office/powerpoint/2010/main" val="15380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Conteúdo 2"/>
          <p:cNvSpPr>
            <a:spLocks noGrp="1"/>
          </p:cNvSpPr>
          <p:nvPr>
            <p:ph sz="half" idx="1" hasCustomPrompt="1"/>
          </p:nvPr>
        </p:nvSpPr>
        <p:spPr>
          <a:xfrm>
            <a:off x="676656" y="1998134"/>
            <a:ext cx="4663440" cy="3767328"/>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hasCustomPrompt="1"/>
          </p:nvPr>
        </p:nvSpPr>
        <p:spPr>
          <a:xfrm>
            <a:off x="6011330" y="1998134"/>
            <a:ext cx="4663440" cy="3767328"/>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Data 4"/>
          <p:cNvSpPr>
            <a:spLocks noGrp="1"/>
          </p:cNvSpPr>
          <p:nvPr>
            <p:ph type="dt" sz="half" idx="10"/>
          </p:nvPr>
        </p:nvSpPr>
        <p:spPr/>
        <p:txBody>
          <a:bodyPr/>
          <a:lstStyle>
            <a:lvl1pPr>
              <a:defRPr/>
            </a:lvl1pPr>
          </a:lstStyle>
          <a:p>
            <a:fld id="{27E34CC4-BC06-41B3-A53C-A22C93E63380}" type="datetime1">
              <a:rPr lang="pt-BR" smtClean="0"/>
              <a:pPr/>
              <a:t>31/01/2020</a:t>
            </a:fld>
            <a:endParaRPr lang="pt-BR" dirty="0"/>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400808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p:txBody>
          <a:bodyPr/>
          <a:lstStyle/>
          <a:p>
            <a:r>
              <a:rPr lang="pt-BR" dirty="0"/>
              <a:t>Clique para editar o título mestre</a:t>
            </a:r>
          </a:p>
        </p:txBody>
      </p:sp>
      <p:sp>
        <p:nvSpPr>
          <p:cNvPr id="3" name="Espaço Reservado para Texto 2"/>
          <p:cNvSpPr>
            <a:spLocks noGrp="1"/>
          </p:cNvSpPr>
          <p:nvPr>
            <p:ph type="body" idx="1" hasCustomPrompt="1"/>
          </p:nvPr>
        </p:nvSpPr>
        <p:spPr>
          <a:xfrm>
            <a:off x="676656" y="2040467"/>
            <a:ext cx="4663440" cy="723400"/>
          </a:xfrm>
        </p:spPr>
        <p:txBody>
          <a:bodyPr anchor="ctr">
            <a:normAutofit/>
          </a:bodyPr>
          <a:lstStyle>
            <a:lvl1pPr marL="0" indent="0" latinLnBrk="0">
              <a:buNone/>
              <a:defRPr lang="pt-BR" sz="2200" b="0" cap="all" baseline="0">
                <a:solidFill>
                  <a:schemeClr val="tx1">
                    <a:lumMod val="85000"/>
                    <a:lumOff val="15000"/>
                  </a:schemeClr>
                </a:solidFill>
                <a:latin typeface="+mj-lt"/>
              </a:defRPr>
            </a:lvl1pPr>
            <a:lvl2pPr marL="457200" indent="0" latinLnBrk="0">
              <a:buNone/>
              <a:defRPr lang="pt-BR" sz="2000" b="1"/>
            </a:lvl2pPr>
            <a:lvl3pPr marL="914400" indent="0" latinLnBrk="0">
              <a:buNone/>
              <a:defRPr lang="pt-BR" sz="1800" b="1"/>
            </a:lvl3pPr>
            <a:lvl4pPr marL="1371600" indent="0" latinLnBrk="0">
              <a:buNone/>
              <a:defRPr lang="pt-BR" sz="1600" b="1"/>
            </a:lvl4pPr>
            <a:lvl5pPr marL="1828800" indent="0" latinLnBrk="0">
              <a:buNone/>
              <a:defRPr lang="pt-BR" sz="1600" b="1"/>
            </a:lvl5pPr>
            <a:lvl6pPr marL="2286000" indent="0" latinLnBrk="0">
              <a:buNone/>
              <a:defRPr lang="pt-BR" sz="1600" b="1"/>
            </a:lvl6pPr>
            <a:lvl7pPr marL="2743200" indent="0" latinLnBrk="0">
              <a:buNone/>
              <a:defRPr lang="pt-BR" sz="1600" b="1"/>
            </a:lvl7pPr>
            <a:lvl8pPr marL="3200400" indent="0" latinLnBrk="0">
              <a:buNone/>
              <a:defRPr lang="pt-BR" sz="1600" b="1"/>
            </a:lvl8pPr>
            <a:lvl9pPr marL="3657600" indent="0" latinLnBrk="0">
              <a:buNone/>
              <a:defRPr lang="pt-BR" sz="1600" b="1"/>
            </a:lvl9pPr>
          </a:lstStyle>
          <a:p>
            <a:pPr lvl="0"/>
            <a:r>
              <a:rPr lang="pt-BR" dirty="0"/>
              <a:t>Clique para editar o texto mestre</a:t>
            </a:r>
          </a:p>
        </p:txBody>
      </p:sp>
      <p:sp>
        <p:nvSpPr>
          <p:cNvPr id="4" name="Espaço Reservado para Conteúdo 3"/>
          <p:cNvSpPr>
            <a:spLocks noGrp="1"/>
          </p:cNvSpPr>
          <p:nvPr>
            <p:ph sz="half" idx="2" hasCustomPrompt="1"/>
          </p:nvPr>
        </p:nvSpPr>
        <p:spPr>
          <a:xfrm>
            <a:off x="676656" y="2753084"/>
            <a:ext cx="4663440" cy="3200400"/>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3" hasCustomPrompt="1"/>
          </p:nvPr>
        </p:nvSpPr>
        <p:spPr>
          <a:xfrm>
            <a:off x="6007608" y="2038435"/>
            <a:ext cx="4663440" cy="722376"/>
          </a:xfrm>
        </p:spPr>
        <p:txBody>
          <a:bodyPr anchor="ctr">
            <a:normAutofit/>
          </a:bodyPr>
          <a:lstStyle>
            <a:lvl1pPr marL="0" indent="0" latinLnBrk="0">
              <a:buNone/>
              <a:defRPr lang="pt-BR" sz="2200" b="0" cap="all" baseline="0">
                <a:solidFill>
                  <a:schemeClr val="tx1">
                    <a:lumMod val="85000"/>
                    <a:lumOff val="15000"/>
                  </a:schemeClr>
                </a:solidFill>
                <a:latin typeface="+mj-lt"/>
              </a:defRPr>
            </a:lvl1pPr>
            <a:lvl2pPr marL="457200" indent="0" latinLnBrk="0">
              <a:buNone/>
              <a:defRPr lang="pt-BR" sz="2000" b="1"/>
            </a:lvl2pPr>
            <a:lvl3pPr marL="914400" indent="0" latinLnBrk="0">
              <a:buNone/>
              <a:defRPr lang="pt-BR" sz="1800" b="1"/>
            </a:lvl3pPr>
            <a:lvl4pPr marL="1371600" indent="0" latinLnBrk="0">
              <a:buNone/>
              <a:defRPr lang="pt-BR" sz="1600" b="1"/>
            </a:lvl4pPr>
            <a:lvl5pPr marL="1828800" indent="0" latinLnBrk="0">
              <a:buNone/>
              <a:defRPr lang="pt-BR" sz="1600" b="1"/>
            </a:lvl5pPr>
            <a:lvl6pPr marL="2286000" indent="0" latinLnBrk="0">
              <a:buNone/>
              <a:defRPr lang="pt-BR" sz="1600" b="1"/>
            </a:lvl6pPr>
            <a:lvl7pPr marL="2743200" indent="0" latinLnBrk="0">
              <a:buNone/>
              <a:defRPr lang="pt-BR" sz="1600" b="1"/>
            </a:lvl7pPr>
            <a:lvl8pPr marL="3200400" indent="0" latinLnBrk="0">
              <a:buNone/>
              <a:defRPr lang="pt-BR" sz="1600" b="1"/>
            </a:lvl8pPr>
            <a:lvl9pPr marL="3657600" indent="0" latinLnBrk="0">
              <a:buNone/>
              <a:defRPr lang="pt-BR" sz="1600" b="1"/>
            </a:lvl9pPr>
          </a:lstStyle>
          <a:p>
            <a:pPr lvl="0"/>
            <a:r>
              <a:rPr lang="pt-BR" dirty="0"/>
              <a:t>Clique para editar o texto mestre</a:t>
            </a:r>
          </a:p>
        </p:txBody>
      </p:sp>
      <p:sp>
        <p:nvSpPr>
          <p:cNvPr id="6" name="Espaço Reservado para Conteúdo 5"/>
          <p:cNvSpPr>
            <a:spLocks noGrp="1"/>
          </p:cNvSpPr>
          <p:nvPr>
            <p:ph sz="quarter" idx="4" hasCustomPrompt="1"/>
          </p:nvPr>
        </p:nvSpPr>
        <p:spPr>
          <a:xfrm>
            <a:off x="6007608" y="2750990"/>
            <a:ext cx="4663440" cy="3200400"/>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Data 6"/>
          <p:cNvSpPr>
            <a:spLocks noGrp="1"/>
          </p:cNvSpPr>
          <p:nvPr>
            <p:ph type="dt" sz="half" idx="10"/>
          </p:nvPr>
        </p:nvSpPr>
        <p:spPr/>
        <p:txBody>
          <a:bodyPr/>
          <a:lstStyle>
            <a:lvl1pPr>
              <a:defRPr/>
            </a:lvl1pPr>
          </a:lstStyle>
          <a:p>
            <a:fld id="{A1DE2F38-215B-4885-9BA4-FDF503741AA2}" type="datetime1">
              <a:rPr lang="pt-BR" smtClean="0"/>
              <a:pPr/>
              <a:t>31/01/2020</a:t>
            </a:fld>
            <a:endParaRPr lang="pt-BR" dirty="0"/>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14686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ítulo 5"/>
          <p:cNvSpPr>
            <a:spLocks noGrp="1"/>
          </p:cNvSpPr>
          <p:nvPr>
            <p:ph type="title" hasCustomPrompt="1"/>
          </p:nvPr>
        </p:nvSpPr>
        <p:spPr/>
        <p:txBody>
          <a:bodyPr/>
          <a:lstStyle/>
          <a:p>
            <a:r>
              <a:rPr lang="pt-BR" dirty="0"/>
              <a:t>Clique para editar o título mestre</a:t>
            </a:r>
          </a:p>
        </p:txBody>
      </p:sp>
      <p:sp>
        <p:nvSpPr>
          <p:cNvPr id="3" name="Espaço Reservado para Data 2"/>
          <p:cNvSpPr>
            <a:spLocks noGrp="1"/>
          </p:cNvSpPr>
          <p:nvPr>
            <p:ph type="dt" sz="half" idx="10"/>
          </p:nvPr>
        </p:nvSpPr>
        <p:spPr/>
        <p:txBody>
          <a:bodyPr/>
          <a:lstStyle>
            <a:lvl1pPr>
              <a:defRPr/>
            </a:lvl1pPr>
          </a:lstStyle>
          <a:p>
            <a:fld id="{6BABE76E-2541-4EE5-B0FD-6DF5D99CCE51}" type="datetime1">
              <a:rPr lang="pt-BR" smtClean="0"/>
              <a:pPr/>
              <a:t>31/01/2020</a:t>
            </a:fld>
            <a:endParaRPr lang="pt-BR" dirty="0"/>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354049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fld id="{048B5EAB-5ECF-4FE8-9FD2-F334EE267E20}" type="datetime1">
              <a:rPr lang="pt-BR" smtClean="0"/>
              <a:pPr/>
              <a:t>31/01/2020</a:t>
            </a:fld>
            <a:endParaRPr lang="pt-BR" dirty="0"/>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24364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3504" y="767419"/>
            <a:ext cx="10780776" cy="3355848"/>
          </a:xfrm>
        </p:spPr>
        <p:txBody>
          <a:bodyPr anchor="b">
            <a:normAutofit/>
          </a:bodyPr>
          <a:lstStyle>
            <a:lvl1pPr latinLnBrk="0">
              <a:lnSpc>
                <a:spcPct val="80000"/>
              </a:lnSpc>
              <a:defRPr lang="pt-BR" sz="8800" b="0" baseline="0">
                <a:solidFill>
                  <a:schemeClr val="accent1"/>
                </a:solidFill>
              </a:defRPr>
            </a:lvl1pPr>
          </a:lstStyle>
          <a:p>
            <a:r>
              <a:rPr lang="pt-BR" dirty="0"/>
              <a:t>Clique para editar o título mestre</a:t>
            </a:r>
          </a:p>
        </p:txBody>
      </p:sp>
      <p:sp>
        <p:nvSpPr>
          <p:cNvPr id="3" name="Espaço Reservado para Texto 2"/>
          <p:cNvSpPr>
            <a:spLocks noGrp="1"/>
          </p:cNvSpPr>
          <p:nvPr>
            <p:ph type="body" idx="1" hasCustomPrompt="1"/>
          </p:nvPr>
        </p:nvSpPr>
        <p:spPr>
          <a:xfrm>
            <a:off x="667512" y="4204209"/>
            <a:ext cx="9226296" cy="1645920"/>
          </a:xfrm>
        </p:spPr>
        <p:txBody>
          <a:bodyPr anchor="t">
            <a:normAutofit/>
          </a:bodyPr>
          <a:lstStyle>
            <a:lvl1pPr marL="0" indent="0" latinLnBrk="0">
              <a:buNone/>
              <a:defRPr lang="pt-BR" sz="3200">
                <a:solidFill>
                  <a:schemeClr val="tx1"/>
                </a:solidFill>
                <a:latin typeface="+mj-lt"/>
              </a:defRPr>
            </a:lvl1pPr>
            <a:lvl2pPr marL="457200" indent="0" latinLnBrk="0">
              <a:buNone/>
              <a:defRPr lang="pt-BR" sz="1800">
                <a:solidFill>
                  <a:schemeClr val="tx1">
                    <a:tint val="75000"/>
                  </a:schemeClr>
                </a:solidFill>
              </a:defRPr>
            </a:lvl2pPr>
            <a:lvl3pPr marL="914400" indent="0" latinLnBrk="0">
              <a:buNone/>
              <a:defRPr lang="pt-BR" sz="1600">
                <a:solidFill>
                  <a:schemeClr val="tx1">
                    <a:tint val="75000"/>
                  </a:schemeClr>
                </a:solidFill>
              </a:defRPr>
            </a:lvl3pPr>
            <a:lvl4pPr marL="1371600" indent="0" latinLnBrk="0">
              <a:buNone/>
              <a:defRPr lang="pt-BR" sz="1400">
                <a:solidFill>
                  <a:schemeClr val="tx1">
                    <a:tint val="75000"/>
                  </a:schemeClr>
                </a:solidFill>
              </a:defRPr>
            </a:lvl4pPr>
            <a:lvl5pPr marL="1828800" indent="0" latinLnBrk="0">
              <a:buNone/>
              <a:defRPr lang="pt-BR" sz="1400">
                <a:solidFill>
                  <a:schemeClr val="tx1">
                    <a:tint val="75000"/>
                  </a:schemeClr>
                </a:solidFill>
              </a:defRPr>
            </a:lvl5pPr>
            <a:lvl6pPr marL="2286000" indent="0" latinLnBrk="0">
              <a:buNone/>
              <a:defRPr lang="pt-BR" sz="1400">
                <a:solidFill>
                  <a:schemeClr val="tx1">
                    <a:tint val="75000"/>
                  </a:schemeClr>
                </a:solidFill>
              </a:defRPr>
            </a:lvl6pPr>
            <a:lvl7pPr marL="2743200" indent="0" latinLnBrk="0">
              <a:buNone/>
              <a:defRPr lang="pt-BR" sz="1400">
                <a:solidFill>
                  <a:schemeClr val="tx1">
                    <a:tint val="75000"/>
                  </a:schemeClr>
                </a:solidFill>
              </a:defRPr>
            </a:lvl7pPr>
            <a:lvl8pPr marL="3200400" indent="0" latinLnBrk="0">
              <a:buNone/>
              <a:defRPr lang="pt-BR" sz="1400">
                <a:solidFill>
                  <a:schemeClr val="tx1">
                    <a:tint val="75000"/>
                  </a:schemeClr>
                </a:solidFill>
              </a:defRPr>
            </a:lvl8pPr>
            <a:lvl9pPr marL="3657600" indent="0" latinLnBrk="0">
              <a:buNone/>
              <a:defRPr lang="pt-BR" sz="14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lvl1pPr>
              <a:defRPr/>
            </a:lvl1pPr>
          </a:lstStyle>
          <a:p>
            <a:fld id="{B3DF6CD9-079C-4F3C-B6D6-64D75627623F}"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4FAB73BC-B049-4115-A692-8D63A059BFB8}" type="slidenum">
              <a:rPr lang="pt-BR" smtClean="0"/>
              <a:pPr/>
              <a:t>‹nº›</a:t>
            </a:fld>
            <a:endParaRPr lang="pt-BR" dirty="0"/>
          </a:p>
        </p:txBody>
      </p:sp>
    </p:spTree>
    <p:extLst>
      <p:ext uri="{BB962C8B-B14F-4D97-AF65-F5344CB8AC3E}">
        <p14:creationId xmlns:p14="http://schemas.microsoft.com/office/powerpoint/2010/main" val="16076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Retângulo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ítulo 8"/>
          <p:cNvSpPr>
            <a:spLocks noGrp="1"/>
          </p:cNvSpPr>
          <p:nvPr>
            <p:ph type="title" hasCustomPrompt="1"/>
          </p:nvPr>
        </p:nvSpPr>
        <p:spPr>
          <a:xfrm>
            <a:off x="8261404" y="542282"/>
            <a:ext cx="3383280" cy="1920240"/>
          </a:xfrm>
        </p:spPr>
        <p:txBody>
          <a:bodyPr anchor="b">
            <a:noAutofit/>
          </a:bodyPr>
          <a:lstStyle>
            <a:lvl1pPr latinLnBrk="0">
              <a:lnSpc>
                <a:spcPct val="85000"/>
              </a:lnSpc>
              <a:defRPr lang="pt-BR" sz="4000">
                <a:solidFill>
                  <a:srgbClr val="FFFFFF"/>
                </a:solidFill>
              </a:defRPr>
            </a:lvl1pPr>
          </a:lstStyle>
          <a:p>
            <a:r>
              <a:rPr lang="pt-BR" dirty="0"/>
              <a:t>Clique para editar o título mestre</a:t>
            </a:r>
          </a:p>
        </p:txBody>
      </p:sp>
      <p:sp>
        <p:nvSpPr>
          <p:cNvPr id="3" name="Espaço Reservado para Conteúdo 2"/>
          <p:cNvSpPr>
            <a:spLocks noGrp="1"/>
          </p:cNvSpPr>
          <p:nvPr>
            <p:ph idx="1" hasCustomPrompt="1"/>
          </p:nvPr>
        </p:nvSpPr>
        <p:spPr>
          <a:xfrm>
            <a:off x="762000" y="762000"/>
            <a:ext cx="6096000" cy="4572000"/>
          </a:xfrm>
        </p:spPr>
        <p:txBody>
          <a:bodyPr/>
          <a:lstStyle>
            <a:lvl1pPr latinLnBrk="0">
              <a:defRPr lang="pt-BR" sz="3200"/>
            </a:lvl1pPr>
            <a:lvl2pPr latinLnBrk="0">
              <a:defRPr lang="pt-BR" sz="2800"/>
            </a:lvl2pPr>
            <a:lvl3pPr latinLnBrk="0">
              <a:defRPr lang="pt-BR" sz="2400"/>
            </a:lvl3pPr>
            <a:lvl4pPr latinLnBrk="0">
              <a:defRPr lang="pt-BR" sz="2000"/>
            </a:lvl4pPr>
            <a:lvl5pPr latinLnBrk="0">
              <a:defRPr lang="pt-BR" sz="2000"/>
            </a:lvl5pPr>
            <a:lvl6pPr latinLnBrk="0">
              <a:defRPr lang="pt-BR" sz="2000"/>
            </a:lvl6pPr>
            <a:lvl7pPr latinLnBrk="0">
              <a:defRPr lang="pt-BR" sz="2000"/>
            </a:lvl7pPr>
            <a:lvl8pPr latinLnBrk="0">
              <a:defRPr lang="pt-BR" sz="2000"/>
            </a:lvl8pPr>
            <a:lvl9pPr latinLnBrk="0">
              <a:defRPr lang="pt-BR" sz="20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Texto 3"/>
          <p:cNvSpPr>
            <a:spLocks noGrp="1"/>
          </p:cNvSpPr>
          <p:nvPr>
            <p:ph type="body" sz="half" idx="2" hasCustomPrompt="1"/>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400"/>
              </a:spcBef>
              <a:spcAft>
                <a:spcPts val="0"/>
              </a:spcAft>
              <a:buClrTx/>
              <a:buSzTx/>
              <a:buFontTx/>
              <a:buNone/>
              <a:tabLst/>
              <a:defRPr lang="pt-BR" sz="1800">
                <a:solidFill>
                  <a:srgbClr val="262626"/>
                </a:solidFill>
              </a:defRPr>
            </a:lvl1pPr>
            <a:lvl2pPr marL="457200" indent="0" latinLnBrk="0">
              <a:buNone/>
              <a:defRPr lang="pt-BR" sz="1200"/>
            </a:lvl2pPr>
            <a:lvl3pPr marL="914400" indent="0" latinLnBrk="0">
              <a:buNone/>
              <a:defRPr lang="pt-BR" sz="1000"/>
            </a:lvl3pPr>
            <a:lvl4pPr marL="1371600" indent="0" latinLnBrk="0">
              <a:buNone/>
              <a:defRPr lang="pt-BR" sz="900"/>
            </a:lvl4pPr>
            <a:lvl5pPr marL="1828800" indent="0" latinLnBrk="0">
              <a:buNone/>
              <a:defRPr lang="pt-BR" sz="900"/>
            </a:lvl5pPr>
            <a:lvl6pPr marL="2286000" indent="0" latinLnBrk="0">
              <a:buNone/>
              <a:defRPr lang="pt-BR" sz="900"/>
            </a:lvl6pPr>
            <a:lvl7pPr marL="2743200" indent="0" latinLnBrk="0">
              <a:buNone/>
              <a:defRPr lang="pt-BR" sz="900"/>
            </a:lvl7pPr>
            <a:lvl8pPr marL="3200400" indent="0" latinLnBrk="0">
              <a:buNone/>
              <a:defRPr lang="pt-BR" sz="900"/>
            </a:lvl8pPr>
            <a:lvl9pPr marL="3657600" indent="0" latinLnBrk="0">
              <a:buNone/>
              <a:defRPr lang="pt-BR" sz="900"/>
            </a:lvl9pPr>
          </a:lstStyle>
          <a:p>
            <a:pPr marL="0" marR="0" lvl="0" indent="0" algn="l" defTabSz="914400" eaLnBrk="1" fontAlgn="auto" latinLnBrk="0" hangingPunct="1">
              <a:lnSpc>
                <a:spcPct val="100000"/>
              </a:lnSpc>
              <a:spcBef>
                <a:spcPts val="1400"/>
              </a:spcBef>
              <a:spcAft>
                <a:spcPts val="0"/>
              </a:spcAft>
              <a:buClrTx/>
              <a:buSzTx/>
              <a:buFontTx/>
              <a:buNone/>
              <a:tabLst/>
              <a:defRPr lang="pt-BR"/>
            </a:pPr>
            <a:r>
              <a:rPr lang="pt-BR" dirty="0"/>
              <a:t>Clique para editar o texto mestre</a:t>
            </a:r>
          </a:p>
        </p:txBody>
      </p:sp>
      <p:sp>
        <p:nvSpPr>
          <p:cNvPr id="5" name="Espaço Reservado para Data 4"/>
          <p:cNvSpPr>
            <a:spLocks noGrp="1"/>
          </p:cNvSpPr>
          <p:nvPr>
            <p:ph type="dt" sz="half" idx="10"/>
          </p:nvPr>
        </p:nvSpPr>
        <p:spPr/>
        <p:txBody>
          <a:bodyPr/>
          <a:lstStyle>
            <a:lvl1pPr>
              <a:defRPr/>
            </a:lvl1pPr>
          </a:lstStyle>
          <a:p>
            <a:fld id="{49DA8038-7FEE-4946-A4DE-F4C3618E0BAB}" type="datetime1">
              <a:rPr lang="pt-BR" smtClean="0"/>
              <a:pPr/>
              <a:t>31/01/2020</a:t>
            </a:fld>
            <a:endParaRPr lang="pt-BR" dirty="0"/>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lvl1pPr latinLnBrk="0">
              <a:defRPr lang="pt-BR">
                <a:solidFill>
                  <a:srgbClr val="FFFFFF">
                    <a:alpha val="20000"/>
                  </a:srgbClr>
                </a:solidFill>
              </a:defRPr>
            </a:lvl1pPr>
          </a:lstStyle>
          <a:p>
            <a:fld id="{4FAB73BC-B049-4115-A692-8D63A059BFB8}" type="slidenum">
              <a:pPr/>
              <a:t>‹nº›</a:t>
            </a:fld>
            <a:endParaRPr lang="pt-BR"/>
          </a:p>
        </p:txBody>
      </p:sp>
    </p:spTree>
    <p:extLst>
      <p:ext uri="{BB962C8B-B14F-4D97-AF65-F5344CB8AC3E}">
        <p14:creationId xmlns:p14="http://schemas.microsoft.com/office/powerpoint/2010/main" val="34337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49224" y="5418667"/>
            <a:ext cx="10780776" cy="613283"/>
          </a:xfrm>
        </p:spPr>
        <p:txBody>
          <a:bodyPr anchor="b">
            <a:normAutofit/>
          </a:bodyPr>
          <a:lstStyle>
            <a:lvl1pPr latinLnBrk="0">
              <a:defRPr lang="pt-BR" sz="3200" b="0">
                <a:solidFill>
                  <a:srgbClr val="FFFFFF"/>
                </a:solidFill>
              </a:defRPr>
            </a:lvl1pPr>
          </a:lstStyle>
          <a:p>
            <a:r>
              <a:rPr lang="pt-BR" dirty="0"/>
              <a:t>Clique para editar o título mestre</a:t>
            </a:r>
          </a:p>
        </p:txBody>
      </p:sp>
      <p:sp>
        <p:nvSpPr>
          <p:cNvPr id="3" name="Espaço Reservado para Imagem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latinLnBrk="0">
              <a:spcBef>
                <a:spcPts val="800"/>
              </a:spcBef>
              <a:buNone/>
              <a:defRPr lang="pt-BR" sz="3200">
                <a:solidFill>
                  <a:schemeClr val="tx1">
                    <a:lumMod val="75000"/>
                    <a:lumOff val="25000"/>
                  </a:schemeClr>
                </a:solidFill>
              </a:defRPr>
            </a:lvl1pPr>
            <a:lvl2pPr marL="457200" indent="0" latinLnBrk="0">
              <a:buNone/>
              <a:defRPr lang="pt-BR" sz="2800"/>
            </a:lvl2pPr>
            <a:lvl3pPr marL="914400" indent="0" latinLnBrk="0">
              <a:buNone/>
              <a:defRPr lang="pt-BR" sz="2400"/>
            </a:lvl3pPr>
            <a:lvl4pPr marL="1371600" indent="0" latinLnBrk="0">
              <a:buNone/>
              <a:defRPr lang="pt-BR" sz="2000"/>
            </a:lvl4pPr>
            <a:lvl5pPr marL="1828800" indent="0" latinLnBrk="0">
              <a:buNone/>
              <a:defRPr lang="pt-BR" sz="2000"/>
            </a:lvl5pPr>
            <a:lvl6pPr marL="2286000" indent="0" latinLnBrk="0">
              <a:buNone/>
              <a:defRPr lang="pt-BR" sz="2000"/>
            </a:lvl6pPr>
            <a:lvl7pPr marL="2743200" indent="0" latinLnBrk="0">
              <a:buNone/>
              <a:defRPr lang="pt-BR" sz="2000"/>
            </a:lvl7pPr>
            <a:lvl8pPr marL="3200400" indent="0" latinLnBrk="0">
              <a:buNone/>
              <a:defRPr lang="pt-BR" sz="2000"/>
            </a:lvl8pPr>
            <a:lvl9pPr marL="3657600" indent="0" latinLnBrk="0">
              <a:buNone/>
              <a:defRPr lang="pt-BR" sz="2000"/>
            </a:lvl9pPr>
          </a:lstStyle>
          <a:p>
            <a:r>
              <a:rPr lang="pt-BR"/>
              <a:t>Clique no ícone para adicionar uma imagem</a:t>
            </a:r>
          </a:p>
        </p:txBody>
      </p:sp>
      <p:sp>
        <p:nvSpPr>
          <p:cNvPr id="4" name="Espaço Reservado para Texto 3"/>
          <p:cNvSpPr>
            <a:spLocks noGrp="1"/>
          </p:cNvSpPr>
          <p:nvPr>
            <p:ph type="body" sz="half" idx="2" hasCustomPrompt="1"/>
          </p:nvPr>
        </p:nvSpPr>
        <p:spPr>
          <a:xfrm>
            <a:off x="676656" y="5909735"/>
            <a:ext cx="9229344" cy="533400"/>
          </a:xfrm>
        </p:spPr>
        <p:txBody>
          <a:bodyPr>
            <a:normAutofit/>
          </a:bodyPr>
          <a:lstStyle>
            <a:lvl1pPr marL="0" indent="0" latinLnBrk="0">
              <a:lnSpc>
                <a:spcPct val="90000"/>
              </a:lnSpc>
              <a:buNone/>
              <a:defRPr lang="pt-BR" sz="1400">
                <a:solidFill>
                  <a:srgbClr val="262626"/>
                </a:solidFill>
              </a:defRPr>
            </a:lvl1pPr>
            <a:lvl2pPr marL="457200" indent="0" latinLnBrk="0">
              <a:buNone/>
              <a:defRPr lang="pt-BR" sz="1200"/>
            </a:lvl2pPr>
            <a:lvl3pPr marL="914400" indent="0" latinLnBrk="0">
              <a:buNone/>
              <a:defRPr lang="pt-BR" sz="1000"/>
            </a:lvl3pPr>
            <a:lvl4pPr marL="1371600" indent="0" latinLnBrk="0">
              <a:buNone/>
              <a:defRPr lang="pt-BR" sz="900"/>
            </a:lvl4pPr>
            <a:lvl5pPr marL="1828800" indent="0" latinLnBrk="0">
              <a:buNone/>
              <a:defRPr lang="pt-BR" sz="900"/>
            </a:lvl5pPr>
            <a:lvl6pPr marL="2286000" indent="0" latinLnBrk="0">
              <a:buNone/>
              <a:defRPr lang="pt-BR" sz="900"/>
            </a:lvl6pPr>
            <a:lvl7pPr marL="2743200" indent="0" latinLnBrk="0">
              <a:buNone/>
              <a:defRPr lang="pt-BR" sz="900"/>
            </a:lvl7pPr>
            <a:lvl8pPr marL="3200400" indent="0" latinLnBrk="0">
              <a:buNone/>
              <a:defRPr lang="pt-BR" sz="900"/>
            </a:lvl8pPr>
            <a:lvl9pPr marL="3657600" indent="0" latinLnBrk="0">
              <a:buNone/>
              <a:defRPr lang="pt-BR" sz="900"/>
            </a:lvl9pPr>
          </a:lstStyle>
          <a:p>
            <a:pPr lvl="0"/>
            <a:r>
              <a:rPr lang="pt-BR" dirty="0"/>
              <a:t>Clique para editar o texto mestre</a:t>
            </a:r>
          </a:p>
        </p:txBody>
      </p:sp>
      <p:sp>
        <p:nvSpPr>
          <p:cNvPr id="12" name="Espaço Reservado para Data 11"/>
          <p:cNvSpPr>
            <a:spLocks noGrp="1"/>
          </p:cNvSpPr>
          <p:nvPr>
            <p:ph type="dt" sz="half" idx="10"/>
          </p:nvPr>
        </p:nvSpPr>
        <p:spPr/>
        <p:txBody>
          <a:bodyPr/>
          <a:lstStyle>
            <a:lvl1pPr latinLnBrk="0">
              <a:defRPr lang="pt-BR">
                <a:solidFill>
                  <a:srgbClr val="FFFFFF">
                    <a:alpha val="80000"/>
                  </a:srgbClr>
                </a:solidFill>
              </a:defRPr>
            </a:lvl1pPr>
          </a:lstStyle>
          <a:p>
            <a:fld id="{0D31434A-AF4C-4557-8FE8-6757B3E9AD06}" type="datetime1">
              <a:rPr lang="pt-BR" smtClean="0"/>
              <a:pPr/>
              <a:t>31/01/2020</a:t>
            </a:fld>
            <a:endParaRPr lang="pt-BR" dirty="0"/>
          </a:p>
        </p:txBody>
      </p:sp>
      <p:sp>
        <p:nvSpPr>
          <p:cNvPr id="13" name="Espaço Reservado para Rodapé 12"/>
          <p:cNvSpPr>
            <a:spLocks noGrp="1"/>
          </p:cNvSpPr>
          <p:nvPr>
            <p:ph type="ftr" sz="quarter" idx="11"/>
          </p:nvPr>
        </p:nvSpPr>
        <p:spPr/>
        <p:txBody>
          <a:bodyPr/>
          <a:lstStyle>
            <a:lvl1pPr latinLnBrk="0">
              <a:defRPr lang="pt-BR">
                <a:solidFill>
                  <a:srgbClr val="FFFFFF">
                    <a:alpha val="80000"/>
                  </a:srgbClr>
                </a:solidFill>
              </a:defRPr>
            </a:lvl1pPr>
          </a:lstStyle>
          <a:p>
            <a:endParaRPr lang="pt-BR"/>
          </a:p>
        </p:txBody>
      </p:sp>
      <p:sp>
        <p:nvSpPr>
          <p:cNvPr id="14" name="Espaço Reservado para Número de Slide 13"/>
          <p:cNvSpPr>
            <a:spLocks noGrp="1"/>
          </p:cNvSpPr>
          <p:nvPr>
            <p:ph type="sldNum" sz="quarter" idx="12"/>
          </p:nvPr>
        </p:nvSpPr>
        <p:spPr/>
        <p:txBody>
          <a:bodyPr/>
          <a:lstStyle>
            <a:lvl1pPr latinLnBrk="0">
              <a:defRPr lang="pt-BR">
                <a:solidFill>
                  <a:srgbClr val="FFFFFF">
                    <a:alpha val="25000"/>
                  </a:srgbClr>
                </a:solidFill>
              </a:defRPr>
            </a:lvl1pPr>
          </a:lstStyle>
          <a:p>
            <a:fld id="{4FAB73BC-B049-4115-A692-8D63A059BFB8}" type="slidenum">
              <a:pPr/>
              <a:t>‹nº›</a:t>
            </a:fld>
            <a:endParaRPr lang="pt-BR"/>
          </a:p>
        </p:txBody>
      </p:sp>
    </p:spTree>
    <p:extLst>
      <p:ext uri="{BB962C8B-B14F-4D97-AF65-F5344CB8AC3E}">
        <p14:creationId xmlns:p14="http://schemas.microsoft.com/office/powerpoint/2010/main" val="3542755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Texto Vertical 2"/>
          <p:cNvSpPr>
            <a:spLocks noGrp="1"/>
          </p:cNvSpPr>
          <p:nvPr>
            <p:ph type="body" orient="vert" idx="1" hasCustomPrompt="1"/>
          </p:nvPr>
        </p:nvSpPr>
        <p:spPr/>
        <p:txBody>
          <a:bodyPr vert="eaVert"/>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6CA48EFC-8C32-47AB-A92D-44183ACB5542}"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30380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743950" y="695325"/>
            <a:ext cx="2628900" cy="4800600"/>
          </a:xfrm>
        </p:spPr>
        <p:txBody>
          <a:bodyPr vert="eaVert"/>
          <a:lstStyle/>
          <a:p>
            <a:r>
              <a:rPr lang="pt-BR" dirty="0"/>
              <a:t>Clique para editar o título mestre</a:t>
            </a:r>
          </a:p>
        </p:txBody>
      </p:sp>
      <p:sp>
        <p:nvSpPr>
          <p:cNvPr id="3" name="Espaço Reservado para Texto Vertical 2"/>
          <p:cNvSpPr>
            <a:spLocks noGrp="1"/>
          </p:cNvSpPr>
          <p:nvPr>
            <p:ph type="body" orient="vert" idx="1" hasCustomPrompt="1"/>
          </p:nvPr>
        </p:nvSpPr>
        <p:spPr>
          <a:xfrm>
            <a:off x="771525" y="714375"/>
            <a:ext cx="7734300" cy="5400675"/>
          </a:xfrm>
        </p:spPr>
        <p:txBody>
          <a:bodyPr vert="eaVert"/>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D1FEC6D8-EC99-4A99-BCA0-41B89B0D6B79}"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34969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4" name="Retângulo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603504" y="770467"/>
            <a:ext cx="10782300" cy="3352800"/>
          </a:xfrm>
        </p:spPr>
        <p:txBody>
          <a:bodyPr anchor="b">
            <a:noAutofit/>
          </a:bodyPr>
          <a:lstStyle>
            <a:lvl1pPr algn="l" latinLnBrk="0">
              <a:lnSpc>
                <a:spcPct val="80000"/>
              </a:lnSpc>
              <a:defRPr lang="pt-BR" sz="8800" spc="-120" baseline="0">
                <a:solidFill>
                  <a:srgbClr val="FFFFFF"/>
                </a:solidFill>
              </a:defRPr>
            </a:lvl1pPr>
          </a:lstStyle>
          <a:p>
            <a:r>
              <a:rPr lang="pt-BR" dirty="0"/>
              <a:t>Clique para editar o título mestre</a:t>
            </a:r>
          </a:p>
        </p:txBody>
      </p:sp>
      <p:sp>
        <p:nvSpPr>
          <p:cNvPr id="3" name="Subtítulo 2"/>
          <p:cNvSpPr>
            <a:spLocks noGrp="1"/>
          </p:cNvSpPr>
          <p:nvPr>
            <p:ph type="subTitle" idx="1" hasCustomPrompt="1"/>
          </p:nvPr>
        </p:nvSpPr>
        <p:spPr>
          <a:xfrm>
            <a:off x="667512" y="4206876"/>
            <a:ext cx="9228201" cy="1645920"/>
          </a:xfrm>
        </p:spPr>
        <p:txBody>
          <a:bodyPr>
            <a:normAutofit/>
          </a:bodyPr>
          <a:lstStyle>
            <a:lvl1pPr marL="0" indent="0" algn="l" latinLnBrk="0">
              <a:buNone/>
              <a:defRPr lang="pt-BR" sz="3200">
                <a:solidFill>
                  <a:schemeClr val="bg1"/>
                </a:solidFill>
                <a:latin typeface="+mj-lt"/>
              </a:defRPr>
            </a:lvl1pPr>
            <a:lvl2pPr marL="457200" indent="0" algn="ctr" latinLnBrk="0">
              <a:buNone/>
              <a:defRPr lang="pt-BR" sz="2800"/>
            </a:lvl2pPr>
            <a:lvl3pPr marL="914400" indent="0" algn="ctr" latinLnBrk="0">
              <a:buNone/>
              <a:defRPr lang="pt-BR" sz="2400"/>
            </a:lvl3pPr>
            <a:lvl4pPr marL="1371600" indent="0" algn="ctr" latinLnBrk="0">
              <a:buNone/>
              <a:defRPr lang="pt-BR" sz="2000"/>
            </a:lvl4pPr>
            <a:lvl5pPr marL="1828800" indent="0" algn="ctr" latinLnBrk="0">
              <a:buNone/>
              <a:defRPr lang="pt-BR" sz="2000"/>
            </a:lvl5pPr>
            <a:lvl6pPr marL="2286000" indent="0" algn="ctr" latinLnBrk="0">
              <a:buNone/>
              <a:defRPr lang="pt-BR" sz="2000"/>
            </a:lvl6pPr>
            <a:lvl7pPr marL="2743200" indent="0" algn="ctr" latinLnBrk="0">
              <a:buNone/>
              <a:defRPr lang="pt-BR" sz="2000"/>
            </a:lvl7pPr>
            <a:lvl8pPr marL="3200400" indent="0" algn="ctr" latinLnBrk="0">
              <a:buNone/>
              <a:defRPr lang="pt-BR" sz="2000"/>
            </a:lvl8pPr>
            <a:lvl9pPr marL="3657600" indent="0" algn="ctr" latinLnBrk="0">
              <a:buNone/>
              <a:defRPr lang="pt-BR" sz="2000"/>
            </a:lvl9pPr>
          </a:lstStyle>
          <a:p>
            <a:r>
              <a:rPr lang="pt-BR" dirty="0"/>
              <a:t>Clique para editar o estilo do </a:t>
            </a:r>
            <a:r>
              <a:rPr lang="sl-SI" dirty="0"/>
              <a:t>s</a:t>
            </a:r>
            <a:r>
              <a:rPr lang="pt-BR" dirty="0"/>
              <a:t>ubtítulo mestre</a:t>
            </a:r>
          </a:p>
        </p:txBody>
      </p:sp>
      <p:sp>
        <p:nvSpPr>
          <p:cNvPr id="7" name="Espaço Reservado para Data 6"/>
          <p:cNvSpPr>
            <a:spLocks noGrp="1"/>
          </p:cNvSpPr>
          <p:nvPr>
            <p:ph type="dt" sz="half" idx="10"/>
          </p:nvPr>
        </p:nvSpPr>
        <p:spPr/>
        <p:txBody>
          <a:bodyPr/>
          <a:lstStyle>
            <a:lvl1pPr latinLnBrk="0">
              <a:defRPr lang="pt-BR">
                <a:solidFill>
                  <a:srgbClr val="FFFFFF">
                    <a:alpha val="80000"/>
                  </a:srgbClr>
                </a:solidFill>
              </a:defRPr>
            </a:lvl1pPr>
          </a:lstStyle>
          <a:p>
            <a:fld id="{A6498321-A008-4EE5-AAA4-EC076506D639}" type="datetime1">
              <a:rPr lang="pt-BR" smtClean="0"/>
              <a:pPr/>
              <a:t>31/01/2020</a:t>
            </a:fld>
            <a:endParaRPr lang="pt-BR" dirty="0"/>
          </a:p>
        </p:txBody>
      </p:sp>
      <p:sp>
        <p:nvSpPr>
          <p:cNvPr id="8" name="Espaço Reservado para Rodapé 7"/>
          <p:cNvSpPr>
            <a:spLocks noGrp="1"/>
          </p:cNvSpPr>
          <p:nvPr>
            <p:ph type="ftr" sz="quarter" idx="11"/>
          </p:nvPr>
        </p:nvSpPr>
        <p:spPr/>
        <p:txBody>
          <a:bodyPr/>
          <a:lstStyle>
            <a:lvl1pPr latinLnBrk="0">
              <a:defRPr lang="pt-BR">
                <a:solidFill>
                  <a:srgbClr val="FFFFFF">
                    <a:alpha val="80000"/>
                  </a:srgbClr>
                </a:solidFill>
              </a:defRPr>
            </a:lvl1pPr>
          </a:lstStyle>
          <a:p>
            <a:endParaRPr lang="pt-BR"/>
          </a:p>
        </p:txBody>
      </p:sp>
      <p:sp>
        <p:nvSpPr>
          <p:cNvPr id="9" name="Espaço Reservado para Número de Slide 8"/>
          <p:cNvSpPr>
            <a:spLocks noGrp="1"/>
          </p:cNvSpPr>
          <p:nvPr>
            <p:ph type="sldNum" sz="quarter" idx="12"/>
          </p:nvPr>
        </p:nvSpPr>
        <p:spPr/>
        <p:txBody>
          <a:bodyPr/>
          <a:lstStyle>
            <a:lvl1pPr latinLnBrk="0">
              <a:defRPr lang="pt-BR">
                <a:solidFill>
                  <a:srgbClr val="FFFFFF">
                    <a:alpha val="25000"/>
                  </a:srgbClr>
                </a:solidFill>
              </a:defRPr>
            </a:lvl1pPr>
          </a:lstStyle>
          <a:p>
            <a:fld id="{4FAB73BC-B049-4115-A692-8D63A059BFB8}" type="slidenum">
              <a:pPr/>
              <a:t>‹nº›</a:t>
            </a:fld>
            <a:endParaRPr lang="pt-BR"/>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Conteúdo 2"/>
          <p:cNvSpPr>
            <a:spLocks noGrp="1"/>
          </p:cNvSpPr>
          <p:nvPr>
            <p:ph idx="1" hasCustomPrompt="1"/>
          </p:nvPr>
        </p:nvSpPr>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65A4330B-F004-4FF9-8CC4-6F694B48FAD6}"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3504" y="767419"/>
            <a:ext cx="10780776" cy="3355848"/>
          </a:xfrm>
        </p:spPr>
        <p:txBody>
          <a:bodyPr anchor="b">
            <a:normAutofit/>
          </a:bodyPr>
          <a:lstStyle>
            <a:lvl1pPr latinLnBrk="0">
              <a:lnSpc>
                <a:spcPct val="80000"/>
              </a:lnSpc>
              <a:defRPr lang="pt-BR" sz="8800" b="0" baseline="0">
                <a:solidFill>
                  <a:schemeClr val="accent1"/>
                </a:solidFill>
              </a:defRPr>
            </a:lvl1pPr>
          </a:lstStyle>
          <a:p>
            <a:r>
              <a:rPr lang="pt-BR" dirty="0"/>
              <a:t>Clique para editar o título mestre</a:t>
            </a:r>
          </a:p>
        </p:txBody>
      </p:sp>
      <p:sp>
        <p:nvSpPr>
          <p:cNvPr id="3" name="Espaço Reservado para Texto 2"/>
          <p:cNvSpPr>
            <a:spLocks noGrp="1"/>
          </p:cNvSpPr>
          <p:nvPr>
            <p:ph type="body" idx="1" hasCustomPrompt="1"/>
          </p:nvPr>
        </p:nvSpPr>
        <p:spPr>
          <a:xfrm>
            <a:off x="667512" y="4204209"/>
            <a:ext cx="9226296" cy="1645920"/>
          </a:xfrm>
        </p:spPr>
        <p:txBody>
          <a:bodyPr anchor="t">
            <a:normAutofit/>
          </a:bodyPr>
          <a:lstStyle>
            <a:lvl1pPr marL="0" indent="0" latinLnBrk="0">
              <a:buNone/>
              <a:defRPr lang="pt-BR" sz="3200">
                <a:solidFill>
                  <a:schemeClr val="tx1"/>
                </a:solidFill>
                <a:latin typeface="+mj-lt"/>
              </a:defRPr>
            </a:lvl1pPr>
            <a:lvl2pPr marL="457200" indent="0" latinLnBrk="0">
              <a:buNone/>
              <a:defRPr lang="pt-BR" sz="1800">
                <a:solidFill>
                  <a:schemeClr val="tx1">
                    <a:tint val="75000"/>
                  </a:schemeClr>
                </a:solidFill>
              </a:defRPr>
            </a:lvl2pPr>
            <a:lvl3pPr marL="914400" indent="0" latinLnBrk="0">
              <a:buNone/>
              <a:defRPr lang="pt-BR" sz="1600">
                <a:solidFill>
                  <a:schemeClr val="tx1">
                    <a:tint val="75000"/>
                  </a:schemeClr>
                </a:solidFill>
              </a:defRPr>
            </a:lvl3pPr>
            <a:lvl4pPr marL="1371600" indent="0" latinLnBrk="0">
              <a:buNone/>
              <a:defRPr lang="pt-BR" sz="1400">
                <a:solidFill>
                  <a:schemeClr val="tx1">
                    <a:tint val="75000"/>
                  </a:schemeClr>
                </a:solidFill>
              </a:defRPr>
            </a:lvl4pPr>
            <a:lvl5pPr marL="1828800" indent="0" latinLnBrk="0">
              <a:buNone/>
              <a:defRPr lang="pt-BR" sz="1400">
                <a:solidFill>
                  <a:schemeClr val="tx1">
                    <a:tint val="75000"/>
                  </a:schemeClr>
                </a:solidFill>
              </a:defRPr>
            </a:lvl5pPr>
            <a:lvl6pPr marL="2286000" indent="0" latinLnBrk="0">
              <a:buNone/>
              <a:defRPr lang="pt-BR" sz="1400">
                <a:solidFill>
                  <a:schemeClr val="tx1">
                    <a:tint val="75000"/>
                  </a:schemeClr>
                </a:solidFill>
              </a:defRPr>
            </a:lvl6pPr>
            <a:lvl7pPr marL="2743200" indent="0" latinLnBrk="0">
              <a:buNone/>
              <a:defRPr lang="pt-BR" sz="1400">
                <a:solidFill>
                  <a:schemeClr val="tx1">
                    <a:tint val="75000"/>
                  </a:schemeClr>
                </a:solidFill>
              </a:defRPr>
            </a:lvl7pPr>
            <a:lvl8pPr marL="3200400" indent="0" latinLnBrk="0">
              <a:buNone/>
              <a:defRPr lang="pt-BR" sz="1400">
                <a:solidFill>
                  <a:schemeClr val="tx1">
                    <a:tint val="75000"/>
                  </a:schemeClr>
                </a:solidFill>
              </a:defRPr>
            </a:lvl8pPr>
            <a:lvl9pPr marL="3657600" indent="0" latinLnBrk="0">
              <a:buNone/>
              <a:defRPr lang="pt-BR" sz="14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lvl1pPr>
              <a:defRPr/>
            </a:lvl1pPr>
          </a:lstStyle>
          <a:p>
            <a:fld id="{A271E7D4-21D2-4CD6-9D52-FFBF969C35D6}"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AB73BC-B049-4115-A692-8D63A059BFB8}" type="slidenum">
              <a:pPr/>
              <a:t>‹nº›</a:t>
            </a:fld>
            <a:endParaRPr lang="pt-BR"/>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Conteúdo 2"/>
          <p:cNvSpPr>
            <a:spLocks noGrp="1"/>
          </p:cNvSpPr>
          <p:nvPr>
            <p:ph sz="half" idx="1" hasCustomPrompt="1"/>
          </p:nvPr>
        </p:nvSpPr>
        <p:spPr>
          <a:xfrm>
            <a:off x="676656" y="1998134"/>
            <a:ext cx="4663440" cy="3767328"/>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hasCustomPrompt="1"/>
          </p:nvPr>
        </p:nvSpPr>
        <p:spPr>
          <a:xfrm>
            <a:off x="6011330" y="1998134"/>
            <a:ext cx="4663440" cy="3767328"/>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Data 4"/>
          <p:cNvSpPr>
            <a:spLocks noGrp="1"/>
          </p:cNvSpPr>
          <p:nvPr>
            <p:ph type="dt" sz="half" idx="10"/>
          </p:nvPr>
        </p:nvSpPr>
        <p:spPr/>
        <p:txBody>
          <a:bodyPr/>
          <a:lstStyle>
            <a:lvl1pPr>
              <a:defRPr/>
            </a:lvl1pPr>
          </a:lstStyle>
          <a:p>
            <a:fld id="{1EFFF8CA-0ACA-42CF-81F2-6BDCC9FA9BC3}" type="datetime1">
              <a:rPr lang="pt-BR" smtClean="0"/>
              <a:pPr/>
              <a:t>31/01/2020</a:t>
            </a:fld>
            <a:endParaRPr lang="pt-BR" dirty="0"/>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p:txBody>
          <a:bodyPr/>
          <a:lstStyle/>
          <a:p>
            <a:r>
              <a:rPr lang="pt-BR" dirty="0"/>
              <a:t>Clique para editar o título mestre</a:t>
            </a:r>
          </a:p>
        </p:txBody>
      </p:sp>
      <p:sp>
        <p:nvSpPr>
          <p:cNvPr id="3" name="Espaço Reservado para Texto 2"/>
          <p:cNvSpPr>
            <a:spLocks noGrp="1"/>
          </p:cNvSpPr>
          <p:nvPr>
            <p:ph type="body" idx="1" hasCustomPrompt="1"/>
          </p:nvPr>
        </p:nvSpPr>
        <p:spPr>
          <a:xfrm>
            <a:off x="676656" y="2040467"/>
            <a:ext cx="4663440" cy="723400"/>
          </a:xfrm>
        </p:spPr>
        <p:txBody>
          <a:bodyPr anchor="ctr">
            <a:normAutofit/>
          </a:bodyPr>
          <a:lstStyle>
            <a:lvl1pPr marL="0" indent="0" latinLnBrk="0">
              <a:buNone/>
              <a:defRPr lang="pt-BR" sz="2200" b="0" cap="all" baseline="0">
                <a:solidFill>
                  <a:schemeClr val="tx1">
                    <a:lumMod val="85000"/>
                    <a:lumOff val="15000"/>
                  </a:schemeClr>
                </a:solidFill>
                <a:latin typeface="+mj-lt"/>
              </a:defRPr>
            </a:lvl1pPr>
            <a:lvl2pPr marL="457200" indent="0" latinLnBrk="0">
              <a:buNone/>
              <a:defRPr lang="pt-BR" sz="2000" b="1"/>
            </a:lvl2pPr>
            <a:lvl3pPr marL="914400" indent="0" latinLnBrk="0">
              <a:buNone/>
              <a:defRPr lang="pt-BR" sz="1800" b="1"/>
            </a:lvl3pPr>
            <a:lvl4pPr marL="1371600" indent="0" latinLnBrk="0">
              <a:buNone/>
              <a:defRPr lang="pt-BR" sz="1600" b="1"/>
            </a:lvl4pPr>
            <a:lvl5pPr marL="1828800" indent="0" latinLnBrk="0">
              <a:buNone/>
              <a:defRPr lang="pt-BR" sz="1600" b="1"/>
            </a:lvl5pPr>
            <a:lvl6pPr marL="2286000" indent="0" latinLnBrk="0">
              <a:buNone/>
              <a:defRPr lang="pt-BR" sz="1600" b="1"/>
            </a:lvl6pPr>
            <a:lvl7pPr marL="2743200" indent="0" latinLnBrk="0">
              <a:buNone/>
              <a:defRPr lang="pt-BR" sz="1600" b="1"/>
            </a:lvl7pPr>
            <a:lvl8pPr marL="3200400" indent="0" latinLnBrk="0">
              <a:buNone/>
              <a:defRPr lang="pt-BR" sz="1600" b="1"/>
            </a:lvl8pPr>
            <a:lvl9pPr marL="3657600" indent="0" latinLnBrk="0">
              <a:buNone/>
              <a:defRPr lang="pt-BR" sz="1600" b="1"/>
            </a:lvl9pPr>
          </a:lstStyle>
          <a:p>
            <a:pPr lvl="0"/>
            <a:r>
              <a:rPr lang="pt-BR" dirty="0"/>
              <a:t>Clique para editar o texto mestre</a:t>
            </a:r>
          </a:p>
        </p:txBody>
      </p:sp>
      <p:sp>
        <p:nvSpPr>
          <p:cNvPr id="4" name="Espaço Reservado para Conteúdo 3"/>
          <p:cNvSpPr>
            <a:spLocks noGrp="1"/>
          </p:cNvSpPr>
          <p:nvPr>
            <p:ph sz="half" idx="2" hasCustomPrompt="1"/>
          </p:nvPr>
        </p:nvSpPr>
        <p:spPr>
          <a:xfrm>
            <a:off x="676656" y="2753084"/>
            <a:ext cx="4663440" cy="3200400"/>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3" hasCustomPrompt="1"/>
          </p:nvPr>
        </p:nvSpPr>
        <p:spPr>
          <a:xfrm>
            <a:off x="6007608" y="2038435"/>
            <a:ext cx="4663440" cy="722376"/>
          </a:xfrm>
        </p:spPr>
        <p:txBody>
          <a:bodyPr anchor="ctr">
            <a:normAutofit/>
          </a:bodyPr>
          <a:lstStyle>
            <a:lvl1pPr marL="0" indent="0" latinLnBrk="0">
              <a:buNone/>
              <a:defRPr lang="pt-BR" sz="2200" b="0" cap="all" baseline="0">
                <a:solidFill>
                  <a:schemeClr val="tx1">
                    <a:lumMod val="85000"/>
                    <a:lumOff val="15000"/>
                  </a:schemeClr>
                </a:solidFill>
                <a:latin typeface="+mj-lt"/>
              </a:defRPr>
            </a:lvl1pPr>
            <a:lvl2pPr marL="457200" indent="0" latinLnBrk="0">
              <a:buNone/>
              <a:defRPr lang="pt-BR" sz="2000" b="1"/>
            </a:lvl2pPr>
            <a:lvl3pPr marL="914400" indent="0" latinLnBrk="0">
              <a:buNone/>
              <a:defRPr lang="pt-BR" sz="1800" b="1"/>
            </a:lvl3pPr>
            <a:lvl4pPr marL="1371600" indent="0" latinLnBrk="0">
              <a:buNone/>
              <a:defRPr lang="pt-BR" sz="1600" b="1"/>
            </a:lvl4pPr>
            <a:lvl5pPr marL="1828800" indent="0" latinLnBrk="0">
              <a:buNone/>
              <a:defRPr lang="pt-BR" sz="1600" b="1"/>
            </a:lvl5pPr>
            <a:lvl6pPr marL="2286000" indent="0" latinLnBrk="0">
              <a:buNone/>
              <a:defRPr lang="pt-BR" sz="1600" b="1"/>
            </a:lvl6pPr>
            <a:lvl7pPr marL="2743200" indent="0" latinLnBrk="0">
              <a:buNone/>
              <a:defRPr lang="pt-BR" sz="1600" b="1"/>
            </a:lvl7pPr>
            <a:lvl8pPr marL="3200400" indent="0" latinLnBrk="0">
              <a:buNone/>
              <a:defRPr lang="pt-BR" sz="1600" b="1"/>
            </a:lvl8pPr>
            <a:lvl9pPr marL="3657600" indent="0" latinLnBrk="0">
              <a:buNone/>
              <a:defRPr lang="pt-BR" sz="1600" b="1"/>
            </a:lvl9pPr>
          </a:lstStyle>
          <a:p>
            <a:pPr lvl="0"/>
            <a:r>
              <a:rPr lang="pt-BR" dirty="0"/>
              <a:t>Clique para editar o texto mestre</a:t>
            </a:r>
          </a:p>
        </p:txBody>
      </p:sp>
      <p:sp>
        <p:nvSpPr>
          <p:cNvPr id="6" name="Espaço Reservado para Conteúdo 5"/>
          <p:cNvSpPr>
            <a:spLocks noGrp="1"/>
          </p:cNvSpPr>
          <p:nvPr>
            <p:ph sz="quarter" idx="4" hasCustomPrompt="1"/>
          </p:nvPr>
        </p:nvSpPr>
        <p:spPr>
          <a:xfrm>
            <a:off x="6007608" y="2750990"/>
            <a:ext cx="4663440" cy="3200400"/>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Data 6"/>
          <p:cNvSpPr>
            <a:spLocks noGrp="1"/>
          </p:cNvSpPr>
          <p:nvPr>
            <p:ph type="dt" sz="half" idx="10"/>
          </p:nvPr>
        </p:nvSpPr>
        <p:spPr/>
        <p:txBody>
          <a:bodyPr/>
          <a:lstStyle>
            <a:lvl1pPr>
              <a:defRPr/>
            </a:lvl1pPr>
          </a:lstStyle>
          <a:p>
            <a:fld id="{861794D0-FF25-4E15-A8BA-84417BDF268D}" type="datetime1">
              <a:rPr lang="pt-BR" smtClean="0"/>
              <a:pPr/>
              <a:t>31/01/2020</a:t>
            </a:fld>
            <a:endParaRPr lang="pt-BR" dirty="0"/>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ítulo 5"/>
          <p:cNvSpPr>
            <a:spLocks noGrp="1"/>
          </p:cNvSpPr>
          <p:nvPr>
            <p:ph type="title" hasCustomPrompt="1"/>
          </p:nvPr>
        </p:nvSpPr>
        <p:spPr/>
        <p:txBody>
          <a:bodyPr/>
          <a:lstStyle/>
          <a:p>
            <a:r>
              <a:rPr lang="pt-BR" dirty="0"/>
              <a:t>Clique para editar o título mestre</a:t>
            </a:r>
          </a:p>
        </p:txBody>
      </p:sp>
      <p:sp>
        <p:nvSpPr>
          <p:cNvPr id="3" name="Espaço Reservado para Data 2"/>
          <p:cNvSpPr>
            <a:spLocks noGrp="1"/>
          </p:cNvSpPr>
          <p:nvPr>
            <p:ph type="dt" sz="half" idx="10"/>
          </p:nvPr>
        </p:nvSpPr>
        <p:spPr/>
        <p:txBody>
          <a:bodyPr/>
          <a:lstStyle>
            <a:lvl1pPr>
              <a:defRPr/>
            </a:lvl1pPr>
          </a:lstStyle>
          <a:p>
            <a:fld id="{F68D25F2-EED8-4A00-B878-D59D45394D1D}" type="datetime1">
              <a:rPr lang="pt-BR" smtClean="0"/>
              <a:pPr/>
              <a:t>31/01/2020</a:t>
            </a:fld>
            <a:endParaRPr lang="pt-BR" dirty="0"/>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Conteúdo 2"/>
          <p:cNvSpPr>
            <a:spLocks noGrp="1"/>
          </p:cNvSpPr>
          <p:nvPr>
            <p:ph sz="half" idx="1" hasCustomPrompt="1"/>
          </p:nvPr>
        </p:nvSpPr>
        <p:spPr>
          <a:xfrm>
            <a:off x="676656" y="1998134"/>
            <a:ext cx="4663440" cy="3767328"/>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hasCustomPrompt="1"/>
          </p:nvPr>
        </p:nvSpPr>
        <p:spPr>
          <a:xfrm>
            <a:off x="6011330" y="1998134"/>
            <a:ext cx="4663440" cy="3767328"/>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Data 4"/>
          <p:cNvSpPr>
            <a:spLocks noGrp="1"/>
          </p:cNvSpPr>
          <p:nvPr>
            <p:ph type="dt" sz="half" idx="10"/>
          </p:nvPr>
        </p:nvSpPr>
        <p:spPr/>
        <p:txBody>
          <a:bodyPr/>
          <a:lstStyle>
            <a:lvl1pPr>
              <a:defRPr/>
            </a:lvl1pPr>
          </a:lstStyle>
          <a:p>
            <a:fld id="{CA58FEA6-9F54-454D-8151-86B57F009BC0}" type="datetime1">
              <a:rPr lang="pt-BR" smtClean="0"/>
              <a:pPr/>
              <a:t>31/01/2020</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4FAB73BC-B049-4115-A692-8D63A059BFB8}" type="slidenum">
              <a:rPr lang="pt-BR" smtClean="0"/>
              <a:t>‹nº›</a:t>
            </a:fld>
            <a:endParaRPr lang="pt-BR" dirty="0"/>
          </a:p>
        </p:txBody>
      </p:sp>
    </p:spTree>
    <p:extLst>
      <p:ext uri="{BB962C8B-B14F-4D97-AF65-F5344CB8AC3E}">
        <p14:creationId xmlns:p14="http://schemas.microsoft.com/office/powerpoint/2010/main" val="203720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fld id="{C4BF1A68-C909-4A2B-A3BF-1E83D3D8DC72}" type="datetime1">
              <a:rPr lang="pt-BR" smtClean="0"/>
              <a:pPr/>
              <a:t>31/01/2020</a:t>
            </a:fld>
            <a:endParaRPr lang="pt-BR" dirty="0"/>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Retângulo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ítulo 8"/>
          <p:cNvSpPr>
            <a:spLocks noGrp="1"/>
          </p:cNvSpPr>
          <p:nvPr>
            <p:ph type="title" hasCustomPrompt="1"/>
          </p:nvPr>
        </p:nvSpPr>
        <p:spPr>
          <a:xfrm>
            <a:off x="8261404" y="542282"/>
            <a:ext cx="3383280" cy="1920240"/>
          </a:xfrm>
        </p:spPr>
        <p:txBody>
          <a:bodyPr anchor="b">
            <a:noAutofit/>
          </a:bodyPr>
          <a:lstStyle>
            <a:lvl1pPr latinLnBrk="0">
              <a:lnSpc>
                <a:spcPct val="85000"/>
              </a:lnSpc>
              <a:defRPr lang="pt-BR" sz="4000">
                <a:solidFill>
                  <a:srgbClr val="FFFFFF"/>
                </a:solidFill>
              </a:defRPr>
            </a:lvl1pPr>
          </a:lstStyle>
          <a:p>
            <a:r>
              <a:rPr lang="pt-BR" dirty="0"/>
              <a:t>Clique para editar o título mestre</a:t>
            </a:r>
          </a:p>
        </p:txBody>
      </p:sp>
      <p:sp>
        <p:nvSpPr>
          <p:cNvPr id="3" name="Espaço Reservado para Conteúdo 2"/>
          <p:cNvSpPr>
            <a:spLocks noGrp="1"/>
          </p:cNvSpPr>
          <p:nvPr>
            <p:ph idx="1" hasCustomPrompt="1"/>
          </p:nvPr>
        </p:nvSpPr>
        <p:spPr>
          <a:xfrm>
            <a:off x="762000" y="762000"/>
            <a:ext cx="6096000" cy="4572000"/>
          </a:xfrm>
        </p:spPr>
        <p:txBody>
          <a:bodyPr/>
          <a:lstStyle>
            <a:lvl1pPr latinLnBrk="0">
              <a:defRPr lang="pt-BR" sz="3200"/>
            </a:lvl1pPr>
            <a:lvl2pPr latinLnBrk="0">
              <a:defRPr lang="pt-BR" sz="2800"/>
            </a:lvl2pPr>
            <a:lvl3pPr latinLnBrk="0">
              <a:defRPr lang="pt-BR" sz="2400"/>
            </a:lvl3pPr>
            <a:lvl4pPr latinLnBrk="0">
              <a:defRPr lang="pt-BR" sz="2000"/>
            </a:lvl4pPr>
            <a:lvl5pPr latinLnBrk="0">
              <a:defRPr lang="pt-BR" sz="2000"/>
            </a:lvl5pPr>
            <a:lvl6pPr latinLnBrk="0">
              <a:defRPr lang="pt-BR" sz="2000"/>
            </a:lvl6pPr>
            <a:lvl7pPr latinLnBrk="0">
              <a:defRPr lang="pt-BR" sz="2000"/>
            </a:lvl7pPr>
            <a:lvl8pPr latinLnBrk="0">
              <a:defRPr lang="pt-BR" sz="2000"/>
            </a:lvl8pPr>
            <a:lvl9pPr latinLnBrk="0">
              <a:defRPr lang="pt-BR" sz="20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Texto 3"/>
          <p:cNvSpPr>
            <a:spLocks noGrp="1"/>
          </p:cNvSpPr>
          <p:nvPr>
            <p:ph type="body" sz="half" idx="2" hasCustomPrompt="1"/>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400"/>
              </a:spcBef>
              <a:spcAft>
                <a:spcPts val="0"/>
              </a:spcAft>
              <a:buClrTx/>
              <a:buSzTx/>
              <a:buFontTx/>
              <a:buNone/>
              <a:tabLst/>
              <a:defRPr lang="pt-BR" sz="1800">
                <a:solidFill>
                  <a:srgbClr val="262626"/>
                </a:solidFill>
              </a:defRPr>
            </a:lvl1pPr>
            <a:lvl2pPr marL="457200" indent="0" latinLnBrk="0">
              <a:buNone/>
              <a:defRPr lang="pt-BR" sz="1200"/>
            </a:lvl2pPr>
            <a:lvl3pPr marL="914400" indent="0" latinLnBrk="0">
              <a:buNone/>
              <a:defRPr lang="pt-BR" sz="1000"/>
            </a:lvl3pPr>
            <a:lvl4pPr marL="1371600" indent="0" latinLnBrk="0">
              <a:buNone/>
              <a:defRPr lang="pt-BR" sz="900"/>
            </a:lvl4pPr>
            <a:lvl5pPr marL="1828800" indent="0" latinLnBrk="0">
              <a:buNone/>
              <a:defRPr lang="pt-BR" sz="900"/>
            </a:lvl5pPr>
            <a:lvl6pPr marL="2286000" indent="0" latinLnBrk="0">
              <a:buNone/>
              <a:defRPr lang="pt-BR" sz="900"/>
            </a:lvl6pPr>
            <a:lvl7pPr marL="2743200" indent="0" latinLnBrk="0">
              <a:buNone/>
              <a:defRPr lang="pt-BR" sz="900"/>
            </a:lvl7pPr>
            <a:lvl8pPr marL="3200400" indent="0" latinLnBrk="0">
              <a:buNone/>
              <a:defRPr lang="pt-BR" sz="900"/>
            </a:lvl8pPr>
            <a:lvl9pPr marL="3657600" indent="0" latinLnBrk="0">
              <a:buNone/>
              <a:defRPr lang="pt-BR" sz="900"/>
            </a:lvl9pPr>
          </a:lstStyle>
          <a:p>
            <a:pPr marL="0" marR="0" lvl="0" indent="0" algn="l" defTabSz="914400" eaLnBrk="1" fontAlgn="auto" latinLnBrk="0" hangingPunct="1">
              <a:lnSpc>
                <a:spcPct val="100000"/>
              </a:lnSpc>
              <a:spcBef>
                <a:spcPts val="1400"/>
              </a:spcBef>
              <a:spcAft>
                <a:spcPts val="0"/>
              </a:spcAft>
              <a:buClrTx/>
              <a:buSzTx/>
              <a:buFontTx/>
              <a:buNone/>
              <a:tabLst/>
              <a:defRPr lang="pt-BR"/>
            </a:pPr>
            <a:r>
              <a:rPr lang="pt-BR" dirty="0"/>
              <a:t>Clique para editar o texto mestre</a:t>
            </a:r>
          </a:p>
        </p:txBody>
      </p:sp>
      <p:sp>
        <p:nvSpPr>
          <p:cNvPr id="5" name="Espaço Reservado para Data 4"/>
          <p:cNvSpPr>
            <a:spLocks noGrp="1"/>
          </p:cNvSpPr>
          <p:nvPr>
            <p:ph type="dt" sz="half" idx="10"/>
          </p:nvPr>
        </p:nvSpPr>
        <p:spPr/>
        <p:txBody>
          <a:bodyPr/>
          <a:lstStyle>
            <a:lvl1pPr>
              <a:defRPr/>
            </a:lvl1pPr>
          </a:lstStyle>
          <a:p>
            <a:fld id="{91359BF3-27C5-4DD0-A70F-2F7EF502A479}" type="datetime1">
              <a:rPr lang="pt-BR" smtClean="0"/>
              <a:pPr/>
              <a:t>31/01/2020</a:t>
            </a:fld>
            <a:endParaRPr lang="pt-BR" dirty="0"/>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lvl1pPr latinLnBrk="0">
              <a:defRPr lang="pt-BR">
                <a:solidFill>
                  <a:srgbClr val="FFFFFF">
                    <a:alpha val="20000"/>
                  </a:srgbClr>
                </a:solidFill>
              </a:defRPr>
            </a:lvl1pPr>
          </a:lstStyle>
          <a:p>
            <a:fld id="{4FAB73BC-B049-4115-A692-8D63A059BFB8}" type="slidenum">
              <a:pPr/>
              <a:t>‹nº›</a:t>
            </a:fld>
            <a:endParaRPr lang="pt-BR"/>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m com legenda">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49224" y="5418667"/>
            <a:ext cx="10780776" cy="613283"/>
          </a:xfrm>
        </p:spPr>
        <p:txBody>
          <a:bodyPr anchor="b">
            <a:normAutofit/>
          </a:bodyPr>
          <a:lstStyle>
            <a:lvl1pPr latinLnBrk="0">
              <a:defRPr lang="pt-BR" sz="3200" b="0">
                <a:solidFill>
                  <a:srgbClr val="FFFFFF"/>
                </a:solidFill>
              </a:defRPr>
            </a:lvl1pPr>
          </a:lstStyle>
          <a:p>
            <a:r>
              <a:rPr lang="pt-BR" dirty="0"/>
              <a:t>Clique para editar o título mestre</a:t>
            </a:r>
          </a:p>
        </p:txBody>
      </p:sp>
      <p:sp>
        <p:nvSpPr>
          <p:cNvPr id="3" name="Espaço Reservado para Imagem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latinLnBrk="0">
              <a:spcBef>
                <a:spcPts val="800"/>
              </a:spcBef>
              <a:buNone/>
              <a:defRPr lang="pt-BR" sz="3200">
                <a:solidFill>
                  <a:schemeClr val="tx1">
                    <a:lumMod val="75000"/>
                    <a:lumOff val="25000"/>
                  </a:schemeClr>
                </a:solidFill>
              </a:defRPr>
            </a:lvl1pPr>
            <a:lvl2pPr marL="457200" indent="0" latinLnBrk="0">
              <a:buNone/>
              <a:defRPr lang="pt-BR" sz="2800"/>
            </a:lvl2pPr>
            <a:lvl3pPr marL="914400" indent="0" latinLnBrk="0">
              <a:buNone/>
              <a:defRPr lang="pt-BR" sz="2400"/>
            </a:lvl3pPr>
            <a:lvl4pPr marL="1371600" indent="0" latinLnBrk="0">
              <a:buNone/>
              <a:defRPr lang="pt-BR" sz="2000"/>
            </a:lvl4pPr>
            <a:lvl5pPr marL="1828800" indent="0" latinLnBrk="0">
              <a:buNone/>
              <a:defRPr lang="pt-BR" sz="2000"/>
            </a:lvl5pPr>
            <a:lvl6pPr marL="2286000" indent="0" latinLnBrk="0">
              <a:buNone/>
              <a:defRPr lang="pt-BR" sz="2000"/>
            </a:lvl6pPr>
            <a:lvl7pPr marL="2743200" indent="0" latinLnBrk="0">
              <a:buNone/>
              <a:defRPr lang="pt-BR" sz="2000"/>
            </a:lvl7pPr>
            <a:lvl8pPr marL="3200400" indent="0" latinLnBrk="0">
              <a:buNone/>
              <a:defRPr lang="pt-BR" sz="2000"/>
            </a:lvl8pPr>
            <a:lvl9pPr marL="3657600" indent="0" latinLnBrk="0">
              <a:buNone/>
              <a:defRPr lang="pt-BR" sz="2000"/>
            </a:lvl9pPr>
          </a:lstStyle>
          <a:p>
            <a:r>
              <a:rPr lang="pt-BR"/>
              <a:t>Clique no ícone para adicionar uma imagem</a:t>
            </a:r>
          </a:p>
        </p:txBody>
      </p:sp>
      <p:sp>
        <p:nvSpPr>
          <p:cNvPr id="4" name="Espaço Reservado para Texto 3"/>
          <p:cNvSpPr>
            <a:spLocks noGrp="1"/>
          </p:cNvSpPr>
          <p:nvPr>
            <p:ph type="body" sz="half" idx="2" hasCustomPrompt="1"/>
          </p:nvPr>
        </p:nvSpPr>
        <p:spPr>
          <a:xfrm>
            <a:off x="676656" y="5909735"/>
            <a:ext cx="9229344" cy="533400"/>
          </a:xfrm>
        </p:spPr>
        <p:txBody>
          <a:bodyPr>
            <a:normAutofit/>
          </a:bodyPr>
          <a:lstStyle>
            <a:lvl1pPr marL="0" indent="0" latinLnBrk="0">
              <a:lnSpc>
                <a:spcPct val="90000"/>
              </a:lnSpc>
              <a:buNone/>
              <a:defRPr lang="pt-BR" sz="1400">
                <a:solidFill>
                  <a:srgbClr val="262626"/>
                </a:solidFill>
              </a:defRPr>
            </a:lvl1pPr>
            <a:lvl2pPr marL="457200" indent="0" latinLnBrk="0">
              <a:buNone/>
              <a:defRPr lang="pt-BR" sz="1200"/>
            </a:lvl2pPr>
            <a:lvl3pPr marL="914400" indent="0" latinLnBrk="0">
              <a:buNone/>
              <a:defRPr lang="pt-BR" sz="1000"/>
            </a:lvl3pPr>
            <a:lvl4pPr marL="1371600" indent="0" latinLnBrk="0">
              <a:buNone/>
              <a:defRPr lang="pt-BR" sz="900"/>
            </a:lvl4pPr>
            <a:lvl5pPr marL="1828800" indent="0" latinLnBrk="0">
              <a:buNone/>
              <a:defRPr lang="pt-BR" sz="900"/>
            </a:lvl5pPr>
            <a:lvl6pPr marL="2286000" indent="0" latinLnBrk="0">
              <a:buNone/>
              <a:defRPr lang="pt-BR" sz="900"/>
            </a:lvl6pPr>
            <a:lvl7pPr marL="2743200" indent="0" latinLnBrk="0">
              <a:buNone/>
              <a:defRPr lang="pt-BR" sz="900"/>
            </a:lvl7pPr>
            <a:lvl8pPr marL="3200400" indent="0" latinLnBrk="0">
              <a:buNone/>
              <a:defRPr lang="pt-BR" sz="900"/>
            </a:lvl8pPr>
            <a:lvl9pPr marL="3657600" indent="0" latinLnBrk="0">
              <a:buNone/>
              <a:defRPr lang="pt-BR" sz="900"/>
            </a:lvl9pPr>
          </a:lstStyle>
          <a:p>
            <a:pPr lvl="0"/>
            <a:r>
              <a:rPr lang="pt-BR" dirty="0"/>
              <a:t>Clique para editar o texto mestre</a:t>
            </a:r>
          </a:p>
        </p:txBody>
      </p:sp>
      <p:sp>
        <p:nvSpPr>
          <p:cNvPr id="12" name="Espaço Reservado para Data 11"/>
          <p:cNvSpPr>
            <a:spLocks noGrp="1"/>
          </p:cNvSpPr>
          <p:nvPr>
            <p:ph type="dt" sz="half" idx="10"/>
          </p:nvPr>
        </p:nvSpPr>
        <p:spPr/>
        <p:txBody>
          <a:bodyPr/>
          <a:lstStyle>
            <a:lvl1pPr latinLnBrk="0">
              <a:defRPr lang="pt-BR">
                <a:solidFill>
                  <a:srgbClr val="FFFFFF">
                    <a:alpha val="80000"/>
                  </a:srgbClr>
                </a:solidFill>
              </a:defRPr>
            </a:lvl1pPr>
          </a:lstStyle>
          <a:p>
            <a:fld id="{F20BE6DF-778C-4D3F-9047-24F06FCF2667}" type="datetime1">
              <a:rPr lang="pt-BR" smtClean="0"/>
              <a:pPr/>
              <a:t>31/01/2020</a:t>
            </a:fld>
            <a:endParaRPr lang="pt-BR" dirty="0"/>
          </a:p>
        </p:txBody>
      </p:sp>
      <p:sp>
        <p:nvSpPr>
          <p:cNvPr id="13" name="Espaço Reservado para Rodapé 12"/>
          <p:cNvSpPr>
            <a:spLocks noGrp="1"/>
          </p:cNvSpPr>
          <p:nvPr>
            <p:ph type="ftr" sz="quarter" idx="11"/>
          </p:nvPr>
        </p:nvSpPr>
        <p:spPr/>
        <p:txBody>
          <a:bodyPr/>
          <a:lstStyle>
            <a:lvl1pPr latinLnBrk="0">
              <a:defRPr lang="pt-BR">
                <a:solidFill>
                  <a:srgbClr val="FFFFFF">
                    <a:alpha val="80000"/>
                  </a:srgbClr>
                </a:solidFill>
              </a:defRPr>
            </a:lvl1pPr>
          </a:lstStyle>
          <a:p>
            <a:endParaRPr lang="pt-BR"/>
          </a:p>
        </p:txBody>
      </p:sp>
      <p:sp>
        <p:nvSpPr>
          <p:cNvPr id="14" name="Espaço Reservado para Número de Slide 13"/>
          <p:cNvSpPr>
            <a:spLocks noGrp="1"/>
          </p:cNvSpPr>
          <p:nvPr>
            <p:ph type="sldNum" sz="quarter" idx="12"/>
          </p:nvPr>
        </p:nvSpPr>
        <p:spPr/>
        <p:txBody>
          <a:bodyPr/>
          <a:lstStyle>
            <a:lvl1pPr latinLnBrk="0">
              <a:defRPr lang="pt-BR">
                <a:solidFill>
                  <a:srgbClr val="FFFFFF">
                    <a:alpha val="25000"/>
                  </a:srgbClr>
                </a:solidFill>
              </a:defRPr>
            </a:lvl1pPr>
          </a:lstStyle>
          <a:p>
            <a:fld id="{4FAB73BC-B049-4115-A692-8D63A059BFB8}" type="slidenum">
              <a:pPr/>
              <a:t>‹nº›</a:t>
            </a:fld>
            <a:endParaRPr lang="pt-BR"/>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dirty="0"/>
              <a:t>Clique para editar o título mestre</a:t>
            </a:r>
          </a:p>
        </p:txBody>
      </p:sp>
      <p:sp>
        <p:nvSpPr>
          <p:cNvPr id="3" name="Espaço Reservado para Texto Vertical 2"/>
          <p:cNvSpPr>
            <a:spLocks noGrp="1"/>
          </p:cNvSpPr>
          <p:nvPr>
            <p:ph type="body" orient="vert" idx="1" hasCustomPrompt="1"/>
          </p:nvPr>
        </p:nvSpPr>
        <p:spPr/>
        <p:txBody>
          <a:bodyPr vert="eaVert"/>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B203E91C-A534-41D3-9F46-2526F9EE2A6A}"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743950" y="695325"/>
            <a:ext cx="2628900" cy="4800600"/>
          </a:xfrm>
        </p:spPr>
        <p:txBody>
          <a:bodyPr vert="eaVert"/>
          <a:lstStyle/>
          <a:p>
            <a:r>
              <a:rPr lang="pt-BR" dirty="0"/>
              <a:t>Clique para editar o título mestre</a:t>
            </a:r>
          </a:p>
        </p:txBody>
      </p:sp>
      <p:sp>
        <p:nvSpPr>
          <p:cNvPr id="3" name="Espaço Reservado para Texto Vertical 2"/>
          <p:cNvSpPr>
            <a:spLocks noGrp="1"/>
          </p:cNvSpPr>
          <p:nvPr>
            <p:ph type="body" orient="vert" idx="1" hasCustomPrompt="1"/>
          </p:nvPr>
        </p:nvSpPr>
        <p:spPr>
          <a:xfrm>
            <a:off x="771525" y="714375"/>
            <a:ext cx="7734300" cy="5400675"/>
          </a:xfrm>
        </p:spPr>
        <p:txBody>
          <a:bodyPr vert="eaVert"/>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vl1pPr>
          </a:lstStyle>
          <a:p>
            <a:fld id="{331C5419-EFE0-4066-9BE0-B40AD4738988}" type="datetime1">
              <a:rPr lang="pt-BR" smtClean="0"/>
              <a:pPr/>
              <a:t>31/01/2020</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4FAB73BC-B049-4115-A692-8D63A059BFB8}" type="slidenum">
              <a:t>‹nº›</a:t>
            </a:fld>
            <a:endParaRPr lang="pt-BR"/>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p:txBody>
          <a:bodyPr/>
          <a:lstStyle/>
          <a:p>
            <a:r>
              <a:rPr lang="pt-BR" dirty="0"/>
              <a:t>Clique para editar o título mestre</a:t>
            </a:r>
          </a:p>
        </p:txBody>
      </p:sp>
      <p:sp>
        <p:nvSpPr>
          <p:cNvPr id="3" name="Espaço Reservado para Texto 2"/>
          <p:cNvSpPr>
            <a:spLocks noGrp="1"/>
          </p:cNvSpPr>
          <p:nvPr>
            <p:ph type="body" idx="1" hasCustomPrompt="1"/>
          </p:nvPr>
        </p:nvSpPr>
        <p:spPr>
          <a:xfrm>
            <a:off x="676656" y="2040467"/>
            <a:ext cx="4663440" cy="723400"/>
          </a:xfrm>
        </p:spPr>
        <p:txBody>
          <a:bodyPr anchor="ctr">
            <a:normAutofit/>
          </a:bodyPr>
          <a:lstStyle>
            <a:lvl1pPr marL="0" indent="0" latinLnBrk="0">
              <a:buNone/>
              <a:defRPr lang="pt-BR" sz="2200" b="0" cap="all" baseline="0">
                <a:solidFill>
                  <a:schemeClr val="tx1">
                    <a:lumMod val="85000"/>
                    <a:lumOff val="15000"/>
                  </a:schemeClr>
                </a:solidFill>
                <a:latin typeface="+mj-lt"/>
              </a:defRPr>
            </a:lvl1pPr>
            <a:lvl2pPr marL="457200" indent="0" latinLnBrk="0">
              <a:buNone/>
              <a:defRPr lang="pt-BR" sz="2000" b="1"/>
            </a:lvl2pPr>
            <a:lvl3pPr marL="914400" indent="0" latinLnBrk="0">
              <a:buNone/>
              <a:defRPr lang="pt-BR" sz="1800" b="1"/>
            </a:lvl3pPr>
            <a:lvl4pPr marL="1371600" indent="0" latinLnBrk="0">
              <a:buNone/>
              <a:defRPr lang="pt-BR" sz="1600" b="1"/>
            </a:lvl4pPr>
            <a:lvl5pPr marL="1828800" indent="0" latinLnBrk="0">
              <a:buNone/>
              <a:defRPr lang="pt-BR" sz="1600" b="1"/>
            </a:lvl5pPr>
            <a:lvl6pPr marL="2286000" indent="0" latinLnBrk="0">
              <a:buNone/>
              <a:defRPr lang="pt-BR" sz="1600" b="1"/>
            </a:lvl6pPr>
            <a:lvl7pPr marL="2743200" indent="0" latinLnBrk="0">
              <a:buNone/>
              <a:defRPr lang="pt-BR" sz="1600" b="1"/>
            </a:lvl7pPr>
            <a:lvl8pPr marL="3200400" indent="0" latinLnBrk="0">
              <a:buNone/>
              <a:defRPr lang="pt-BR" sz="1600" b="1"/>
            </a:lvl8pPr>
            <a:lvl9pPr marL="3657600" indent="0" latinLnBrk="0">
              <a:buNone/>
              <a:defRPr lang="pt-BR" sz="1600" b="1"/>
            </a:lvl9pPr>
          </a:lstStyle>
          <a:p>
            <a:pPr lvl="0"/>
            <a:r>
              <a:rPr lang="pt-BR" dirty="0"/>
              <a:t>Clique para editar o texto mestre</a:t>
            </a:r>
          </a:p>
        </p:txBody>
      </p:sp>
      <p:sp>
        <p:nvSpPr>
          <p:cNvPr id="4" name="Espaço Reservado para Conteúdo 3"/>
          <p:cNvSpPr>
            <a:spLocks noGrp="1"/>
          </p:cNvSpPr>
          <p:nvPr>
            <p:ph sz="half" idx="2" hasCustomPrompt="1"/>
          </p:nvPr>
        </p:nvSpPr>
        <p:spPr>
          <a:xfrm>
            <a:off x="676656" y="2753084"/>
            <a:ext cx="4663440" cy="3200400"/>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3" hasCustomPrompt="1"/>
          </p:nvPr>
        </p:nvSpPr>
        <p:spPr>
          <a:xfrm>
            <a:off x="6007608" y="2038435"/>
            <a:ext cx="4663440" cy="722376"/>
          </a:xfrm>
        </p:spPr>
        <p:txBody>
          <a:bodyPr anchor="ctr">
            <a:normAutofit/>
          </a:bodyPr>
          <a:lstStyle>
            <a:lvl1pPr marL="0" indent="0" latinLnBrk="0">
              <a:buNone/>
              <a:defRPr lang="pt-BR" sz="2200" b="0" cap="all" baseline="0">
                <a:solidFill>
                  <a:schemeClr val="tx1">
                    <a:lumMod val="85000"/>
                    <a:lumOff val="15000"/>
                  </a:schemeClr>
                </a:solidFill>
                <a:latin typeface="+mj-lt"/>
              </a:defRPr>
            </a:lvl1pPr>
            <a:lvl2pPr marL="457200" indent="0" latinLnBrk="0">
              <a:buNone/>
              <a:defRPr lang="pt-BR" sz="2000" b="1"/>
            </a:lvl2pPr>
            <a:lvl3pPr marL="914400" indent="0" latinLnBrk="0">
              <a:buNone/>
              <a:defRPr lang="pt-BR" sz="1800" b="1"/>
            </a:lvl3pPr>
            <a:lvl4pPr marL="1371600" indent="0" latinLnBrk="0">
              <a:buNone/>
              <a:defRPr lang="pt-BR" sz="1600" b="1"/>
            </a:lvl4pPr>
            <a:lvl5pPr marL="1828800" indent="0" latinLnBrk="0">
              <a:buNone/>
              <a:defRPr lang="pt-BR" sz="1600" b="1"/>
            </a:lvl5pPr>
            <a:lvl6pPr marL="2286000" indent="0" latinLnBrk="0">
              <a:buNone/>
              <a:defRPr lang="pt-BR" sz="1600" b="1"/>
            </a:lvl6pPr>
            <a:lvl7pPr marL="2743200" indent="0" latinLnBrk="0">
              <a:buNone/>
              <a:defRPr lang="pt-BR" sz="1600" b="1"/>
            </a:lvl7pPr>
            <a:lvl8pPr marL="3200400" indent="0" latinLnBrk="0">
              <a:buNone/>
              <a:defRPr lang="pt-BR" sz="1600" b="1"/>
            </a:lvl8pPr>
            <a:lvl9pPr marL="3657600" indent="0" latinLnBrk="0">
              <a:buNone/>
              <a:defRPr lang="pt-BR" sz="1600" b="1"/>
            </a:lvl9pPr>
          </a:lstStyle>
          <a:p>
            <a:pPr lvl="0"/>
            <a:r>
              <a:rPr lang="pt-BR" dirty="0"/>
              <a:t>Clique para editar o texto mestre</a:t>
            </a:r>
          </a:p>
        </p:txBody>
      </p:sp>
      <p:sp>
        <p:nvSpPr>
          <p:cNvPr id="6" name="Espaço Reservado para Conteúdo 5"/>
          <p:cNvSpPr>
            <a:spLocks noGrp="1"/>
          </p:cNvSpPr>
          <p:nvPr>
            <p:ph sz="quarter" idx="4" hasCustomPrompt="1"/>
          </p:nvPr>
        </p:nvSpPr>
        <p:spPr>
          <a:xfrm>
            <a:off x="6007608" y="2750990"/>
            <a:ext cx="4663440" cy="3200400"/>
          </a:xfrm>
        </p:spPr>
        <p:txBody>
          <a:bodyPr/>
          <a:lstStyle>
            <a:lvl1pPr latinLnBrk="0">
              <a:defRPr lang="pt-BR" sz="2400"/>
            </a:lvl1pPr>
            <a:lvl2pPr latinLnBrk="0">
              <a:defRPr lang="pt-BR" sz="2000"/>
            </a:lvl2pPr>
            <a:lvl3pPr latinLnBrk="0">
              <a:defRPr lang="pt-BR" sz="1800"/>
            </a:lvl3pPr>
            <a:lvl4pPr latinLnBrk="0">
              <a:defRPr lang="pt-BR" sz="1600"/>
            </a:lvl4pPr>
            <a:lvl5pPr latinLnBrk="0">
              <a:defRPr lang="pt-BR" sz="1600"/>
            </a:lvl5pPr>
            <a:lvl6pPr latinLnBrk="0">
              <a:defRPr lang="pt-BR" sz="1600"/>
            </a:lvl6pPr>
            <a:lvl7pPr latinLnBrk="0">
              <a:defRPr lang="pt-BR" sz="1600"/>
            </a:lvl7pPr>
            <a:lvl8pPr latinLnBrk="0">
              <a:defRPr lang="pt-BR" sz="1600"/>
            </a:lvl8pPr>
            <a:lvl9pPr latinLnBrk="0">
              <a:defRPr lang="pt-BR" sz="16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Data 6"/>
          <p:cNvSpPr>
            <a:spLocks noGrp="1"/>
          </p:cNvSpPr>
          <p:nvPr>
            <p:ph type="dt" sz="half" idx="10"/>
          </p:nvPr>
        </p:nvSpPr>
        <p:spPr/>
        <p:txBody>
          <a:bodyPr/>
          <a:lstStyle>
            <a:lvl1pPr>
              <a:defRPr/>
            </a:lvl1pPr>
          </a:lstStyle>
          <a:p>
            <a:fld id="{D903FC42-1154-4CDD-BE31-DE91DB0AD495}" type="datetime1">
              <a:rPr lang="pt-BR" smtClean="0"/>
              <a:pPr/>
              <a:t>31/01/2020</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4FAB73BC-B049-4115-A692-8D63A059BFB8}" type="slidenum">
              <a:rPr lang="pt-BR" smtClean="0"/>
              <a:t>‹nº›</a:t>
            </a:fld>
            <a:endParaRPr lang="pt-BR" dirty="0"/>
          </a:p>
        </p:txBody>
      </p:sp>
    </p:spTree>
    <p:extLst>
      <p:ext uri="{BB962C8B-B14F-4D97-AF65-F5344CB8AC3E}">
        <p14:creationId xmlns:p14="http://schemas.microsoft.com/office/powerpoint/2010/main" val="266153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ítulo 5"/>
          <p:cNvSpPr>
            <a:spLocks noGrp="1"/>
          </p:cNvSpPr>
          <p:nvPr>
            <p:ph type="title" hasCustomPrompt="1"/>
          </p:nvPr>
        </p:nvSpPr>
        <p:spPr/>
        <p:txBody>
          <a:bodyPr/>
          <a:lstStyle/>
          <a:p>
            <a:r>
              <a:rPr lang="pt-BR" dirty="0"/>
              <a:t>Clique para editar o título mestre</a:t>
            </a:r>
          </a:p>
        </p:txBody>
      </p:sp>
      <p:sp>
        <p:nvSpPr>
          <p:cNvPr id="3" name="Espaço Reservado para Data 2"/>
          <p:cNvSpPr>
            <a:spLocks noGrp="1"/>
          </p:cNvSpPr>
          <p:nvPr>
            <p:ph type="dt" sz="half" idx="10"/>
          </p:nvPr>
        </p:nvSpPr>
        <p:spPr/>
        <p:txBody>
          <a:bodyPr/>
          <a:lstStyle>
            <a:lvl1pPr>
              <a:defRPr/>
            </a:lvl1pPr>
          </a:lstStyle>
          <a:p>
            <a:fld id="{EC6C0C39-1EBD-4B7F-8F9C-F90F55BF1F1C}" type="datetime1">
              <a:rPr lang="pt-BR" smtClean="0"/>
              <a:pPr/>
              <a:t>31/01/2020</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4FAB73BC-B049-4115-A692-8D63A059BFB8}" type="slidenum">
              <a:rPr lang="pt-BR" smtClean="0"/>
              <a:t>‹nº›</a:t>
            </a:fld>
            <a:endParaRPr lang="pt-BR" dirty="0"/>
          </a:p>
        </p:txBody>
      </p:sp>
    </p:spTree>
    <p:extLst>
      <p:ext uri="{BB962C8B-B14F-4D97-AF65-F5344CB8AC3E}">
        <p14:creationId xmlns:p14="http://schemas.microsoft.com/office/powerpoint/2010/main" val="347290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fld id="{E36D306A-F8B8-4881-A86D-BE1DEDF90904}" type="datetime1">
              <a:rPr lang="pt-BR" smtClean="0"/>
              <a:pPr/>
              <a:t>31/01/2020</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4FAB73BC-B049-4115-A692-8D63A059BFB8}" type="slidenum">
              <a:rPr lang="pt-BR" smtClean="0"/>
              <a:t>‹nº›</a:t>
            </a:fld>
            <a:endParaRPr lang="pt-BR" dirty="0"/>
          </a:p>
        </p:txBody>
      </p:sp>
    </p:spTree>
    <p:extLst>
      <p:ext uri="{BB962C8B-B14F-4D97-AF65-F5344CB8AC3E}">
        <p14:creationId xmlns:p14="http://schemas.microsoft.com/office/powerpoint/2010/main" val="162049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Retângulo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dirty="0"/>
          </a:p>
        </p:txBody>
      </p:sp>
      <p:sp>
        <p:nvSpPr>
          <p:cNvPr id="9" name="Título 8"/>
          <p:cNvSpPr>
            <a:spLocks noGrp="1"/>
          </p:cNvSpPr>
          <p:nvPr>
            <p:ph type="title" hasCustomPrompt="1"/>
          </p:nvPr>
        </p:nvSpPr>
        <p:spPr>
          <a:xfrm>
            <a:off x="8261404" y="542282"/>
            <a:ext cx="3383280" cy="1920240"/>
          </a:xfrm>
        </p:spPr>
        <p:txBody>
          <a:bodyPr anchor="b">
            <a:noAutofit/>
          </a:bodyPr>
          <a:lstStyle>
            <a:lvl1pPr latinLnBrk="0">
              <a:lnSpc>
                <a:spcPct val="85000"/>
              </a:lnSpc>
              <a:defRPr lang="pt-BR" sz="4000">
                <a:solidFill>
                  <a:srgbClr val="FFFFFF"/>
                </a:solidFill>
              </a:defRPr>
            </a:lvl1pPr>
          </a:lstStyle>
          <a:p>
            <a:r>
              <a:rPr lang="pt-BR" dirty="0"/>
              <a:t>Clique para editar o título mestre</a:t>
            </a:r>
          </a:p>
        </p:txBody>
      </p:sp>
      <p:sp>
        <p:nvSpPr>
          <p:cNvPr id="3" name="Espaço Reservado para Conteúdo 2"/>
          <p:cNvSpPr>
            <a:spLocks noGrp="1"/>
          </p:cNvSpPr>
          <p:nvPr>
            <p:ph idx="1" hasCustomPrompt="1"/>
          </p:nvPr>
        </p:nvSpPr>
        <p:spPr>
          <a:xfrm>
            <a:off x="762000" y="762000"/>
            <a:ext cx="6096000" cy="4572000"/>
          </a:xfrm>
        </p:spPr>
        <p:txBody>
          <a:bodyPr/>
          <a:lstStyle>
            <a:lvl1pPr latinLnBrk="0">
              <a:defRPr lang="pt-BR" sz="3200"/>
            </a:lvl1pPr>
            <a:lvl2pPr latinLnBrk="0">
              <a:defRPr lang="pt-BR" sz="2800"/>
            </a:lvl2pPr>
            <a:lvl3pPr latinLnBrk="0">
              <a:defRPr lang="pt-BR" sz="2400"/>
            </a:lvl3pPr>
            <a:lvl4pPr latinLnBrk="0">
              <a:defRPr lang="pt-BR" sz="2000"/>
            </a:lvl4pPr>
            <a:lvl5pPr latinLnBrk="0">
              <a:defRPr lang="pt-BR" sz="2000"/>
            </a:lvl5pPr>
            <a:lvl6pPr latinLnBrk="0">
              <a:defRPr lang="pt-BR" sz="2000"/>
            </a:lvl6pPr>
            <a:lvl7pPr latinLnBrk="0">
              <a:defRPr lang="pt-BR" sz="2000"/>
            </a:lvl7pPr>
            <a:lvl8pPr latinLnBrk="0">
              <a:defRPr lang="pt-BR" sz="2000"/>
            </a:lvl8pPr>
            <a:lvl9pPr latinLnBrk="0">
              <a:defRPr lang="pt-BR" sz="20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Texto 3"/>
          <p:cNvSpPr>
            <a:spLocks noGrp="1"/>
          </p:cNvSpPr>
          <p:nvPr>
            <p:ph type="body" sz="half" idx="2" hasCustomPrompt="1"/>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400"/>
              </a:spcBef>
              <a:spcAft>
                <a:spcPts val="0"/>
              </a:spcAft>
              <a:buClrTx/>
              <a:buSzTx/>
              <a:buFontTx/>
              <a:buNone/>
              <a:tabLst/>
              <a:defRPr lang="pt-BR" sz="1800">
                <a:solidFill>
                  <a:srgbClr val="262626"/>
                </a:solidFill>
              </a:defRPr>
            </a:lvl1pPr>
            <a:lvl2pPr marL="457200" indent="0" latinLnBrk="0">
              <a:buNone/>
              <a:defRPr lang="pt-BR" sz="1200"/>
            </a:lvl2pPr>
            <a:lvl3pPr marL="914400" indent="0" latinLnBrk="0">
              <a:buNone/>
              <a:defRPr lang="pt-BR" sz="1000"/>
            </a:lvl3pPr>
            <a:lvl4pPr marL="1371600" indent="0" latinLnBrk="0">
              <a:buNone/>
              <a:defRPr lang="pt-BR" sz="900"/>
            </a:lvl4pPr>
            <a:lvl5pPr marL="1828800" indent="0" latinLnBrk="0">
              <a:buNone/>
              <a:defRPr lang="pt-BR" sz="900"/>
            </a:lvl5pPr>
            <a:lvl6pPr marL="2286000" indent="0" latinLnBrk="0">
              <a:buNone/>
              <a:defRPr lang="pt-BR" sz="900"/>
            </a:lvl6pPr>
            <a:lvl7pPr marL="2743200" indent="0" latinLnBrk="0">
              <a:buNone/>
              <a:defRPr lang="pt-BR" sz="900"/>
            </a:lvl7pPr>
            <a:lvl8pPr marL="3200400" indent="0" latinLnBrk="0">
              <a:buNone/>
              <a:defRPr lang="pt-BR" sz="900"/>
            </a:lvl8pPr>
            <a:lvl9pPr marL="3657600" indent="0" latinLnBrk="0">
              <a:buNone/>
              <a:defRPr lang="pt-BR" sz="900"/>
            </a:lvl9pPr>
          </a:lstStyle>
          <a:p>
            <a:pPr marL="0" marR="0" lvl="0" indent="0" algn="l" defTabSz="914400" eaLnBrk="1" fontAlgn="auto" latinLnBrk="0" hangingPunct="1">
              <a:lnSpc>
                <a:spcPct val="100000"/>
              </a:lnSpc>
              <a:spcBef>
                <a:spcPts val="1400"/>
              </a:spcBef>
              <a:spcAft>
                <a:spcPts val="0"/>
              </a:spcAft>
              <a:buClrTx/>
              <a:buSzTx/>
              <a:buFontTx/>
              <a:buNone/>
              <a:tabLst/>
              <a:defRPr lang="pt-BR"/>
            </a:pPr>
            <a:r>
              <a:rPr lang="pt-BR" dirty="0"/>
              <a:t>Clique para editar o texto mestre</a:t>
            </a:r>
          </a:p>
        </p:txBody>
      </p:sp>
      <p:sp>
        <p:nvSpPr>
          <p:cNvPr id="5" name="Espaço Reservado para Data 4"/>
          <p:cNvSpPr>
            <a:spLocks noGrp="1"/>
          </p:cNvSpPr>
          <p:nvPr>
            <p:ph type="dt" sz="half" idx="10"/>
          </p:nvPr>
        </p:nvSpPr>
        <p:spPr/>
        <p:txBody>
          <a:bodyPr/>
          <a:lstStyle>
            <a:lvl1pPr>
              <a:defRPr/>
            </a:lvl1pPr>
          </a:lstStyle>
          <a:p>
            <a:fld id="{70CD900E-D3F1-4ACD-9CC0-AB7E983D57E6}" type="datetime1">
              <a:rPr lang="pt-BR" smtClean="0"/>
              <a:pPr/>
              <a:t>31/01/2020</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lvl1pPr latinLnBrk="0">
              <a:defRPr lang="pt-BR">
                <a:solidFill>
                  <a:srgbClr val="FFFFFF">
                    <a:alpha val="20000"/>
                  </a:srgbClr>
                </a:solidFill>
              </a:defRPr>
            </a:lvl1pPr>
          </a:lstStyle>
          <a:p>
            <a:fld id="{4FAB73BC-B049-4115-A692-8D63A059BFB8}" type="slidenum">
              <a:rPr lang="pt-BR" smtClean="0"/>
              <a:pPr/>
              <a:t>‹nº›</a:t>
            </a:fld>
            <a:endParaRPr lang="pt-BR" dirty="0"/>
          </a:p>
        </p:txBody>
      </p:sp>
    </p:spTree>
    <p:extLst>
      <p:ext uri="{BB962C8B-B14F-4D97-AF65-F5344CB8AC3E}">
        <p14:creationId xmlns:p14="http://schemas.microsoft.com/office/powerpoint/2010/main" val="346510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49224" y="5418667"/>
            <a:ext cx="10780776" cy="613283"/>
          </a:xfrm>
        </p:spPr>
        <p:txBody>
          <a:bodyPr anchor="b">
            <a:normAutofit/>
          </a:bodyPr>
          <a:lstStyle>
            <a:lvl1pPr latinLnBrk="0">
              <a:defRPr lang="pt-BR" sz="3200" b="0">
                <a:solidFill>
                  <a:srgbClr val="FFFFFF"/>
                </a:solidFill>
              </a:defRPr>
            </a:lvl1pPr>
          </a:lstStyle>
          <a:p>
            <a:r>
              <a:rPr lang="pt-BR" dirty="0"/>
              <a:t>Clique para editar o título mestre</a:t>
            </a:r>
          </a:p>
        </p:txBody>
      </p:sp>
      <p:sp>
        <p:nvSpPr>
          <p:cNvPr id="3" name="Espaço Reservado para Imagem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latinLnBrk="0">
              <a:spcBef>
                <a:spcPts val="800"/>
              </a:spcBef>
              <a:buNone/>
              <a:defRPr lang="pt-BR" sz="3200">
                <a:solidFill>
                  <a:schemeClr val="tx1">
                    <a:lumMod val="75000"/>
                    <a:lumOff val="25000"/>
                  </a:schemeClr>
                </a:solidFill>
              </a:defRPr>
            </a:lvl1pPr>
            <a:lvl2pPr marL="457200" indent="0" latinLnBrk="0">
              <a:buNone/>
              <a:defRPr lang="pt-BR" sz="2800"/>
            </a:lvl2pPr>
            <a:lvl3pPr marL="914400" indent="0" latinLnBrk="0">
              <a:buNone/>
              <a:defRPr lang="pt-BR" sz="2400"/>
            </a:lvl3pPr>
            <a:lvl4pPr marL="1371600" indent="0" latinLnBrk="0">
              <a:buNone/>
              <a:defRPr lang="pt-BR" sz="2000"/>
            </a:lvl4pPr>
            <a:lvl5pPr marL="1828800" indent="0" latinLnBrk="0">
              <a:buNone/>
              <a:defRPr lang="pt-BR" sz="2000"/>
            </a:lvl5pPr>
            <a:lvl6pPr marL="2286000" indent="0" latinLnBrk="0">
              <a:buNone/>
              <a:defRPr lang="pt-BR" sz="2000"/>
            </a:lvl6pPr>
            <a:lvl7pPr marL="2743200" indent="0" latinLnBrk="0">
              <a:buNone/>
              <a:defRPr lang="pt-BR" sz="2000"/>
            </a:lvl7pPr>
            <a:lvl8pPr marL="3200400" indent="0" latinLnBrk="0">
              <a:buNone/>
              <a:defRPr lang="pt-BR" sz="2000"/>
            </a:lvl8pPr>
            <a:lvl9pPr marL="3657600" indent="0" latinLnBrk="0">
              <a:buNone/>
              <a:defRPr lang="pt-BR" sz="2000"/>
            </a:lvl9pPr>
          </a:lstStyle>
          <a:p>
            <a:r>
              <a:rPr lang="pt-BR" dirty="0"/>
              <a:t>Clique no ícone para adicionar uma imagem</a:t>
            </a:r>
          </a:p>
        </p:txBody>
      </p:sp>
      <p:sp>
        <p:nvSpPr>
          <p:cNvPr id="4" name="Espaço Reservado para Texto 3"/>
          <p:cNvSpPr>
            <a:spLocks noGrp="1"/>
          </p:cNvSpPr>
          <p:nvPr>
            <p:ph type="body" sz="half" idx="2" hasCustomPrompt="1"/>
          </p:nvPr>
        </p:nvSpPr>
        <p:spPr>
          <a:xfrm>
            <a:off x="676656" y="5909735"/>
            <a:ext cx="9229344" cy="533400"/>
          </a:xfrm>
        </p:spPr>
        <p:txBody>
          <a:bodyPr>
            <a:normAutofit/>
          </a:bodyPr>
          <a:lstStyle>
            <a:lvl1pPr marL="0" indent="0" latinLnBrk="0">
              <a:lnSpc>
                <a:spcPct val="90000"/>
              </a:lnSpc>
              <a:buNone/>
              <a:defRPr lang="pt-BR" sz="1400">
                <a:solidFill>
                  <a:srgbClr val="262626"/>
                </a:solidFill>
              </a:defRPr>
            </a:lvl1pPr>
            <a:lvl2pPr marL="457200" indent="0" latinLnBrk="0">
              <a:buNone/>
              <a:defRPr lang="pt-BR" sz="1200"/>
            </a:lvl2pPr>
            <a:lvl3pPr marL="914400" indent="0" latinLnBrk="0">
              <a:buNone/>
              <a:defRPr lang="pt-BR" sz="1000"/>
            </a:lvl3pPr>
            <a:lvl4pPr marL="1371600" indent="0" latinLnBrk="0">
              <a:buNone/>
              <a:defRPr lang="pt-BR" sz="900"/>
            </a:lvl4pPr>
            <a:lvl5pPr marL="1828800" indent="0" latinLnBrk="0">
              <a:buNone/>
              <a:defRPr lang="pt-BR" sz="900"/>
            </a:lvl5pPr>
            <a:lvl6pPr marL="2286000" indent="0" latinLnBrk="0">
              <a:buNone/>
              <a:defRPr lang="pt-BR" sz="900"/>
            </a:lvl6pPr>
            <a:lvl7pPr marL="2743200" indent="0" latinLnBrk="0">
              <a:buNone/>
              <a:defRPr lang="pt-BR" sz="900"/>
            </a:lvl7pPr>
            <a:lvl8pPr marL="3200400" indent="0" latinLnBrk="0">
              <a:buNone/>
              <a:defRPr lang="pt-BR" sz="900"/>
            </a:lvl8pPr>
            <a:lvl9pPr marL="3657600" indent="0" latinLnBrk="0">
              <a:buNone/>
              <a:defRPr lang="pt-BR" sz="900"/>
            </a:lvl9pPr>
          </a:lstStyle>
          <a:p>
            <a:pPr lvl="0"/>
            <a:r>
              <a:rPr lang="pt-BR" dirty="0"/>
              <a:t>Clique para editar o texto mestre</a:t>
            </a:r>
          </a:p>
        </p:txBody>
      </p:sp>
      <p:sp>
        <p:nvSpPr>
          <p:cNvPr id="12" name="Espaço Reservado para Data 11"/>
          <p:cNvSpPr>
            <a:spLocks noGrp="1"/>
          </p:cNvSpPr>
          <p:nvPr>
            <p:ph type="dt" sz="half" idx="10"/>
          </p:nvPr>
        </p:nvSpPr>
        <p:spPr/>
        <p:txBody>
          <a:bodyPr/>
          <a:lstStyle>
            <a:lvl1pPr latinLnBrk="0">
              <a:defRPr lang="pt-BR">
                <a:solidFill>
                  <a:srgbClr val="FFFFFF">
                    <a:alpha val="80000"/>
                  </a:srgbClr>
                </a:solidFill>
              </a:defRPr>
            </a:lvl1pPr>
          </a:lstStyle>
          <a:p>
            <a:fld id="{731F491D-E7B8-4F51-B068-92C4A991FD75}" type="datetime1">
              <a:rPr lang="pt-BR" smtClean="0"/>
              <a:pPr/>
              <a:t>31/01/2020</a:t>
            </a:fld>
            <a:endParaRPr lang="pt-BR" dirty="0"/>
          </a:p>
        </p:txBody>
      </p:sp>
      <p:sp>
        <p:nvSpPr>
          <p:cNvPr id="13" name="Espaço Reservado para Rodapé 12"/>
          <p:cNvSpPr>
            <a:spLocks noGrp="1"/>
          </p:cNvSpPr>
          <p:nvPr>
            <p:ph type="ftr" sz="quarter" idx="11"/>
          </p:nvPr>
        </p:nvSpPr>
        <p:spPr/>
        <p:txBody>
          <a:bodyPr/>
          <a:lstStyle>
            <a:lvl1pPr latinLnBrk="0">
              <a:defRPr lang="pt-BR">
                <a:solidFill>
                  <a:srgbClr val="FFFFFF">
                    <a:alpha val="80000"/>
                  </a:srgbClr>
                </a:solidFill>
              </a:defRPr>
            </a:lvl1pPr>
          </a:lstStyle>
          <a:p>
            <a:endParaRPr lang="pt-BR" dirty="0"/>
          </a:p>
        </p:txBody>
      </p:sp>
      <p:sp>
        <p:nvSpPr>
          <p:cNvPr id="14" name="Espaço Reservado para Número de Slide 13"/>
          <p:cNvSpPr>
            <a:spLocks noGrp="1"/>
          </p:cNvSpPr>
          <p:nvPr>
            <p:ph type="sldNum" sz="quarter" idx="12"/>
          </p:nvPr>
        </p:nvSpPr>
        <p:spPr/>
        <p:txBody>
          <a:bodyPr/>
          <a:lstStyle>
            <a:lvl1pPr latinLnBrk="0">
              <a:defRPr lang="pt-BR">
                <a:solidFill>
                  <a:srgbClr val="FFFFFF">
                    <a:alpha val="25000"/>
                  </a:srgbClr>
                </a:solidFill>
              </a:defRPr>
            </a:lvl1pPr>
          </a:lstStyle>
          <a:p>
            <a:fld id="{4FAB73BC-B049-4115-A692-8D63A059BFB8}" type="slidenum">
              <a:rPr lang="pt-BR" smtClean="0"/>
              <a:pPr/>
              <a:t>‹nº›</a:t>
            </a:fld>
            <a:endParaRPr lang="pt-BR" dirty="0"/>
          </a:p>
        </p:txBody>
      </p:sp>
    </p:spTree>
    <p:extLst>
      <p:ext uri="{BB962C8B-B14F-4D97-AF65-F5344CB8AC3E}">
        <p14:creationId xmlns:p14="http://schemas.microsoft.com/office/powerpoint/2010/main" val="3556487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latinLnBrk="0">
              <a:defRPr lang="pt-BR" sz="950">
                <a:solidFill>
                  <a:schemeClr val="tx1">
                    <a:alpha val="80000"/>
                  </a:schemeClr>
                </a:solidFill>
              </a:defRPr>
            </a:lvl1pPr>
          </a:lstStyle>
          <a:p>
            <a:fld id="{F3A8B217-6B1D-4D8E-9D37-5993DA834A2D}" type="datetime1">
              <a:rPr lang="pt-BR" smtClean="0"/>
              <a:pPr/>
              <a:t>31/01/2020</a:t>
            </a:fld>
            <a:endParaRPr lang="pt-BR" dirty="0"/>
          </a:p>
        </p:txBody>
      </p:sp>
      <p:sp>
        <p:nvSpPr>
          <p:cNvPr id="5" name="Espaço Reservado para Rodapé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latinLnBrk="0">
              <a:defRPr lang="pt-BR" sz="950" cap="all" baseline="0">
                <a:solidFill>
                  <a:schemeClr val="tx1">
                    <a:alpha val="80000"/>
                  </a:schemeClr>
                </a:solidFill>
              </a:defRPr>
            </a:lvl1pPr>
          </a:lstStyle>
          <a:p>
            <a:endParaRPr lang="pt-BR" dirty="0"/>
          </a:p>
        </p:txBody>
      </p:sp>
      <p:sp>
        <p:nvSpPr>
          <p:cNvPr id="6" name="Espaço Reservado para Número de Slide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latinLnBrk="0">
              <a:defRPr lang="pt-BR" sz="10300" b="0">
                <a:ln>
                  <a:noFill/>
                </a:ln>
                <a:solidFill>
                  <a:schemeClr val="accent1">
                    <a:alpha val="25000"/>
                  </a:schemeClr>
                </a:solidFill>
                <a:latin typeface="+mj-lt"/>
              </a:defRPr>
            </a:lvl1pPr>
          </a:lstStyle>
          <a:p>
            <a:fld id="{4FAB73BC-B049-4115-A692-8D63A059BFB8}" type="slidenum">
              <a:rPr lang="pt-BR" smtClean="0"/>
              <a:pPr/>
              <a:t>‹nº›</a:t>
            </a:fld>
            <a:endParaRPr lang="pt-BR" dirty="0"/>
          </a:p>
        </p:txBody>
      </p:sp>
    </p:spTree>
    <p:extLst>
      <p:ext uri="{BB962C8B-B14F-4D97-AF65-F5344CB8AC3E}">
        <p14:creationId xmlns:p14="http://schemas.microsoft.com/office/powerpoint/2010/main" val="49411188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lang="pt-BR" sz="50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lang="pt-B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lang="pt-B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lang="pt-B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latinLnBrk="0">
              <a:defRPr lang="pt-BR" sz="950">
                <a:solidFill>
                  <a:schemeClr val="tx1">
                    <a:alpha val="80000"/>
                  </a:schemeClr>
                </a:solidFill>
              </a:defRPr>
            </a:lvl1pPr>
          </a:lstStyle>
          <a:p>
            <a:fld id="{9C1DCB00-1479-4872-A355-819A0BC47F94}" type="datetime1">
              <a:rPr lang="pt-BR" smtClean="0"/>
              <a:pPr/>
              <a:t>31/01/2020</a:t>
            </a:fld>
            <a:endParaRPr lang="pt-BR" dirty="0"/>
          </a:p>
        </p:txBody>
      </p:sp>
      <p:sp>
        <p:nvSpPr>
          <p:cNvPr id="5" name="Espaço Reservado para Rodapé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latinLnBrk="0">
              <a:defRPr lang="pt-BR" sz="950" cap="all" baseline="0">
                <a:solidFill>
                  <a:schemeClr val="tx1">
                    <a:alpha val="80000"/>
                  </a:schemeClr>
                </a:solidFill>
              </a:defRPr>
            </a:lvl1pPr>
          </a:lstStyle>
          <a:p>
            <a:endParaRPr lang="pt-BR"/>
          </a:p>
        </p:txBody>
      </p:sp>
      <p:sp>
        <p:nvSpPr>
          <p:cNvPr id="6" name="Espaço Reservado para Número de Slide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latinLnBrk="0">
              <a:defRPr lang="pt-BR" sz="10300" b="0">
                <a:ln>
                  <a:noFill/>
                </a:ln>
                <a:solidFill>
                  <a:schemeClr val="accent1">
                    <a:alpha val="25000"/>
                  </a:schemeClr>
                </a:solidFill>
                <a:latin typeface="+mj-lt"/>
              </a:defRPr>
            </a:lvl1pPr>
          </a:lstStyle>
          <a:p>
            <a:fld id="{4FAB73BC-B049-4115-A692-8D63A059BFB8}" type="slidenum">
              <a:pPr/>
              <a:t>‹nº›</a:t>
            </a:fld>
            <a:endParaRPr lang="pt-BR"/>
          </a:p>
        </p:txBody>
      </p:sp>
    </p:spTree>
    <p:extLst>
      <p:ext uri="{BB962C8B-B14F-4D97-AF65-F5344CB8AC3E}">
        <p14:creationId xmlns:p14="http://schemas.microsoft.com/office/powerpoint/2010/main" val="316734685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lang="pt-BR" sz="50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lang="pt-B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lang="pt-B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lang="pt-B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latinLnBrk="0">
              <a:defRPr lang="pt-BR" sz="950">
                <a:solidFill>
                  <a:schemeClr val="tx1">
                    <a:alpha val="80000"/>
                  </a:schemeClr>
                </a:solidFill>
              </a:defRPr>
            </a:lvl1pPr>
          </a:lstStyle>
          <a:p>
            <a:fld id="{3F735145-52C7-4D6A-A52E-4607DB13A1F0}" type="datetime1">
              <a:rPr lang="pt-BR" smtClean="0"/>
              <a:pPr/>
              <a:t>31/01/2020</a:t>
            </a:fld>
            <a:endParaRPr lang="pt-BR" dirty="0"/>
          </a:p>
        </p:txBody>
      </p:sp>
      <p:sp>
        <p:nvSpPr>
          <p:cNvPr id="5" name="Espaço Reservado para Rodapé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latinLnBrk="0">
              <a:defRPr lang="pt-BR" sz="950" cap="all" baseline="0">
                <a:solidFill>
                  <a:schemeClr val="tx1">
                    <a:alpha val="80000"/>
                  </a:schemeClr>
                </a:solidFill>
              </a:defRPr>
            </a:lvl1pPr>
          </a:lstStyle>
          <a:p>
            <a:endParaRPr lang="pt-BR"/>
          </a:p>
        </p:txBody>
      </p:sp>
      <p:sp>
        <p:nvSpPr>
          <p:cNvPr id="6" name="Espaço Reservado para Número de Slide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latinLnBrk="0">
              <a:defRPr lang="pt-BR" sz="10300" b="0">
                <a:ln>
                  <a:noFill/>
                </a:ln>
                <a:solidFill>
                  <a:schemeClr val="accent1">
                    <a:alpha val="25000"/>
                  </a:schemeClr>
                </a:solidFill>
                <a:latin typeface="+mj-lt"/>
              </a:defRPr>
            </a:lvl1pPr>
          </a:lstStyle>
          <a:p>
            <a:fld id="{4FAB73BC-B049-4115-A692-8D63A059BFB8}" type="slidenum">
              <a:pPr/>
              <a:t>‹nº›</a:t>
            </a:fld>
            <a:endParaRPr lang="pt-BR"/>
          </a:p>
        </p:txBody>
      </p:sp>
    </p:spTree>
    <p:extLst>
      <p:ext uri="{BB962C8B-B14F-4D97-AF65-F5344CB8AC3E}">
        <p14:creationId xmlns:p14="http://schemas.microsoft.com/office/powerpoint/2010/main" val="210844682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lang="pt-BR" sz="50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lang="pt-B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lang="pt-B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lang="pt-B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latinLnBrk="0">
              <a:defRPr lang="pt-BR" sz="950">
                <a:solidFill>
                  <a:schemeClr val="tx1">
                    <a:alpha val="80000"/>
                  </a:schemeClr>
                </a:solidFill>
              </a:defRPr>
            </a:lvl1pPr>
          </a:lstStyle>
          <a:p>
            <a:fld id="{B9B8500B-A87B-48DA-B131-E60F066E1F3B}" type="datetime1">
              <a:rPr lang="pt-BR" smtClean="0"/>
              <a:pPr/>
              <a:t>31/01/2020</a:t>
            </a:fld>
            <a:endParaRPr lang="pt-BR" dirty="0"/>
          </a:p>
        </p:txBody>
      </p:sp>
      <p:sp>
        <p:nvSpPr>
          <p:cNvPr id="5" name="Espaço Reservado para Rodapé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latinLnBrk="0">
              <a:defRPr lang="pt-BR" sz="950" cap="all" baseline="0">
                <a:solidFill>
                  <a:schemeClr val="tx1">
                    <a:alpha val="80000"/>
                  </a:schemeClr>
                </a:solidFill>
              </a:defRPr>
            </a:lvl1pPr>
          </a:lstStyle>
          <a:p>
            <a:endParaRPr lang="pt-BR"/>
          </a:p>
        </p:txBody>
      </p:sp>
      <p:sp>
        <p:nvSpPr>
          <p:cNvPr id="6" name="Espaço Reservado para Número de Slide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latinLnBrk="0">
              <a:defRPr lang="pt-BR" sz="10300" b="0">
                <a:ln>
                  <a:noFill/>
                </a:ln>
                <a:solidFill>
                  <a:schemeClr val="accent1">
                    <a:alpha val="25000"/>
                  </a:schemeClr>
                </a:solidFill>
                <a:latin typeface="+mj-lt"/>
              </a:defRPr>
            </a:lvl1pPr>
          </a:lstStyle>
          <a:p>
            <a:fld id="{4FAB73BC-B049-4115-A692-8D63A059BFB8}" type="slidenum">
              <a:pPr/>
              <a:t>‹nº›</a:t>
            </a:fld>
            <a:endParaRPr lang="pt-BR"/>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lang="pt-BR" sz="51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lang="pt-B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lang="pt-B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lang="pt-B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lang="pt-BR" sz="1800" kern="1200">
          <a:solidFill>
            <a:schemeClr val="tx1">
              <a:lumMod val="85000"/>
              <a:lumOff val="15000"/>
            </a:schemeClr>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pt-BR" sz="7200" dirty="0"/>
              <a:t>Apresentação do projeto</a:t>
            </a:r>
            <a:br>
              <a:rPr lang="pt-BR" sz="7200" dirty="0"/>
            </a:br>
            <a:r>
              <a:rPr lang="pt-BR" sz="9600" dirty="0"/>
              <a:t>Cliente Max</a:t>
            </a:r>
          </a:p>
        </p:txBody>
      </p:sp>
      <p:sp>
        <p:nvSpPr>
          <p:cNvPr id="3" name="Subtítulo 2"/>
          <p:cNvSpPr>
            <a:spLocks noGrp="1"/>
          </p:cNvSpPr>
          <p:nvPr>
            <p:ph type="subTitle" idx="1"/>
          </p:nvPr>
        </p:nvSpPr>
        <p:spPr/>
        <p:txBody>
          <a:bodyPr vert="horz" lIns="91440" tIns="45720" rIns="91440" bIns="45720" rtlCol="0" anchor="t">
            <a:normAutofit/>
          </a:bodyPr>
          <a:lstStyle/>
          <a:p>
            <a:r>
              <a:rPr lang="pt-BR" dirty="0"/>
              <a:t>2020</a:t>
            </a:r>
          </a:p>
          <a:p>
            <a:r>
              <a:rPr lang="pt-BR" dirty="0"/>
              <a:t>Valdir Ferreira</a:t>
            </a:r>
            <a:endParaRPr lang="pt-BR" dirty="0">
              <a:cs typeface="Calibri Light"/>
            </a:endParaRPr>
          </a:p>
          <a:p>
            <a:endParaRPr lang="pt-BR" dirty="0">
              <a:cs typeface="Calibri Light"/>
            </a:endParaRPr>
          </a:p>
        </p:txBody>
      </p:sp>
    </p:spTree>
    <p:extLst>
      <p:ext uri="{BB962C8B-B14F-4D97-AF65-F5344CB8AC3E}">
        <p14:creationId xmlns:p14="http://schemas.microsoft.com/office/powerpoint/2010/main" val="34188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Agenda/Tópicos</a:t>
            </a:r>
          </a:p>
        </p:txBody>
      </p:sp>
      <p:sp>
        <p:nvSpPr>
          <p:cNvPr id="3" name="Espaço Reservado para Conteúdo 2"/>
          <p:cNvSpPr>
            <a:spLocks noGrp="1"/>
          </p:cNvSpPr>
          <p:nvPr>
            <p:ph idx="1"/>
          </p:nvPr>
        </p:nvSpPr>
        <p:spPr>
          <a:xfrm>
            <a:off x="676656" y="2036732"/>
            <a:ext cx="10753725" cy="3766185"/>
          </a:xfrm>
        </p:spPr>
        <p:txBody>
          <a:bodyPr>
            <a:normAutofit/>
          </a:bodyPr>
          <a:lstStyle/>
          <a:p>
            <a:r>
              <a:rPr lang="pt-BR" dirty="0"/>
              <a:t>Descrição do Projeto</a:t>
            </a:r>
          </a:p>
          <a:p>
            <a:r>
              <a:rPr lang="pt-BR" dirty="0"/>
              <a:t>Metodologia do Projeto</a:t>
            </a:r>
          </a:p>
          <a:p>
            <a:r>
              <a:rPr lang="pt-BR" dirty="0"/>
              <a:t>Principais Conclusões/Resultados</a:t>
            </a:r>
          </a:p>
          <a:p>
            <a:r>
              <a:rPr lang="pt-BR" dirty="0"/>
              <a:t>Análise da pesquisa</a:t>
            </a:r>
          </a:p>
          <a:p>
            <a:r>
              <a:rPr lang="pt-BR" dirty="0"/>
              <a:t>Conclusão</a:t>
            </a:r>
          </a:p>
        </p:txBody>
      </p:sp>
    </p:spTree>
    <p:extLst>
      <p:ext uri="{BB962C8B-B14F-4D97-AF65-F5344CB8AC3E}">
        <p14:creationId xmlns:p14="http://schemas.microsoft.com/office/powerpoint/2010/main" val="338805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Cliente Max</a:t>
            </a:r>
            <a:endParaRPr lang="pt-BR" dirty="0">
              <a:cs typeface="Calibri Light"/>
            </a:endParaRPr>
          </a:p>
        </p:txBody>
      </p:sp>
      <p:sp>
        <p:nvSpPr>
          <p:cNvPr id="3" name="Espaço Reservado para Conteúdo 2"/>
          <p:cNvSpPr>
            <a:spLocks noGrp="1"/>
          </p:cNvSpPr>
          <p:nvPr>
            <p:ph sz="half" idx="1"/>
          </p:nvPr>
        </p:nvSpPr>
        <p:spPr/>
        <p:txBody>
          <a:bodyPr vert="horz" lIns="91440" tIns="45720" rIns="91440" bIns="45720" rtlCol="0" anchor="t">
            <a:normAutofit/>
          </a:bodyPr>
          <a:lstStyle/>
          <a:p>
            <a:r>
              <a:rPr lang="pt-BR" dirty="0"/>
              <a:t>Objetivo</a:t>
            </a:r>
          </a:p>
          <a:p>
            <a:pPr marL="347345" lvl="1"/>
            <a:r>
              <a:rPr lang="pt-BR" dirty="0">
                <a:cs typeface="Calibri Light"/>
              </a:rPr>
              <a:t>Criação de cadastro com dados de usuários</a:t>
            </a:r>
          </a:p>
        </p:txBody>
      </p:sp>
      <p:sp>
        <p:nvSpPr>
          <p:cNvPr id="4" name="Espaço Reservado para Conteúdo 3"/>
          <p:cNvSpPr>
            <a:spLocks noGrp="1"/>
          </p:cNvSpPr>
          <p:nvPr>
            <p:ph sz="half" idx="2"/>
          </p:nvPr>
        </p:nvSpPr>
        <p:spPr/>
        <p:txBody>
          <a:bodyPr vert="horz" lIns="91440" tIns="45720" rIns="91440" bIns="45720" rtlCol="0" anchor="t">
            <a:normAutofit/>
          </a:bodyPr>
          <a:lstStyle/>
          <a:p>
            <a:r>
              <a:rPr lang="pt-BR" dirty="0"/>
              <a:t>Resultados</a:t>
            </a:r>
          </a:p>
          <a:p>
            <a:pPr marL="347345" lvl="1"/>
            <a:r>
              <a:rPr lang="pt-BR" dirty="0"/>
              <a:t>Geração de </a:t>
            </a:r>
            <a:r>
              <a:rPr lang="pt-BR" dirty="0" err="1"/>
              <a:t>QRCode</a:t>
            </a:r>
            <a:r>
              <a:rPr lang="pt-BR" dirty="0"/>
              <a:t> para Integração de dados </a:t>
            </a:r>
            <a:r>
              <a:rPr lang="pt-BR" dirty="0" err="1"/>
              <a:t>OffLine</a:t>
            </a:r>
            <a:endParaRPr lang="pt-BR" dirty="0" err="1">
              <a:cs typeface="Calibri Light"/>
            </a:endParaRPr>
          </a:p>
        </p:txBody>
      </p:sp>
    </p:spTree>
    <p:extLst>
      <p:ext uri="{BB962C8B-B14F-4D97-AF65-F5344CB8AC3E}">
        <p14:creationId xmlns:p14="http://schemas.microsoft.com/office/powerpoint/2010/main" val="417252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Procedimento/Metodologia</a:t>
            </a:r>
          </a:p>
        </p:txBody>
      </p:sp>
      <p:sp>
        <p:nvSpPr>
          <p:cNvPr id="3" name="Espaço Reservado para Conteúdo 2"/>
          <p:cNvSpPr>
            <a:spLocks noGrp="1"/>
          </p:cNvSpPr>
          <p:nvPr>
            <p:ph idx="1"/>
          </p:nvPr>
        </p:nvSpPr>
        <p:spPr/>
        <p:txBody>
          <a:bodyPr vert="horz" lIns="91440" tIns="45720" rIns="91440" bIns="45720" rtlCol="0" anchor="t">
            <a:normAutofit/>
          </a:bodyPr>
          <a:lstStyle/>
          <a:p>
            <a:r>
              <a:rPr lang="pt-BR" dirty="0"/>
              <a:t>Procedimento : Usuário deverá cadastrar seus dados para geração do </a:t>
            </a:r>
            <a:r>
              <a:rPr lang="pt-BR" dirty="0" err="1"/>
              <a:t>QRCode</a:t>
            </a:r>
            <a:r>
              <a:rPr lang="pt-BR" dirty="0"/>
              <a:t> dos dados a serem compartilhados entre sistemas</a:t>
            </a:r>
          </a:p>
          <a:p>
            <a:r>
              <a:rPr lang="pt-BR" dirty="0"/>
              <a:t>Premissas-chave </a:t>
            </a:r>
            <a:r>
              <a:rPr lang="pt-BR" dirty="0">
                <a:ea typeface="+mn-lt"/>
                <a:cs typeface="+mn-lt"/>
              </a:rPr>
              <a:t>: </a:t>
            </a:r>
            <a:r>
              <a:rPr lang="pt-BR" dirty="0" err="1">
                <a:ea typeface="+mn-lt"/>
                <a:cs typeface="+mn-lt"/>
              </a:rPr>
              <a:t>QRCode</a:t>
            </a:r>
            <a:r>
              <a:rPr lang="pt-BR" dirty="0">
                <a:ea typeface="+mn-lt"/>
                <a:cs typeface="+mn-lt"/>
              </a:rPr>
              <a:t> gerado deverá conter todos os dados formatado em Base64 após a leitura do </a:t>
            </a:r>
            <a:r>
              <a:rPr lang="pt-BR" dirty="0" err="1">
                <a:ea typeface="+mn-lt"/>
                <a:cs typeface="+mn-lt"/>
              </a:rPr>
              <a:t>QrCode</a:t>
            </a:r>
            <a:endParaRPr lang="pt-BR" dirty="0" err="1">
              <a:cs typeface="Calibri Light"/>
            </a:endParaRPr>
          </a:p>
          <a:p>
            <a:endParaRPr lang="pt-BR" dirty="0"/>
          </a:p>
        </p:txBody>
      </p:sp>
    </p:spTree>
    <p:extLst>
      <p:ext uri="{BB962C8B-B14F-4D97-AF65-F5344CB8AC3E}">
        <p14:creationId xmlns:p14="http://schemas.microsoft.com/office/powerpoint/2010/main" val="345016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conclusões/resultados</a:t>
            </a:r>
          </a:p>
        </p:txBody>
      </p:sp>
      <p:sp>
        <p:nvSpPr>
          <p:cNvPr id="3" name="Espaço Reservado para Conteúdo 2"/>
          <p:cNvSpPr>
            <a:spLocks noGrp="1"/>
          </p:cNvSpPr>
          <p:nvPr>
            <p:ph idx="1"/>
          </p:nvPr>
        </p:nvSpPr>
        <p:spPr/>
        <p:txBody>
          <a:bodyPr vert="horz" lIns="91440" tIns="45720" rIns="91440" bIns="45720" rtlCol="0" anchor="t">
            <a:normAutofit/>
          </a:bodyPr>
          <a:lstStyle/>
          <a:p>
            <a:r>
              <a:rPr lang="pt-BR" dirty="0"/>
              <a:t>Possibilitar integração </a:t>
            </a:r>
            <a:r>
              <a:rPr lang="pt-BR" dirty="0" err="1"/>
              <a:t>OffLine</a:t>
            </a:r>
            <a:endParaRPr lang="pt-BR" dirty="0">
              <a:cs typeface="Calibri Light"/>
            </a:endParaRPr>
          </a:p>
          <a:p>
            <a:r>
              <a:rPr lang="pt-BR" dirty="0"/>
              <a:t>Possibilitar Trafegar dados através do </a:t>
            </a:r>
            <a:r>
              <a:rPr lang="pt-BR" dirty="0" err="1"/>
              <a:t>QRCode</a:t>
            </a:r>
            <a:endParaRPr lang="pt-BR" dirty="0" err="1">
              <a:cs typeface="Calibri Light"/>
            </a:endParaRPr>
          </a:p>
          <a:p>
            <a:endParaRPr lang="pt-BR" dirty="0"/>
          </a:p>
        </p:txBody>
      </p:sp>
    </p:spTree>
    <p:extLst>
      <p:ext uri="{BB962C8B-B14F-4D97-AF65-F5344CB8AC3E}">
        <p14:creationId xmlns:p14="http://schemas.microsoft.com/office/powerpoint/2010/main" val="308490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Fluxo</a:t>
            </a:r>
            <a:endParaRPr lang="pt-BR" dirty="0">
              <a:cs typeface="Calibri Light"/>
            </a:endParaRP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232838040"/>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726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Especificações técnicas</a:t>
            </a:r>
            <a:endParaRPr lang="pt-BR" dirty="0">
              <a:cs typeface="Calibri Light"/>
            </a:endParaRPr>
          </a:p>
        </p:txBody>
      </p:sp>
      <p:sp>
        <p:nvSpPr>
          <p:cNvPr id="509" name="Espaço Reservado para Conteúdo 508">
            <a:extLst>
              <a:ext uri="{FF2B5EF4-FFF2-40B4-BE49-F238E27FC236}">
                <a16:creationId xmlns:a16="http://schemas.microsoft.com/office/drawing/2014/main" id="{C6F1A9D7-49C2-46E6-A210-8D61765F78DE}"/>
              </a:ext>
            </a:extLst>
          </p:cNvPr>
          <p:cNvSpPr>
            <a:spLocks noGrp="1"/>
          </p:cNvSpPr>
          <p:nvPr>
            <p:ph idx="1"/>
          </p:nvPr>
        </p:nvSpPr>
        <p:spPr/>
        <p:txBody>
          <a:bodyPr/>
          <a:lstStyle/>
          <a:p>
            <a:endParaRPr lang="pt-BR"/>
          </a:p>
        </p:txBody>
      </p:sp>
      <p:sp>
        <p:nvSpPr>
          <p:cNvPr id="510" name="Fluxograma: Disco Magnético 509">
            <a:extLst>
              <a:ext uri="{FF2B5EF4-FFF2-40B4-BE49-F238E27FC236}">
                <a16:creationId xmlns:a16="http://schemas.microsoft.com/office/drawing/2014/main" id="{996DFF12-3F34-4A4D-B370-5E4EECDB0AAF}"/>
              </a:ext>
            </a:extLst>
          </p:cNvPr>
          <p:cNvSpPr/>
          <p:nvPr/>
        </p:nvSpPr>
        <p:spPr>
          <a:xfrm>
            <a:off x="1583409" y="2825626"/>
            <a:ext cx="1924372" cy="185979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1" name="CaixaDeTexto 510">
            <a:extLst>
              <a:ext uri="{FF2B5EF4-FFF2-40B4-BE49-F238E27FC236}">
                <a16:creationId xmlns:a16="http://schemas.microsoft.com/office/drawing/2014/main" id="{26360D46-1285-43D5-8161-CCB80D077CA3}"/>
              </a:ext>
            </a:extLst>
          </p:cNvPr>
          <p:cNvSpPr txBox="1"/>
          <p:nvPr/>
        </p:nvSpPr>
        <p:spPr>
          <a:xfrm>
            <a:off x="1935512" y="3614495"/>
            <a:ext cx="15808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t>Banco de dados SQL Server</a:t>
            </a:r>
            <a:endParaRPr lang="pt-BR" dirty="0">
              <a:cs typeface="Calibri Light"/>
            </a:endParaRPr>
          </a:p>
        </p:txBody>
      </p:sp>
      <p:sp>
        <p:nvSpPr>
          <p:cNvPr id="512" name="Fluxograma: Vários Documentos 511">
            <a:extLst>
              <a:ext uri="{FF2B5EF4-FFF2-40B4-BE49-F238E27FC236}">
                <a16:creationId xmlns:a16="http://schemas.microsoft.com/office/drawing/2014/main" id="{E5C63B73-A0D6-43F8-B006-1DCD3B2A6D3E}"/>
              </a:ext>
            </a:extLst>
          </p:cNvPr>
          <p:cNvSpPr/>
          <p:nvPr/>
        </p:nvSpPr>
        <p:spPr>
          <a:xfrm>
            <a:off x="5399364" y="2818663"/>
            <a:ext cx="3538778" cy="192437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3" name="CaixaDeTexto 512">
            <a:extLst>
              <a:ext uri="{FF2B5EF4-FFF2-40B4-BE49-F238E27FC236}">
                <a16:creationId xmlns:a16="http://schemas.microsoft.com/office/drawing/2014/main" id="{25A870C6-9204-46E5-B51A-A0B4189520AE}"/>
              </a:ext>
            </a:extLst>
          </p:cNvPr>
          <p:cNvSpPr txBox="1"/>
          <p:nvPr/>
        </p:nvSpPr>
        <p:spPr>
          <a:xfrm>
            <a:off x="5861749" y="3382020"/>
            <a:ext cx="22265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t>Visual Studio 2019</a:t>
            </a:r>
          </a:p>
          <a:p>
            <a:r>
              <a:rPr lang="pt-BR" dirty="0">
                <a:cs typeface="Calibri Light"/>
              </a:rPr>
              <a:t>Linguagem C#</a:t>
            </a:r>
          </a:p>
        </p:txBody>
      </p:sp>
    </p:spTree>
    <p:extLst>
      <p:ext uri="{BB962C8B-B14F-4D97-AF65-F5344CB8AC3E}">
        <p14:creationId xmlns:p14="http://schemas.microsoft.com/office/powerpoint/2010/main" val="47915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Conclusão</a:t>
            </a:r>
          </a:p>
        </p:txBody>
      </p:sp>
      <p:sp>
        <p:nvSpPr>
          <p:cNvPr id="3" name="Espaço Reservado para Conteúdo 2"/>
          <p:cNvSpPr>
            <a:spLocks noGrp="1"/>
          </p:cNvSpPr>
          <p:nvPr>
            <p:ph idx="1"/>
          </p:nvPr>
        </p:nvSpPr>
        <p:spPr>
          <a:xfrm>
            <a:off x="650826" y="2011680"/>
            <a:ext cx="10766640" cy="4450693"/>
          </a:xfrm>
        </p:spPr>
        <p:txBody>
          <a:bodyPr vert="horz" lIns="91440" tIns="45720" rIns="91440" bIns="45720" rtlCol="0" anchor="t">
            <a:normAutofit/>
          </a:bodyPr>
          <a:lstStyle/>
          <a:p>
            <a:r>
              <a:rPr lang="pt-BR" dirty="0">
                <a:cs typeface="Calibri Light"/>
              </a:rPr>
              <a:t>Tempo total de desenvolvimento do projeto</a:t>
            </a:r>
          </a:p>
          <a:p>
            <a:r>
              <a:rPr lang="pt-BR" dirty="0">
                <a:cs typeface="Calibri Light"/>
              </a:rPr>
              <a:t>40 horas Desenvolvimento</a:t>
            </a:r>
          </a:p>
          <a:p>
            <a:r>
              <a:rPr lang="pt-BR" dirty="0">
                <a:cs typeface="Calibri Light"/>
              </a:rPr>
              <a:t>20 Horas Testes</a:t>
            </a:r>
          </a:p>
          <a:p>
            <a:endParaRPr lang="pt-BR" dirty="0">
              <a:cs typeface="Calibri Light"/>
            </a:endParaRPr>
          </a:p>
          <a:p>
            <a:r>
              <a:rPr lang="pt-BR" dirty="0">
                <a:cs typeface="Calibri Light"/>
              </a:rPr>
              <a:t>1 Gerente de projeto</a:t>
            </a:r>
          </a:p>
          <a:p>
            <a:r>
              <a:rPr lang="pt-BR" dirty="0">
                <a:cs typeface="Calibri Light"/>
              </a:rPr>
              <a:t>1 Desenvolvedor Front-</a:t>
            </a:r>
            <a:r>
              <a:rPr lang="pt-BR" dirty="0" err="1">
                <a:cs typeface="Calibri Light"/>
              </a:rPr>
              <a:t>End</a:t>
            </a:r>
          </a:p>
          <a:p>
            <a:r>
              <a:rPr lang="pt-BR" dirty="0">
                <a:cs typeface="Calibri Light"/>
              </a:rPr>
              <a:t>1 Desenvolvedor Back-</a:t>
            </a:r>
            <a:r>
              <a:rPr lang="pt-BR" dirty="0" err="1">
                <a:cs typeface="Calibri Light"/>
              </a:rPr>
              <a:t>End</a:t>
            </a:r>
          </a:p>
          <a:p>
            <a:r>
              <a:rPr lang="pt-BR" dirty="0">
                <a:cs typeface="Calibri Light"/>
              </a:rPr>
              <a:t>1 Analista de teste</a:t>
            </a:r>
          </a:p>
          <a:p>
            <a:endParaRPr lang="pt-BR" dirty="0">
              <a:cs typeface="Calibri Light"/>
            </a:endParaRPr>
          </a:p>
          <a:p>
            <a:endParaRPr lang="pt-BR" dirty="0">
              <a:cs typeface="Calibri Light"/>
            </a:endParaRPr>
          </a:p>
          <a:p>
            <a:endParaRPr lang="pt-BR" dirty="0">
              <a:cs typeface="Calibri Light"/>
            </a:endParaRPr>
          </a:p>
        </p:txBody>
      </p:sp>
    </p:spTree>
    <p:extLst>
      <p:ext uri="{BB962C8B-B14F-4D97-AF65-F5344CB8AC3E}">
        <p14:creationId xmlns:p14="http://schemas.microsoft.com/office/powerpoint/2010/main" val="3305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Metropolitano">
  <a:themeElements>
    <a:clrScheme name="Metropolitano">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1_Metropolitano">
  <a:themeElements>
    <a:clrScheme name="Metropolitano">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3.xml><?xml version="1.0" encoding="utf-8"?>
<a:theme xmlns:a="http://schemas.openxmlformats.org/drawingml/2006/main" name="Metropolitano">
  <a:themeElements>
    <a:clrScheme name="Metropolitan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4.xml><?xml version="1.0" encoding="utf-8"?>
<a:theme xmlns:a="http://schemas.openxmlformats.org/drawingml/2006/main" name="3_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6B64549-C1F2-49EA-8B2D-5EF61BF1CE56}">
  <ds:schemaRefs>
    <ds:schemaRef ds:uri="http://schemas.microsoft.com/sharepoint/v3/contenttype/forms"/>
  </ds:schemaRefs>
</ds:datastoreItem>
</file>

<file path=customXml/itemProps3.xml><?xml version="1.0" encoding="utf-8"?>
<ds:datastoreItem xmlns:ds="http://schemas.openxmlformats.org/officeDocument/2006/customXml" ds:itemID="{FF71E0A8-DA6F-4DC5-84AA-9AE90625C27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Metropolitan</Template>
  <TotalTime>0</TotalTime>
  <Words>307</Words>
  <Application>Microsoft Office PowerPoint</Application>
  <PresentationFormat>Widescreen</PresentationFormat>
  <Paragraphs>148</Paragraphs>
  <Slides>8</Slides>
  <Notes>8</Notes>
  <HiddenSlides>0</HiddenSlides>
  <MMClips>0</MMClips>
  <ScaleCrop>false</ScaleCrop>
  <HeadingPairs>
    <vt:vector size="4" baseType="variant">
      <vt:variant>
        <vt:lpstr>Tema</vt:lpstr>
      </vt:variant>
      <vt:variant>
        <vt:i4>4</vt:i4>
      </vt:variant>
      <vt:variant>
        <vt:lpstr>Títulos de slides</vt:lpstr>
      </vt:variant>
      <vt:variant>
        <vt:i4>8</vt:i4>
      </vt:variant>
    </vt:vector>
  </HeadingPairs>
  <TitlesOfParts>
    <vt:vector size="12" baseType="lpstr">
      <vt:lpstr>2_Metropolitano</vt:lpstr>
      <vt:lpstr>1_Metropolitano</vt:lpstr>
      <vt:lpstr>Metropolitano</vt:lpstr>
      <vt:lpstr>3_Metropolitano</vt:lpstr>
      <vt:lpstr>Apresentação do projeto Cliente Max</vt:lpstr>
      <vt:lpstr>Agenda/Tópicos</vt:lpstr>
      <vt:lpstr>Cliente Max</vt:lpstr>
      <vt:lpstr>Procedimento/Metodologia</vt:lpstr>
      <vt:lpstr>Principais conclusões/resultados</vt:lpstr>
      <vt:lpstr>Fluxo</vt:lpstr>
      <vt:lpstr>Especificações técnicas</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Cliente</dc:title>
  <dc:creator/>
  <cp:lastModifiedBy/>
  <cp:revision>188</cp:revision>
  <dcterms:created xsi:type="dcterms:W3CDTF">2013-06-12T19:28:15Z</dcterms:created>
  <dcterms:modified xsi:type="dcterms:W3CDTF">2020-01-31T17:08:57Z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