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7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7A98-0F9A-4B65-A359-5817A49B569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E993-020C-415F-8787-5DD8F1ECF9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hrsriot@gmail.com" TargetMode="External"/><Relationship Id="rId2" Type="http://schemas.openxmlformats.org/officeDocument/2006/relationships/hyperlink" Target="mailto:valdir.a.junio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hhrsriot@gmail.com" TargetMode="External"/><Relationship Id="rId2" Type="http://schemas.openxmlformats.org/officeDocument/2006/relationships/hyperlink" Target="mailto:valdir.a.junior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Concept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201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Tópicos Especiais I – Bacharelado em Ciência da Computação 2017</a:t>
            </a:r>
          </a:p>
          <a:p>
            <a:r>
              <a:rPr lang="pt-BR" dirty="0"/>
              <a:t>Centro Universitário Eurípides de Marília</a:t>
            </a:r>
          </a:p>
          <a:p>
            <a:endParaRPr lang="pt-BR" dirty="0"/>
          </a:p>
          <a:p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Valdir Junior (</a:t>
            </a:r>
            <a:r>
              <a:rPr lang="pt-BR" dirty="0">
                <a:hlinkClick r:id="rId2"/>
              </a:rPr>
              <a:t>valdir.a.junior@gmail.com</a:t>
            </a:r>
            <a:r>
              <a:rPr lang="pt-BR" dirty="0"/>
              <a:t>)</a:t>
            </a:r>
          </a:p>
          <a:p>
            <a:pPr algn="r"/>
            <a:r>
              <a:rPr lang="pt-BR" dirty="0"/>
              <a:t>Fernanda </a:t>
            </a:r>
            <a:r>
              <a:rPr lang="pt-BR" dirty="0" err="1"/>
              <a:t>Mayumi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mahhrsriot@gmail.com</a:t>
            </a:r>
            <a:r>
              <a:rPr lang="pt-BR" dirty="0"/>
              <a:t>)</a:t>
            </a:r>
          </a:p>
          <a:p>
            <a:pPr algn="r"/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01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29801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mkdir hellodjango</a:t>
            </a:r>
          </a:p>
          <a:p>
            <a:pPr marL="0" indent="0">
              <a:buNone/>
            </a:pPr>
            <a:r>
              <a:rPr lang="pt-BR" dirty="0"/>
              <a:t>cd hellodjango</a:t>
            </a:r>
          </a:p>
          <a:p>
            <a:pPr marL="0" indent="0">
              <a:buNone/>
            </a:pPr>
            <a:r>
              <a:rPr lang="pt-BR" dirty="0"/>
              <a:t>atom  Dockerfile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17" y="1439690"/>
            <a:ext cx="7811693" cy="49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atom requirements.txt</a:t>
            </a:r>
          </a:p>
          <a:p>
            <a:pPr marL="0" indent="0">
              <a:buNone/>
            </a:pPr>
            <a:r>
              <a:rPr lang="pt-BR" dirty="0"/>
              <a:t>-&gt;“</a:t>
            </a:r>
            <a:r>
              <a:rPr lang="pt-BR" dirty="0" err="1"/>
              <a:t>Django</a:t>
            </a:r>
            <a:r>
              <a:rPr lang="pt-BR" dirty="0"/>
              <a:t>&gt;=1.8,&lt;2.0”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atom </a:t>
            </a:r>
            <a:r>
              <a:rPr lang="pt-BR" dirty="0" err="1"/>
              <a:t>docker-compose.yml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 descr="Uma imagem contendo captura de tela, texto&#10;&#10;Descrição gerada com alta confianç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83" y="365125"/>
            <a:ext cx="6972818" cy="62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web django-admin.py </a:t>
            </a:r>
            <a:r>
              <a:rPr lang="pt-BR" dirty="0" err="1"/>
              <a:t>startproject</a:t>
            </a:r>
            <a:r>
              <a:rPr lang="pt-BR" dirty="0"/>
              <a:t> </a:t>
            </a:r>
            <a:r>
              <a:rPr lang="pt-BR" dirty="0" err="1"/>
              <a:t>pocexample</a:t>
            </a:r>
            <a:r>
              <a:rPr lang="pt-BR" dirty="0"/>
              <a:t> 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http://localhost:8000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 -t &lt;IMAGE&gt; /bin/</a:t>
            </a:r>
            <a:r>
              <a:rPr lang="pt-BR" dirty="0" err="1"/>
              <a:t>bash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</a:t>
            </a:r>
            <a:r>
              <a:rPr lang="pt-BR" dirty="0" err="1"/>
              <a:t>Proof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Concept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201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Tópicos Especiais I – Bacharelado em Ciência da Computação 2017</a:t>
            </a:r>
          </a:p>
          <a:p>
            <a:r>
              <a:rPr lang="pt-BR" dirty="0"/>
              <a:t>Centro Universitário Eurípides de Marília</a:t>
            </a:r>
          </a:p>
          <a:p>
            <a:endParaRPr lang="pt-BR" dirty="0"/>
          </a:p>
          <a:p>
            <a:endParaRPr lang="pt-BR" dirty="0"/>
          </a:p>
          <a:p>
            <a:pPr algn="r"/>
            <a:endParaRPr lang="pt-BR" dirty="0"/>
          </a:p>
          <a:p>
            <a:pPr algn="r"/>
            <a:r>
              <a:rPr lang="pt-BR" dirty="0"/>
              <a:t>Valdir Junior (</a:t>
            </a:r>
            <a:r>
              <a:rPr lang="pt-BR" dirty="0">
                <a:hlinkClick r:id="rId2"/>
              </a:rPr>
              <a:t>valdir.a.junior@gmail.com</a:t>
            </a:r>
            <a:r>
              <a:rPr lang="pt-BR" dirty="0"/>
              <a:t>)</a:t>
            </a:r>
          </a:p>
          <a:p>
            <a:pPr algn="r"/>
            <a:r>
              <a:rPr lang="pt-BR" dirty="0"/>
              <a:t>Fernanda </a:t>
            </a:r>
            <a:r>
              <a:rPr lang="pt-BR" dirty="0" err="1"/>
              <a:t>Mayumi</a:t>
            </a:r>
            <a:r>
              <a:rPr lang="pt-BR" dirty="0"/>
              <a:t> (</a:t>
            </a:r>
            <a:r>
              <a:rPr lang="pt-BR" dirty="0">
                <a:hlinkClick r:id="rId3"/>
              </a:rPr>
              <a:t>mahhrsriot@gmail.com</a:t>
            </a:r>
            <a:r>
              <a:rPr lang="pt-BR" dirty="0"/>
              <a:t>)</a:t>
            </a:r>
          </a:p>
          <a:p>
            <a:pPr algn="r"/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  <a:p>
            <a:r>
              <a:rPr lang="pt-BR" dirty="0"/>
              <a:t>Proposta POC</a:t>
            </a:r>
          </a:p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04435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“Na minha máquina funciona!”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Plataforma de  containers</a:t>
            </a:r>
          </a:p>
          <a:p>
            <a:endParaRPr lang="pt-BR" dirty="0"/>
          </a:p>
          <a:p>
            <a:r>
              <a:rPr lang="pt-BR" dirty="0"/>
              <a:t>É Open Source</a:t>
            </a:r>
          </a:p>
          <a:p>
            <a:endParaRPr lang="pt-BR" dirty="0"/>
          </a:p>
          <a:p>
            <a:r>
              <a:rPr lang="pt-BR" dirty="0"/>
              <a:t>Go (Google)</a:t>
            </a:r>
          </a:p>
          <a:p>
            <a:endParaRPr lang="pt-BR" dirty="0"/>
          </a:p>
          <a:p>
            <a:r>
              <a:rPr lang="pt-BR" dirty="0"/>
              <a:t>Portabilidade de aplicações ou ambientes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3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Configure seu próprio ambiente</a:t>
            </a:r>
          </a:p>
          <a:p>
            <a:endParaRPr lang="pt-BR" dirty="0"/>
          </a:p>
          <a:p>
            <a:r>
              <a:rPr lang="pt-BR" dirty="0"/>
              <a:t>Controle de recursos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2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“</a:t>
            </a:r>
            <a:r>
              <a:rPr lang="en-US" dirty="0"/>
              <a:t>A container image is a lightweight, stand-alone, executable package of a piece of software that includes everything needed to run it: code, runtime, system tools, system libraries, settings.</a:t>
            </a:r>
            <a:r>
              <a:rPr lang="pt-BR" dirty="0"/>
              <a:t>” - Docker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6" y="3179705"/>
            <a:ext cx="3833884" cy="3437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10" y="3162308"/>
            <a:ext cx="3824690" cy="34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x </a:t>
            </a:r>
            <a:r>
              <a:rPr lang="pt-BR" dirty="0" err="1"/>
              <a:t>VMs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Abstração da camada de aplicação, com códigos e suas dependências</a:t>
            </a:r>
          </a:p>
          <a:p>
            <a:endParaRPr lang="pt-BR" dirty="0"/>
          </a:p>
          <a:p>
            <a:r>
              <a:rPr lang="pt-BR" dirty="0"/>
              <a:t>Abstração de hardware, várias máquinas “reais” dentro do SO</a:t>
            </a:r>
          </a:p>
          <a:p>
            <a:endParaRPr lang="pt-BR" dirty="0"/>
          </a:p>
          <a:p>
            <a:r>
              <a:rPr lang="pt-BR" dirty="0"/>
              <a:t>Compartilha entre eles um mesmo kernel do SO hospedeiro</a:t>
            </a:r>
          </a:p>
          <a:p>
            <a:endParaRPr lang="pt-BR" dirty="0"/>
          </a:p>
          <a:p>
            <a:r>
              <a:rPr lang="pt-BR" dirty="0"/>
              <a:t>Cada um com um cópia completa de um SO</a:t>
            </a:r>
          </a:p>
          <a:p>
            <a:endParaRPr lang="pt-BR" dirty="0"/>
          </a:p>
          <a:p>
            <a:r>
              <a:rPr lang="pt-BR" dirty="0"/>
              <a:t>Menos espaço x Mais espaço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23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Containers!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2575"/>
            <a:ext cx="89916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Configurar um ambiente Web </a:t>
            </a:r>
          </a:p>
          <a:p>
            <a:r>
              <a:rPr lang="pt-BR" dirty="0"/>
              <a:t>Linguagem Python 3</a:t>
            </a:r>
          </a:p>
          <a:p>
            <a:r>
              <a:rPr lang="pt-BR" dirty="0"/>
              <a:t>Framework </a:t>
            </a:r>
            <a:r>
              <a:rPr lang="pt-BR" dirty="0" err="1"/>
              <a:t>Django</a:t>
            </a:r>
            <a:endParaRPr lang="pt-BR" dirty="0"/>
          </a:p>
          <a:p>
            <a:r>
              <a:rPr lang="pt-BR" dirty="0"/>
              <a:t>Linux!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github.com/</a:t>
            </a:r>
            <a:r>
              <a:rPr lang="pt-BR" dirty="0" err="1"/>
              <a:t>ValdirJunior</a:t>
            </a:r>
            <a:r>
              <a:rPr lang="pt-BR" dirty="0"/>
              <a:t>/hellodjango/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66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Baby </a:t>
            </a:r>
            <a:r>
              <a:rPr lang="pt-BR" dirty="0" err="1"/>
              <a:t>Steps</a:t>
            </a: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 -t ubuntu:14.04 /bin/</a:t>
            </a:r>
            <a:r>
              <a:rPr lang="pt-BR" dirty="0" err="1"/>
              <a:t>bash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[</a:t>
            </a:r>
            <a:r>
              <a:rPr lang="pt-BR" dirty="0" err="1"/>
              <a:t>option</a:t>
            </a:r>
            <a:r>
              <a:rPr lang="pt-BR" dirty="0"/>
              <a:t>] [</a:t>
            </a:r>
            <a:r>
              <a:rPr lang="pt-BR" dirty="0" err="1"/>
              <a:t>command</a:t>
            </a:r>
            <a:r>
              <a:rPr lang="pt-BR" dirty="0"/>
              <a:t>] [</a:t>
            </a:r>
            <a:r>
              <a:rPr lang="pt-BR" dirty="0" err="1"/>
              <a:t>arguments</a:t>
            </a:r>
            <a:r>
              <a:rPr lang="pt-BR" dirty="0"/>
              <a:t>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10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290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Docker Proof of Concept</vt:lpstr>
      <vt:lpstr>Agenda</vt:lpstr>
      <vt:lpstr>Docker</vt:lpstr>
      <vt:lpstr>Docker</vt:lpstr>
      <vt:lpstr>Containers x VMs</vt:lpstr>
      <vt:lpstr>Containers x VMs</vt:lpstr>
      <vt:lpstr>Containers!</vt:lpstr>
      <vt:lpstr>Proposta</vt:lpstr>
      <vt:lpstr>Demonstração</vt:lpstr>
      <vt:lpstr>Demonstração</vt:lpstr>
      <vt:lpstr>Demonstração</vt:lpstr>
      <vt:lpstr>Demonstração</vt:lpstr>
      <vt:lpstr>Docker Proof of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 of Concept</dc:title>
  <dc:creator>Valdir Junior</dc:creator>
  <cp:lastModifiedBy>Valdir Junior</cp:lastModifiedBy>
  <cp:revision>9</cp:revision>
  <dcterms:created xsi:type="dcterms:W3CDTF">2017-06-01T23:43:30Z</dcterms:created>
  <dcterms:modified xsi:type="dcterms:W3CDTF">2017-06-02T20:38:21Z</dcterms:modified>
</cp:coreProperties>
</file>