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70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75970" autoAdjust="0"/>
  </p:normalViewPr>
  <p:slideViewPr>
    <p:cSldViewPr>
      <p:cViewPr varScale="1">
        <p:scale>
          <a:sx n="123" d="100"/>
          <a:sy n="123" d="100"/>
        </p:scale>
        <p:origin x="28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28.09.2024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28.09.2024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28.09.2024</a:t>
            </a:fld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42" y="2132856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800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071802" y="2632922"/>
            <a:ext cx="5892686" cy="50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398838"/>
            <a:ext cx="6072187" cy="15465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endParaRPr lang="de-DE" dirty="0">
              <a:latin typeface="Verdana" pitchFamily="34" charset="0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dirty="0">
                <a:latin typeface="Verdana" pitchFamily="34" charset="0"/>
              </a:rPr>
              <a:t>Niklas Donhauser</a:t>
            </a:r>
            <a:br>
              <a:rPr lang="de-DE" dirty="0">
                <a:latin typeface="Verdana" pitchFamily="34" charset="0"/>
              </a:rPr>
            </a:b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Niklas Donhauser</a:t>
            </a:r>
            <a:endParaRPr lang="de-DE" b="0" dirty="0">
              <a:latin typeface="Verdana" pitchFamily="34" charset="0"/>
            </a:endParaRP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models/gpt-3-5-turbo" TargetMode="External"/><Relationship Id="rId2" Type="http://schemas.openxmlformats.org/officeDocument/2006/relationships/hyperlink" Target="https://ofai.github.io/GermEval2024-GerM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abench.org/competitions/2745/#/results-ta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/>
              <a:t>Sexism Detection in German Online News Fora</a:t>
            </a:r>
            <a:endParaRPr lang="de-DE" sz="2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083820" y="3140968"/>
            <a:ext cx="5892686" cy="500066"/>
          </a:xfrm>
        </p:spPr>
        <p:txBody>
          <a:bodyPr/>
          <a:lstStyle/>
          <a:p>
            <a:r>
              <a:rPr lang="de-DE" sz="2800" dirty="0"/>
              <a:t>Approach: LLMs (GPT 3.5)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3CAA6-3796-DAAC-F7E8-B7DF277D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Subtask I: Open Track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D60885E-1DA9-1FD8-8FEF-F078DEC9AD3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49281667"/>
              </p:ext>
            </p:extLst>
          </p:nvPr>
        </p:nvGraphicFramePr>
        <p:xfrm>
          <a:off x="395536" y="2339975"/>
          <a:ext cx="813727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59">
                  <a:extLst>
                    <a:ext uri="{9D8B030D-6E8A-4147-A177-3AD203B41FA5}">
                      <a16:colId xmlns:a16="http://schemas.microsoft.com/office/drawing/2014/main" val="2787611058"/>
                    </a:ext>
                  </a:extLst>
                </a:gridCol>
                <a:gridCol w="1017159">
                  <a:extLst>
                    <a:ext uri="{9D8B030D-6E8A-4147-A177-3AD203B41FA5}">
                      <a16:colId xmlns:a16="http://schemas.microsoft.com/office/drawing/2014/main" val="3564185547"/>
                    </a:ext>
                  </a:extLst>
                </a:gridCol>
                <a:gridCol w="1017159">
                  <a:extLst>
                    <a:ext uri="{9D8B030D-6E8A-4147-A177-3AD203B41FA5}">
                      <a16:colId xmlns:a16="http://schemas.microsoft.com/office/drawing/2014/main" val="1332812353"/>
                    </a:ext>
                  </a:extLst>
                </a:gridCol>
                <a:gridCol w="1017159">
                  <a:extLst>
                    <a:ext uri="{9D8B030D-6E8A-4147-A177-3AD203B41FA5}">
                      <a16:colId xmlns:a16="http://schemas.microsoft.com/office/drawing/2014/main" val="1546344542"/>
                    </a:ext>
                  </a:extLst>
                </a:gridCol>
                <a:gridCol w="1017159">
                  <a:extLst>
                    <a:ext uri="{9D8B030D-6E8A-4147-A177-3AD203B41FA5}">
                      <a16:colId xmlns:a16="http://schemas.microsoft.com/office/drawing/2014/main" val="2501257151"/>
                    </a:ext>
                  </a:extLst>
                </a:gridCol>
                <a:gridCol w="1017159">
                  <a:extLst>
                    <a:ext uri="{9D8B030D-6E8A-4147-A177-3AD203B41FA5}">
                      <a16:colId xmlns:a16="http://schemas.microsoft.com/office/drawing/2014/main" val="3902184313"/>
                    </a:ext>
                  </a:extLst>
                </a:gridCol>
                <a:gridCol w="1017159">
                  <a:extLst>
                    <a:ext uri="{9D8B030D-6E8A-4147-A177-3AD203B41FA5}">
                      <a16:colId xmlns:a16="http://schemas.microsoft.com/office/drawing/2014/main" val="3236914351"/>
                    </a:ext>
                  </a:extLst>
                </a:gridCol>
                <a:gridCol w="1017159">
                  <a:extLst>
                    <a:ext uri="{9D8B030D-6E8A-4147-A177-3AD203B41FA5}">
                      <a16:colId xmlns:a16="http://schemas.microsoft.com/office/drawing/2014/main" val="539634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</a:t>
                      </a:r>
                    </a:p>
                    <a:p>
                      <a:r>
                        <a:rPr lang="en-US" dirty="0"/>
                        <a:t>Maj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</a:t>
                      </a:r>
                    </a:p>
                    <a:p>
                      <a:r>
                        <a:rPr lang="en-US" dirty="0"/>
                        <a:t>Maj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</a:t>
                      </a:r>
                    </a:p>
                    <a:p>
                      <a:r>
                        <a:rPr lang="en-US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</a:t>
                      </a:r>
                    </a:p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Dis.</a:t>
                      </a:r>
                    </a:p>
                    <a:p>
                      <a:r>
                        <a:rPr lang="en-US" dirty="0"/>
                        <a:t>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05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Shot </a:t>
                      </a:r>
                      <a:r>
                        <a:rPr lang="en-US" dirty="0" err="1"/>
                        <a:t>Mixtral</a:t>
                      </a:r>
                      <a:r>
                        <a:rPr lang="en-US" dirty="0"/>
                        <a:t> 8x22B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76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Shot</a:t>
                      </a:r>
                    </a:p>
                    <a:p>
                      <a:r>
                        <a:rPr lang="en-US" dirty="0" err="1"/>
                        <a:t>Mixtral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8x7B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8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Shot</a:t>
                      </a:r>
                    </a:p>
                    <a:p>
                      <a:r>
                        <a:rPr lang="en-US" dirty="0" err="1"/>
                        <a:t>Mixtral</a:t>
                      </a:r>
                      <a:endParaRPr lang="en-US" dirty="0"/>
                    </a:p>
                    <a:p>
                      <a:r>
                        <a:rPr lang="en-US" dirty="0"/>
                        <a:t>8x7B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45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33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3CAA6-3796-DAAC-F7E8-B7DF277D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Subtask II: Open Track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9ABE410C-C14D-9CFB-5FF8-9F872D2C0BC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64106077"/>
              </p:ext>
            </p:extLst>
          </p:nvPr>
        </p:nvGraphicFramePr>
        <p:xfrm>
          <a:off x="1331913" y="2339975"/>
          <a:ext cx="72009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1683262942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38731076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3828509299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501704972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250117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</a:t>
                      </a:r>
                      <a:endParaRPr lang="en-US" dirty="0"/>
                    </a:p>
                    <a:p>
                      <a:r>
                        <a:rPr lang="en-US" dirty="0"/>
                        <a:t>Multi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</a:t>
                      </a:r>
                      <a:endParaRPr lang="en-US" dirty="0"/>
                    </a:p>
                    <a:p>
                      <a:r>
                        <a:rPr lang="en-US" dirty="0"/>
                        <a:t>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9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 Shot </a:t>
                      </a:r>
                      <a:r>
                        <a:rPr lang="de-DE" dirty="0" err="1"/>
                        <a:t>Mixtral</a:t>
                      </a:r>
                      <a:r>
                        <a:rPr lang="de-DE" dirty="0"/>
                        <a:t> 8x22B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49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 Shot </a:t>
                      </a:r>
                      <a:r>
                        <a:rPr lang="de-DE" dirty="0" err="1"/>
                        <a:t>Mixtral</a:t>
                      </a:r>
                      <a:r>
                        <a:rPr lang="de-DE" dirty="0"/>
                        <a:t> 8x7B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7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Zero Shot</a:t>
                      </a:r>
                    </a:p>
                    <a:p>
                      <a:r>
                        <a:rPr lang="de-DE" dirty="0" err="1"/>
                        <a:t>Mixtral</a:t>
                      </a:r>
                      <a:r>
                        <a:rPr lang="de-DE" dirty="0"/>
                        <a:t> 8x7B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96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35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933F3-5BB4-3533-A9BC-6D3D72FC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Few Shot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BD92D6-0C62-8450-596F-8118409221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{'model': 'accounts/fireworks/models/mixtral-8x22b-instruct', '</a:t>
            </a:r>
            <a:r>
              <a:rPr lang="en-US" dirty="0" err="1"/>
              <a:t>max_tokens</a:t>
            </a:r>
            <a:r>
              <a:rPr lang="en-US" dirty="0"/>
              <a:t>': 1024, '</a:t>
            </a:r>
            <a:r>
              <a:rPr lang="en-US" dirty="0" err="1"/>
              <a:t>top_p</a:t>
            </a:r>
            <a:r>
              <a:rPr lang="en-US" dirty="0"/>
              <a:t>': 1, '</a:t>
            </a:r>
            <a:r>
              <a:rPr lang="en-US" dirty="0" err="1"/>
              <a:t>top_k</a:t>
            </a:r>
            <a:r>
              <a:rPr lang="en-US" dirty="0"/>
              <a:t>': 40, '</a:t>
            </a:r>
            <a:r>
              <a:rPr lang="en-US" dirty="0" err="1"/>
              <a:t>presence_penalty</a:t>
            </a:r>
            <a:r>
              <a:rPr lang="en-US" dirty="0"/>
              <a:t>': 0, '</a:t>
            </a:r>
            <a:r>
              <a:rPr lang="en-US" dirty="0" err="1"/>
              <a:t>frequency_penalty</a:t>
            </a:r>
            <a:r>
              <a:rPr lang="en-US" dirty="0"/>
              <a:t>': 0, 'temperature': 0.0, </a:t>
            </a:r>
          </a:p>
          <a:p>
            <a:endParaRPr lang="en-US" dirty="0"/>
          </a:p>
          <a:p>
            <a:r>
              <a:rPr lang="en-US" dirty="0"/>
              <a:t>'</a:t>
            </a:r>
            <a:r>
              <a:rPr lang="en-US" dirty="0" err="1"/>
              <a:t>response_format</a:t>
            </a:r>
            <a:r>
              <a:rPr lang="en-US" dirty="0"/>
              <a:t>': {'type': '</a:t>
            </a:r>
            <a:r>
              <a:rPr lang="en-US" dirty="0" err="1"/>
              <a:t>json_object</a:t>
            </a:r>
            <a:r>
              <a:rPr lang="en-US" dirty="0"/>
              <a:t>', 'schema': {'type': 'object', 'properties': {'annotation': {'type': 'array', '</a:t>
            </a:r>
            <a:r>
              <a:rPr lang="en-US" dirty="0" err="1"/>
              <a:t>maxItems</a:t>
            </a:r>
            <a:r>
              <a:rPr lang="en-US" dirty="0"/>
              <a:t>': 1, '</a:t>
            </a:r>
            <a:r>
              <a:rPr lang="en-US" dirty="0" err="1"/>
              <a:t>minItems</a:t>
            </a:r>
            <a:r>
              <a:rPr lang="en-US" dirty="0"/>
              <a:t>': 1, '</a:t>
            </a:r>
            <a:r>
              <a:rPr lang="en-US" dirty="0" err="1"/>
              <a:t>uniqueItems</a:t>
            </a:r>
            <a:r>
              <a:rPr lang="en-US" dirty="0"/>
              <a:t>': True, 'items': {'properties': {'user': {'description': 'Ein </a:t>
            </a:r>
            <a:r>
              <a:rPr lang="en-US" dirty="0" err="1"/>
              <a:t>Kennzeichner</a:t>
            </a:r>
            <a:r>
              <a:rPr lang="en-US" dirty="0"/>
              <a:t> für den Annotator.', 'title': 'User', 'type': 'string'}, 'label': {'description': 'Die </a:t>
            </a:r>
            <a:r>
              <a:rPr lang="en-US" dirty="0" err="1"/>
              <a:t>Anmerkung</a:t>
            </a:r>
            <a:r>
              <a:rPr lang="en-US" dirty="0"/>
              <a:t> des Annotators für den </a:t>
            </a:r>
            <a:r>
              <a:rPr lang="en-US" dirty="0" err="1"/>
              <a:t>Aspekt</a:t>
            </a:r>
            <a:r>
              <a:rPr lang="en-US" dirty="0"/>
              <a:t>.', '</a:t>
            </a:r>
            <a:r>
              <a:rPr lang="en-US" dirty="0" err="1"/>
              <a:t>enum</a:t>
            </a:r>
            <a:r>
              <a:rPr lang="en-US" dirty="0"/>
              <a:t>': ['0-Kein', '1-Gering', '2-Vorhanden', '3-Stark', '4-Extrem'], 'title': 'Label', 'type': 'string'}}, 'required': ['user', 'label'], </a:t>
            </a:r>
          </a:p>
          <a:p>
            <a:r>
              <a:rPr lang="en-US" dirty="0"/>
              <a:t>'title': 'Annotation', 'type': 'object'}}}, 'required': ['annotation']}},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5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58E00-B86F-2253-10A8-A0BD74F1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B3DC7E-179B-CCA1-0649-E035AA1AF4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2300" dirty="0"/>
              <a:t>'messages': [{'role': 'system', 'content': 'Du </a:t>
            </a:r>
            <a:r>
              <a:rPr lang="en-US" sz="2300" dirty="0" err="1"/>
              <a:t>bist</a:t>
            </a:r>
            <a:r>
              <a:rPr lang="en-US" sz="2300" dirty="0"/>
              <a:t> </a:t>
            </a:r>
            <a:r>
              <a:rPr lang="en-US" sz="2300" dirty="0" err="1"/>
              <a:t>ein</a:t>
            </a:r>
            <a:r>
              <a:rPr lang="en-US" sz="2300" dirty="0"/>
              <a:t> </a:t>
            </a:r>
            <a:r>
              <a:rPr lang="en-US" sz="2300" dirty="0" err="1"/>
              <a:t>Sprachmodell</a:t>
            </a:r>
            <a:r>
              <a:rPr lang="en-US" sz="2300" dirty="0"/>
              <a:t> </a:t>
            </a:r>
            <a:r>
              <a:rPr lang="en-US" sz="2300" dirty="0" err="1"/>
              <a:t>im</a:t>
            </a:r>
            <a:r>
              <a:rPr lang="en-US" sz="2300" dirty="0"/>
              <a:t> </a:t>
            </a:r>
            <a:r>
              <a:rPr lang="en-US" sz="2300" dirty="0" err="1"/>
              <a:t>Bereich</a:t>
            </a:r>
            <a:r>
              <a:rPr lang="en-US" sz="2300" dirty="0"/>
              <a:t> der </a:t>
            </a:r>
            <a:r>
              <a:rPr lang="en-US" sz="2300" dirty="0" err="1"/>
              <a:t>Klassifizierung</a:t>
            </a:r>
            <a:r>
              <a:rPr lang="en-US" sz="2300" dirty="0"/>
              <a:t> von </a:t>
            </a:r>
            <a:r>
              <a:rPr lang="en-US" sz="2300" dirty="0" err="1"/>
              <a:t>Sexismus</a:t>
            </a:r>
            <a:r>
              <a:rPr lang="en-US" sz="2300" dirty="0"/>
              <a:t> und </a:t>
            </a:r>
            <a:r>
              <a:rPr lang="en-US" sz="2300" dirty="0" err="1"/>
              <a:t>Frauenfeindlichkeit</a:t>
            </a:r>
            <a:r>
              <a:rPr lang="en-US" sz="2300" dirty="0"/>
              <a:t>. Dein </a:t>
            </a:r>
            <a:r>
              <a:rPr lang="en-US" sz="2300" dirty="0" err="1"/>
              <a:t>Ausgabeformat</a:t>
            </a:r>
            <a:r>
              <a:rPr lang="en-US" sz="2300" dirty="0"/>
              <a:t> </a:t>
            </a:r>
            <a:r>
              <a:rPr lang="en-US" sz="2300" dirty="0" err="1"/>
              <a:t>ist</a:t>
            </a:r>
            <a:r>
              <a:rPr lang="en-US" sz="2300" dirty="0"/>
              <a:t> JSON.'}, {'role': 'user', 'content': </a:t>
            </a:r>
          </a:p>
          <a:p>
            <a:r>
              <a:rPr lang="en-US" sz="2300" dirty="0"/>
              <a:t>'</a:t>
            </a:r>
            <a:r>
              <a:rPr lang="en-US" sz="2300" dirty="0" err="1"/>
              <a:t>ein</a:t>
            </a:r>
            <a:r>
              <a:rPr lang="en-US" sz="2300" dirty="0"/>
              <a:t> </a:t>
            </a:r>
            <a:r>
              <a:rPr lang="en-US" sz="2300" dirty="0" err="1"/>
              <a:t>ungustiöser</a:t>
            </a:r>
            <a:r>
              <a:rPr lang="en-US" sz="2300" dirty="0"/>
              <a:t>, </a:t>
            </a:r>
            <a:r>
              <a:rPr lang="en-US" sz="2300" dirty="0" err="1"/>
              <a:t>patriarchentrottel</a:t>
            </a:r>
            <a:r>
              <a:rPr lang="en-US" sz="2300" dirty="0"/>
              <a:t> </a:t>
            </a:r>
            <a:r>
              <a:rPr lang="en-US" sz="2300" dirty="0" err="1"/>
              <a:t>aus</a:t>
            </a:r>
            <a:r>
              <a:rPr lang="en-US" sz="2300" dirty="0"/>
              <a:t> </a:t>
            </a:r>
            <a:r>
              <a:rPr lang="en-US" sz="2300" dirty="0" err="1"/>
              <a:t>einer</a:t>
            </a:r>
            <a:r>
              <a:rPr lang="en-US" sz="2300" dirty="0"/>
              <a:t> </a:t>
            </a:r>
            <a:r>
              <a:rPr lang="en-US" sz="2300" dirty="0" err="1"/>
              <a:t>längst</a:t>
            </a:r>
            <a:r>
              <a:rPr lang="en-US" sz="2300" dirty="0"/>
              <a:t> </a:t>
            </a:r>
            <a:r>
              <a:rPr lang="en-US" sz="2300" dirty="0" err="1"/>
              <a:t>vergangenen</a:t>
            </a:r>
            <a:r>
              <a:rPr lang="en-US" sz="2300" dirty="0"/>
              <a:t> </a:t>
            </a:r>
            <a:r>
              <a:rPr lang="en-US" sz="2300" dirty="0" err="1"/>
              <a:t>zeit</a:t>
            </a:r>
            <a:r>
              <a:rPr lang="en-US" sz="2300" dirty="0"/>
              <a:t>, gut </a:t>
            </a:r>
            <a:r>
              <a:rPr lang="en-US" sz="2300" dirty="0" err="1"/>
              <a:t>dass</a:t>
            </a:r>
            <a:r>
              <a:rPr lang="en-US" sz="2300" dirty="0"/>
              <a:t> </a:t>
            </a:r>
            <a:r>
              <a:rPr lang="en-US" sz="2300" dirty="0" err="1"/>
              <a:t>sie</a:t>
            </a:r>
            <a:r>
              <a:rPr lang="en-US" sz="2300" dirty="0"/>
              <a:t> </a:t>
            </a:r>
            <a:r>
              <a:rPr lang="en-US" sz="2300" dirty="0" err="1"/>
              <a:t>aussterben</a:t>
            </a:r>
            <a:r>
              <a:rPr lang="en-US" sz="2300" dirty="0"/>
              <a:t> </a:t>
            </a:r>
            <a:r>
              <a:rPr lang="en-US" sz="2300" dirty="0" err="1"/>
              <a:t>diese</a:t>
            </a:r>
            <a:r>
              <a:rPr lang="en-US" sz="2300" dirty="0"/>
              <a:t> </a:t>
            </a:r>
            <a:r>
              <a:rPr lang="en-US" sz="2300" dirty="0" err="1"/>
              <a:t>alten</a:t>
            </a:r>
            <a:r>
              <a:rPr lang="en-US" sz="2300" dirty="0"/>
              <a:t> </a:t>
            </a:r>
            <a:r>
              <a:rPr lang="en-US" sz="2300" dirty="0" err="1"/>
              <a:t>dinosaurier</a:t>
            </a:r>
            <a:r>
              <a:rPr lang="en-US" sz="2300" dirty="0"/>
              <a:t>, </a:t>
            </a:r>
            <a:r>
              <a:rPr lang="en-US" sz="2300" dirty="0" err="1"/>
              <a:t>niemand</a:t>
            </a:r>
            <a:r>
              <a:rPr lang="en-US" sz="2300" dirty="0"/>
              <a:t> </a:t>
            </a:r>
            <a:r>
              <a:rPr lang="en-US" sz="2300" dirty="0" err="1"/>
              <a:t>weint</a:t>
            </a:r>
            <a:r>
              <a:rPr lang="en-US" sz="2300" dirty="0"/>
              <a:t> </a:t>
            </a:r>
            <a:r>
              <a:rPr lang="en-US" sz="2300" dirty="0" err="1"/>
              <a:t>denen</a:t>
            </a:r>
            <a:r>
              <a:rPr lang="en-US" sz="2300" dirty="0"/>
              <a:t> </a:t>
            </a:r>
            <a:r>
              <a:rPr lang="en-US" sz="2300" dirty="0" err="1"/>
              <a:t>nach</a:t>
            </a:r>
            <a:r>
              <a:rPr lang="en-US" sz="2300" dirty="0"/>
              <a:t>.\n </a:t>
            </a:r>
            <a:r>
              <a:rPr lang="en-US" sz="2300" dirty="0" err="1"/>
              <a:t>Klassifiziere</a:t>
            </a:r>
            <a:r>
              <a:rPr lang="en-US" sz="2300" dirty="0"/>
              <a:t> </a:t>
            </a:r>
            <a:r>
              <a:rPr lang="en-US" sz="2300" dirty="0" err="1"/>
              <a:t>diesen</a:t>
            </a:r>
            <a:r>
              <a:rPr lang="en-US" sz="2300" dirty="0"/>
              <a:t> Text auf </a:t>
            </a:r>
            <a:r>
              <a:rPr lang="en-US" sz="2300" dirty="0" err="1"/>
              <a:t>Sexismus</a:t>
            </a:r>
            <a:r>
              <a:rPr lang="en-US" sz="2300" dirty="0"/>
              <a:t> und </a:t>
            </a:r>
            <a:r>
              <a:rPr lang="en-US" sz="2300" dirty="0" err="1"/>
              <a:t>Frauenfeindlichkeit</a:t>
            </a:r>
            <a:r>
              <a:rPr lang="en-US" sz="2300" dirty="0"/>
              <a:t>. Gib *</a:t>
            </a:r>
            <a:r>
              <a:rPr lang="en-US" sz="2300" dirty="0" err="1"/>
              <a:t>genau</a:t>
            </a:r>
            <a:r>
              <a:rPr lang="en-US" sz="2300" dirty="0"/>
              <a:t>* </a:t>
            </a:r>
            <a:r>
              <a:rPr lang="en-US" sz="2300" dirty="0" err="1"/>
              <a:t>ein</a:t>
            </a:r>
            <a:r>
              <a:rPr lang="en-US" sz="2300" dirty="0"/>
              <a:t> Label </a:t>
            </a:r>
            <a:r>
              <a:rPr lang="en-US" sz="2300" dirty="0" err="1"/>
              <a:t>als</a:t>
            </a:r>
            <a:r>
              <a:rPr lang="en-US" sz="2300" dirty="0"/>
              <a:t> </a:t>
            </a:r>
            <a:r>
              <a:rPr lang="en-US" sz="2300" dirty="0" err="1"/>
              <a:t>Antwort</a:t>
            </a:r>
            <a:r>
              <a:rPr lang="en-US" sz="2300" dirty="0"/>
              <a:t>'}, {'role': 'assistant', </a:t>
            </a:r>
          </a:p>
          <a:p>
            <a:r>
              <a:rPr lang="en-US" sz="2300" dirty="0"/>
              <a:t>'content': "[{'user': 'A002', 'label': '0-Kein'}]"}, {'role': 'user', 'content': 'Bei den </a:t>
            </a:r>
            <a:r>
              <a:rPr lang="en-US" sz="2300" dirty="0" err="1"/>
              <a:t>Männern</a:t>
            </a:r>
            <a:r>
              <a:rPr lang="en-US" sz="2300" dirty="0"/>
              <a:t> </a:t>
            </a:r>
            <a:r>
              <a:rPr lang="en-US" sz="2300" dirty="0" err="1"/>
              <a:t>ist</a:t>
            </a:r>
            <a:r>
              <a:rPr lang="en-US" sz="2300" dirty="0"/>
              <a:t> es </a:t>
            </a:r>
            <a:r>
              <a:rPr lang="en-US" sz="2300" dirty="0" err="1"/>
              <a:t>genau</a:t>
            </a:r>
            <a:r>
              <a:rPr lang="en-US" sz="2300" dirty="0"/>
              <a:t> </a:t>
            </a:r>
            <a:r>
              <a:rPr lang="en-US" sz="2300" dirty="0" err="1"/>
              <a:t>umgekehrt</a:t>
            </a:r>
            <a:r>
              <a:rPr lang="en-US" sz="2300" dirty="0"/>
              <a:t>\n </a:t>
            </a:r>
            <a:r>
              <a:rPr lang="en-US" sz="2300" dirty="0" err="1"/>
              <a:t>Klassifiziere</a:t>
            </a:r>
            <a:r>
              <a:rPr lang="en-US" sz="2300" dirty="0"/>
              <a:t> </a:t>
            </a:r>
            <a:r>
              <a:rPr lang="en-US" sz="2300" dirty="0" err="1"/>
              <a:t>diesen</a:t>
            </a:r>
            <a:r>
              <a:rPr lang="en-US" sz="2300" dirty="0"/>
              <a:t> Text auf </a:t>
            </a:r>
            <a:r>
              <a:rPr lang="en-US" sz="2300" dirty="0" err="1"/>
              <a:t>Sexismus</a:t>
            </a:r>
            <a:r>
              <a:rPr lang="en-US" sz="2300" dirty="0"/>
              <a:t> und </a:t>
            </a:r>
            <a:r>
              <a:rPr lang="en-US" sz="2300" dirty="0" err="1"/>
              <a:t>Frauenfeindlichkeit</a:t>
            </a:r>
            <a:r>
              <a:rPr lang="en-US" sz="2300" dirty="0"/>
              <a:t>. Gib *</a:t>
            </a:r>
            <a:r>
              <a:rPr lang="en-US" sz="2300" dirty="0" err="1"/>
              <a:t>genau</a:t>
            </a:r>
            <a:r>
              <a:rPr lang="en-US" sz="2300" dirty="0"/>
              <a:t>* </a:t>
            </a:r>
            <a:r>
              <a:rPr lang="en-US" sz="2300" dirty="0" err="1"/>
              <a:t>ein</a:t>
            </a:r>
            <a:r>
              <a:rPr lang="en-US" sz="2300" dirty="0"/>
              <a:t> Label </a:t>
            </a:r>
            <a:r>
              <a:rPr lang="en-US" sz="2300" dirty="0" err="1"/>
              <a:t>als</a:t>
            </a:r>
            <a:r>
              <a:rPr lang="en-US" sz="2300" dirty="0"/>
              <a:t> </a:t>
            </a:r>
            <a:r>
              <a:rPr lang="en-US" sz="2300" dirty="0" err="1"/>
              <a:t>Antwort</a:t>
            </a:r>
            <a:r>
              <a:rPr lang="en-US" sz="2300" dirty="0"/>
              <a:t>'}, {'role': 'assistant', 'content': "[{'user': 'A002', 'label': '0-Kein'}]"}, {'role': 'user', 'content': '</a:t>
            </a:r>
            <a:r>
              <a:rPr lang="en-US" sz="2300" dirty="0" err="1"/>
              <a:t>Hängt</a:t>
            </a:r>
            <a:r>
              <a:rPr lang="en-US" sz="2300" dirty="0"/>
              <a:t> </a:t>
            </a:r>
            <a:r>
              <a:rPr lang="en-US" sz="2300" dirty="0" err="1"/>
              <a:t>vom</a:t>
            </a:r>
            <a:r>
              <a:rPr lang="en-US" sz="2300" dirty="0"/>
              <a:t> </a:t>
            </a:r>
            <a:r>
              <a:rPr lang="en-US" sz="2300" dirty="0" err="1"/>
              <a:t>Hintern</a:t>
            </a:r>
            <a:r>
              <a:rPr lang="en-US" sz="2300" dirty="0"/>
              <a:t> ab. Manche </a:t>
            </a:r>
            <a:r>
              <a:rPr lang="en-US" sz="2300" dirty="0" err="1"/>
              <a:t>kann</a:t>
            </a:r>
            <a:r>
              <a:rPr lang="en-US" sz="2300" dirty="0"/>
              <a:t> man ja </a:t>
            </a:r>
            <a:r>
              <a:rPr lang="en-US" sz="2300" dirty="0" err="1"/>
              <a:t>durchaus</a:t>
            </a:r>
            <a:r>
              <a:rPr lang="en-US" sz="2300" dirty="0"/>
              <a:t> </a:t>
            </a:r>
            <a:r>
              <a:rPr lang="en-US" sz="2300" dirty="0" err="1"/>
              <a:t>ansehen</a:t>
            </a:r>
            <a:r>
              <a:rPr lang="en-US" sz="2300" dirty="0"/>
              <a:t>. Aber da </a:t>
            </a:r>
            <a:r>
              <a:rPr lang="en-US" sz="2300" dirty="0" err="1"/>
              <a:t>waren</a:t>
            </a:r>
            <a:r>
              <a:rPr lang="en-US" sz="2300" dirty="0"/>
              <a:t> ja </a:t>
            </a:r>
            <a:r>
              <a:rPr lang="en-US" sz="2300" dirty="0" err="1"/>
              <a:t>auch</a:t>
            </a:r>
            <a:r>
              <a:rPr lang="en-US" sz="2300" dirty="0"/>
              <a:t> </a:t>
            </a:r>
            <a:r>
              <a:rPr lang="en-US" sz="2300" dirty="0" err="1"/>
              <a:t>nich</a:t>
            </a:r>
            <a:r>
              <a:rPr lang="en-US" sz="2300" dirty="0"/>
              <a:t> </a:t>
            </a:r>
            <a:r>
              <a:rPr lang="en-US" sz="2300" dirty="0" err="1"/>
              <a:t>Hände</a:t>
            </a:r>
            <a:r>
              <a:rPr lang="en-US" sz="2300" dirty="0"/>
              <a:t> </a:t>
            </a:r>
            <a:r>
              <a:rPr lang="en-US" sz="2300" dirty="0" err="1"/>
              <a:t>drauf</a:t>
            </a:r>
            <a:r>
              <a:rPr lang="en-US" sz="2300" dirty="0"/>
              <a:t> ;-)\n </a:t>
            </a:r>
            <a:r>
              <a:rPr lang="en-US" sz="2300" dirty="0" err="1"/>
              <a:t>Klassifiziere</a:t>
            </a:r>
            <a:r>
              <a:rPr lang="en-US" sz="2300" dirty="0"/>
              <a:t> </a:t>
            </a:r>
            <a:r>
              <a:rPr lang="en-US" sz="2300" dirty="0" err="1"/>
              <a:t>diesen</a:t>
            </a:r>
            <a:r>
              <a:rPr lang="en-US" sz="2300" dirty="0"/>
              <a:t> Text auf </a:t>
            </a:r>
            <a:r>
              <a:rPr lang="en-US" sz="2300" dirty="0" err="1"/>
              <a:t>Sexismus</a:t>
            </a:r>
            <a:r>
              <a:rPr lang="en-US" sz="2300" dirty="0"/>
              <a:t> und </a:t>
            </a:r>
            <a:r>
              <a:rPr lang="en-US" sz="2300" dirty="0" err="1"/>
              <a:t>Frauenfeindlichkeit</a:t>
            </a:r>
            <a:r>
              <a:rPr lang="en-US" sz="2300" dirty="0"/>
              <a:t>. Gib *</a:t>
            </a:r>
            <a:r>
              <a:rPr lang="en-US" sz="2300" dirty="0" err="1"/>
              <a:t>genau</a:t>
            </a:r>
            <a:r>
              <a:rPr lang="en-US" sz="2300" dirty="0"/>
              <a:t>* </a:t>
            </a:r>
            <a:r>
              <a:rPr lang="en-US" sz="2300" dirty="0" err="1"/>
              <a:t>ein</a:t>
            </a:r>
            <a:r>
              <a:rPr lang="en-US" sz="2300" dirty="0"/>
              <a:t> Label </a:t>
            </a:r>
            <a:r>
              <a:rPr lang="en-US" sz="2300" dirty="0" err="1"/>
              <a:t>als</a:t>
            </a:r>
            <a:r>
              <a:rPr lang="en-US" sz="2300" dirty="0"/>
              <a:t> </a:t>
            </a:r>
            <a:r>
              <a:rPr lang="en-US" sz="2300" dirty="0" err="1"/>
              <a:t>Antwort</a:t>
            </a:r>
            <a:r>
              <a:rPr lang="en-US" sz="2300" dirty="0"/>
              <a:t>'}, {'role': 'assistant', 'content': "[{'user': 'A002', 'label': '1-Gering'}]"}, {'role': 'user', 'content': 'Man </a:t>
            </a:r>
            <a:r>
              <a:rPr lang="en-US" sz="2300" dirty="0" err="1"/>
              <a:t>kann</a:t>
            </a:r>
            <a:r>
              <a:rPr lang="en-US" sz="2300" dirty="0"/>
              <a:t> super easy </a:t>
            </a:r>
            <a:r>
              <a:rPr lang="en-US" sz="2300" dirty="0" err="1"/>
              <a:t>philantrophin</a:t>
            </a:r>
            <a:r>
              <a:rPr lang="en-US" sz="2300" dirty="0"/>
              <a:t> sein </a:t>
            </a:r>
            <a:r>
              <a:rPr lang="en-US" sz="2300" dirty="0" err="1"/>
              <a:t>wenn</a:t>
            </a:r>
            <a:r>
              <a:rPr lang="en-US" sz="2300" dirty="0"/>
              <a:t> man das Geld seines Mannes </a:t>
            </a:r>
            <a:r>
              <a:rPr lang="en-US" sz="2300" dirty="0" err="1"/>
              <a:t>ausgibt</a:t>
            </a:r>
            <a:r>
              <a:rPr lang="en-US" sz="2300" dirty="0"/>
              <a:t>\n </a:t>
            </a:r>
            <a:r>
              <a:rPr lang="en-US" sz="2300" dirty="0" err="1"/>
              <a:t>Klassifiziere</a:t>
            </a:r>
            <a:r>
              <a:rPr lang="en-US" sz="2300" dirty="0"/>
              <a:t> </a:t>
            </a:r>
            <a:r>
              <a:rPr lang="en-US" sz="2300" dirty="0" err="1"/>
              <a:t>diesen</a:t>
            </a:r>
            <a:r>
              <a:rPr lang="en-US" sz="2300" dirty="0"/>
              <a:t> Text auf </a:t>
            </a:r>
            <a:r>
              <a:rPr lang="en-US" sz="2300" dirty="0" err="1"/>
              <a:t>Sexismus</a:t>
            </a:r>
            <a:r>
              <a:rPr lang="en-US" sz="2300" dirty="0"/>
              <a:t> und </a:t>
            </a:r>
            <a:r>
              <a:rPr lang="en-US" sz="2300" dirty="0" err="1"/>
              <a:t>Frauenfeindlichkeit</a:t>
            </a:r>
            <a:r>
              <a:rPr lang="en-US" sz="2300" dirty="0"/>
              <a:t>. Gib *</a:t>
            </a:r>
            <a:r>
              <a:rPr lang="en-US" sz="2300" dirty="0" err="1"/>
              <a:t>genau</a:t>
            </a:r>
            <a:r>
              <a:rPr lang="en-US" sz="2300" dirty="0"/>
              <a:t>* </a:t>
            </a:r>
            <a:r>
              <a:rPr lang="en-US" sz="2300" dirty="0" err="1"/>
              <a:t>ein</a:t>
            </a:r>
            <a:r>
              <a:rPr lang="en-US" sz="2300" dirty="0"/>
              <a:t> Label </a:t>
            </a:r>
            <a:r>
              <a:rPr lang="en-US" sz="2300" dirty="0" err="1"/>
              <a:t>als</a:t>
            </a:r>
            <a:r>
              <a:rPr lang="en-US" sz="2300" dirty="0"/>
              <a:t> </a:t>
            </a:r>
            <a:r>
              <a:rPr lang="en-US" sz="2300" dirty="0" err="1"/>
              <a:t>Antwort</a:t>
            </a:r>
            <a:r>
              <a:rPr lang="en-US" sz="2300" dirty="0"/>
              <a:t>'}, {'role': 'assistant', 'content': "[{'user': 'A002', 'label': '1-Gering'}]"}, {'role': 'user', 'content': '</a:t>
            </a:r>
            <a:r>
              <a:rPr lang="en-US" sz="2300" dirty="0" err="1"/>
              <a:t>Frauenquote</a:t>
            </a:r>
            <a:r>
              <a:rPr lang="en-US" sz="2300" dirty="0"/>
              <a:t> </a:t>
            </a:r>
            <a:r>
              <a:rPr lang="en-US" sz="2300" dirty="0" err="1"/>
              <a:t>im</a:t>
            </a:r>
            <a:r>
              <a:rPr lang="en-US" sz="2300" dirty="0"/>
              <a:t> </a:t>
            </a:r>
            <a:r>
              <a:rPr lang="en-US" sz="2300" dirty="0" err="1"/>
              <a:t>Fussball</a:t>
            </a:r>
            <a:r>
              <a:rPr lang="en-US" sz="2300" dirty="0"/>
              <a:t>!\</a:t>
            </a:r>
            <a:r>
              <a:rPr lang="en-US" sz="2300" dirty="0" err="1"/>
              <a:t>nMin</a:t>
            </a:r>
            <a:r>
              <a:rPr lang="en-US" sz="2300" dirty="0"/>
              <a:t>. 5 Frauen in </a:t>
            </a:r>
            <a:r>
              <a:rPr lang="en-US" sz="2300" dirty="0" err="1"/>
              <a:t>jedes</a:t>
            </a:r>
            <a:r>
              <a:rPr lang="en-US" sz="2300" dirty="0"/>
              <a:t> Team, </a:t>
            </a:r>
            <a:r>
              <a:rPr lang="en-US" sz="2300" dirty="0" err="1"/>
              <a:t>mit</a:t>
            </a:r>
            <a:r>
              <a:rPr lang="en-US" sz="2300" dirty="0"/>
              <a:t> </a:t>
            </a:r>
            <a:r>
              <a:rPr lang="en-US" sz="2300" dirty="0" err="1"/>
              <a:t>knallengen</a:t>
            </a:r>
            <a:r>
              <a:rPr lang="en-US" sz="2300" dirty="0"/>
              <a:t> </a:t>
            </a:r>
            <a:r>
              <a:rPr lang="en-US" sz="2300" dirty="0" err="1"/>
              <a:t>Hoeschen</a:t>
            </a:r>
            <a:r>
              <a:rPr lang="en-US" sz="2300" dirty="0"/>
              <a:t> und Tops </a:t>
            </a:r>
            <a:r>
              <a:rPr lang="en-US" sz="2300" dirty="0" err="1"/>
              <a:t>wie</a:t>
            </a:r>
            <a:r>
              <a:rPr lang="en-US" sz="2300" dirty="0"/>
              <a:t> </a:t>
            </a:r>
            <a:r>
              <a:rPr lang="en-US" sz="2300" dirty="0" err="1"/>
              <a:t>beim</a:t>
            </a:r>
            <a:r>
              <a:rPr lang="en-US" sz="2300" dirty="0"/>
              <a:t> </a:t>
            </a:r>
            <a:r>
              <a:rPr lang="en-US" sz="2300" dirty="0" err="1"/>
              <a:t>Beachvolleyball</a:t>
            </a:r>
            <a:r>
              <a:rPr lang="en-US" sz="2300" dirty="0"/>
              <a:t>!\</a:t>
            </a:r>
            <a:r>
              <a:rPr lang="en-US" sz="2300" dirty="0" err="1"/>
              <a:t>nWuerde</a:t>
            </a:r>
            <a:r>
              <a:rPr lang="en-US" sz="2300" dirty="0"/>
              <a:t> </a:t>
            </a:r>
            <a:r>
              <a:rPr lang="en-US" sz="2300" dirty="0" err="1"/>
              <a:t>auch</a:t>
            </a:r>
            <a:r>
              <a:rPr lang="en-US" sz="2300" dirty="0"/>
              <a:t> dem Oe </a:t>
            </a:r>
            <a:r>
              <a:rPr lang="en-US" sz="2300" dirty="0" err="1"/>
              <a:t>Fussball</a:t>
            </a:r>
            <a:r>
              <a:rPr lang="en-US" sz="2300" dirty="0"/>
              <a:t> gut tun.\n </a:t>
            </a:r>
            <a:r>
              <a:rPr lang="en-US" sz="2300" dirty="0" err="1"/>
              <a:t>Klassifiziere</a:t>
            </a:r>
            <a:r>
              <a:rPr lang="en-US" sz="2300" dirty="0"/>
              <a:t> </a:t>
            </a:r>
            <a:r>
              <a:rPr lang="en-US" sz="2300" dirty="0" err="1"/>
              <a:t>diesen</a:t>
            </a:r>
            <a:r>
              <a:rPr lang="en-US" sz="2300" dirty="0"/>
              <a:t> Text auf </a:t>
            </a:r>
            <a:r>
              <a:rPr lang="en-US" sz="2300" dirty="0" err="1"/>
              <a:t>Sexismus</a:t>
            </a:r>
            <a:r>
              <a:rPr lang="en-US" sz="2300" dirty="0"/>
              <a:t> und </a:t>
            </a:r>
            <a:r>
              <a:rPr lang="en-US" sz="2300" dirty="0" err="1"/>
              <a:t>Frauenfeindlichkeit</a:t>
            </a:r>
            <a:r>
              <a:rPr lang="en-US" sz="2300" dirty="0"/>
              <a:t>. Gib *</a:t>
            </a:r>
            <a:r>
              <a:rPr lang="en-US" sz="2300" dirty="0" err="1"/>
              <a:t>genau</a:t>
            </a:r>
            <a:r>
              <a:rPr lang="en-US" sz="2300" dirty="0"/>
              <a:t>* </a:t>
            </a:r>
            <a:r>
              <a:rPr lang="en-US" sz="2300" dirty="0" err="1"/>
              <a:t>ein</a:t>
            </a:r>
            <a:r>
              <a:rPr lang="en-US" sz="2300" dirty="0"/>
              <a:t> Label </a:t>
            </a:r>
            <a:r>
              <a:rPr lang="en-US" sz="2300" dirty="0" err="1"/>
              <a:t>als</a:t>
            </a:r>
            <a:r>
              <a:rPr lang="en-US" sz="2300" dirty="0"/>
              <a:t> </a:t>
            </a:r>
            <a:r>
              <a:rPr lang="en-US" sz="2300" dirty="0" err="1"/>
              <a:t>Antwort</a:t>
            </a:r>
            <a:r>
              <a:rPr lang="en-US" sz="2300" dirty="0"/>
              <a:t>'}, {'role': 'assistant', 'content': "[{'user': 'A002', 'label': '2-Vorhanden'}]"}, {'role': 'user', 'content': '</a:t>
            </a:r>
            <a:r>
              <a:rPr lang="en-US" sz="2300" dirty="0" err="1"/>
              <a:t>Ist</a:t>
            </a:r>
            <a:r>
              <a:rPr lang="en-US" sz="2300" dirty="0"/>
              <a:t> halt die </a:t>
            </a:r>
            <a:r>
              <a:rPr lang="en-US" sz="2300" dirty="0" err="1"/>
              <a:t>Wahrheit</a:t>
            </a:r>
            <a:r>
              <a:rPr lang="en-US" sz="2300" dirty="0"/>
              <a:t>, so </a:t>
            </a:r>
            <a:r>
              <a:rPr lang="en-US" sz="2300" dirty="0" err="1"/>
              <a:t>lange</a:t>
            </a:r>
            <a:r>
              <a:rPr lang="en-US" sz="2300" dirty="0"/>
              <a:t> die Frauen </a:t>
            </a:r>
            <a:r>
              <a:rPr lang="en-US" sz="2300" dirty="0" err="1"/>
              <a:t>jung</a:t>
            </a:r>
            <a:r>
              <a:rPr lang="en-US" sz="2300" dirty="0"/>
              <a:t> </a:t>
            </a:r>
            <a:r>
              <a:rPr lang="en-US" sz="2300" dirty="0" err="1"/>
              <a:t>sind</a:t>
            </a:r>
            <a:r>
              <a:rPr lang="en-US" sz="2300" dirty="0"/>
              <a:t>. Bei </a:t>
            </a:r>
            <a:r>
              <a:rPr lang="en-US" sz="2300" dirty="0" err="1"/>
              <a:t>metoo</a:t>
            </a:r>
            <a:r>
              <a:rPr lang="en-US" sz="2300" dirty="0"/>
              <a:t> </a:t>
            </a:r>
            <a:r>
              <a:rPr lang="en-US" sz="2300" dirty="0" err="1"/>
              <a:t>geht</a:t>
            </a:r>
            <a:r>
              <a:rPr lang="en-US" sz="2300" dirty="0"/>
              <a:t> </a:t>
            </a:r>
          </a:p>
          <a:p>
            <a:r>
              <a:rPr lang="en-US" sz="2300" dirty="0"/>
              <a:t>es </a:t>
            </a:r>
            <a:r>
              <a:rPr lang="en-US" sz="2300" dirty="0" err="1"/>
              <a:t>sozusagen</a:t>
            </a:r>
            <a:r>
              <a:rPr lang="en-US" sz="2300" dirty="0"/>
              <a:t> um </a:t>
            </a:r>
            <a:r>
              <a:rPr lang="en-US" sz="2300" dirty="0" err="1"/>
              <a:t>Zweitverwertung</a:t>
            </a:r>
            <a:r>
              <a:rPr lang="en-US" sz="2300" dirty="0"/>
              <a:t>.\n </a:t>
            </a:r>
            <a:r>
              <a:rPr lang="en-US" sz="2300" dirty="0" err="1"/>
              <a:t>Klassifiziere</a:t>
            </a:r>
            <a:r>
              <a:rPr lang="en-US" sz="2300" dirty="0"/>
              <a:t> </a:t>
            </a:r>
            <a:r>
              <a:rPr lang="en-US" sz="2300" dirty="0" err="1"/>
              <a:t>diesen</a:t>
            </a:r>
            <a:r>
              <a:rPr lang="en-US" sz="2300" dirty="0"/>
              <a:t> Text auf </a:t>
            </a:r>
            <a:r>
              <a:rPr lang="en-US" sz="2300" dirty="0" err="1"/>
              <a:t>Sexismus</a:t>
            </a:r>
            <a:r>
              <a:rPr lang="en-US" sz="2300" dirty="0"/>
              <a:t> und </a:t>
            </a:r>
            <a:r>
              <a:rPr lang="en-US" sz="2300" dirty="0" err="1"/>
              <a:t>Frauenfeindlichkeit</a:t>
            </a:r>
            <a:r>
              <a:rPr lang="en-US" sz="2300" dirty="0"/>
              <a:t>. Gib *</a:t>
            </a:r>
            <a:r>
              <a:rPr lang="en-US" sz="2300" dirty="0" err="1"/>
              <a:t>genau</a:t>
            </a:r>
            <a:r>
              <a:rPr lang="en-US" sz="2300" dirty="0"/>
              <a:t>* </a:t>
            </a:r>
            <a:r>
              <a:rPr lang="en-US" sz="2300" dirty="0" err="1"/>
              <a:t>ein</a:t>
            </a:r>
            <a:r>
              <a:rPr lang="en-US" sz="2300" dirty="0"/>
              <a:t> Label </a:t>
            </a:r>
            <a:r>
              <a:rPr lang="en-US" sz="2300" dirty="0" err="1"/>
              <a:t>als</a:t>
            </a:r>
            <a:r>
              <a:rPr lang="en-US" sz="2300" dirty="0"/>
              <a:t> </a:t>
            </a:r>
            <a:r>
              <a:rPr lang="en-US" sz="2300" dirty="0" err="1"/>
              <a:t>Antwort</a:t>
            </a:r>
            <a:r>
              <a:rPr lang="en-US" sz="2300" dirty="0"/>
              <a:t>'}, </a:t>
            </a:r>
          </a:p>
          <a:p>
            <a:r>
              <a:rPr lang="en-US" sz="2300" dirty="0"/>
              <a:t>{'role': 'assistant', 'content': "[{'user': 'A002', 'label': '2-Vorhanden'}]"}, {'role': 'user', 'content': '</a:t>
            </a:r>
            <a:r>
              <a:rPr lang="en-US" sz="2300" dirty="0" err="1"/>
              <a:t>Fesch</a:t>
            </a:r>
            <a:r>
              <a:rPr lang="en-US" sz="2300" dirty="0"/>
              <a:t> find ich </a:t>
            </a:r>
            <a:r>
              <a:rPr lang="en-US" sz="2300" dirty="0" err="1"/>
              <a:t>sie</a:t>
            </a:r>
            <a:r>
              <a:rPr lang="en-US" sz="2300" dirty="0"/>
              <a:t> </a:t>
            </a:r>
            <a:r>
              <a:rPr lang="en-US" sz="2300" dirty="0" err="1"/>
              <a:t>schon</a:t>
            </a:r>
            <a:r>
              <a:rPr lang="en-US" sz="2300" dirty="0"/>
              <a:t>. Den </a:t>
            </a:r>
            <a:r>
              <a:rPr lang="en-US" sz="2300" dirty="0" err="1"/>
              <a:t>Mund</a:t>
            </a:r>
            <a:r>
              <a:rPr lang="en-US" sz="2300" dirty="0"/>
              <a:t> </a:t>
            </a:r>
            <a:r>
              <a:rPr lang="en-US" sz="2300" dirty="0" err="1"/>
              <a:t>sollte</a:t>
            </a:r>
            <a:r>
              <a:rPr lang="en-US" sz="2300" dirty="0"/>
              <a:t> </a:t>
            </a:r>
            <a:r>
              <a:rPr lang="en-US" sz="2300" dirty="0" err="1"/>
              <a:t>sie</a:t>
            </a:r>
            <a:r>
              <a:rPr lang="en-US" sz="2300" dirty="0"/>
              <a:t> halt </a:t>
            </a:r>
            <a:r>
              <a:rPr lang="en-US" sz="2300" dirty="0" err="1"/>
              <a:t>nicht</a:t>
            </a:r>
            <a:r>
              <a:rPr lang="en-US" sz="2300" dirty="0"/>
              <a:t> </a:t>
            </a:r>
            <a:r>
              <a:rPr lang="en-US" sz="2300" dirty="0" err="1"/>
              <a:t>aufmachen</a:t>
            </a:r>
            <a:r>
              <a:rPr lang="en-US" sz="2300" dirty="0"/>
              <a:t>. </a:t>
            </a:r>
            <a:r>
              <a:rPr lang="en-US" sz="2300" dirty="0" err="1"/>
              <a:t>Bzw</a:t>
            </a:r>
            <a:r>
              <a:rPr lang="en-US" sz="2300" dirty="0"/>
              <a:t> </a:t>
            </a:r>
            <a:r>
              <a:rPr lang="en-US" sz="2300" dirty="0" err="1"/>
              <a:t>nur</a:t>
            </a:r>
            <a:r>
              <a:rPr lang="en-US" sz="2300" dirty="0"/>
              <a:t> für </a:t>
            </a:r>
            <a:r>
              <a:rPr lang="en-US" sz="2300" dirty="0" err="1"/>
              <a:t>spezielle</a:t>
            </a:r>
            <a:r>
              <a:rPr lang="en-US" sz="2300" dirty="0"/>
              <a:t> </a:t>
            </a:r>
            <a:r>
              <a:rPr lang="en-US" sz="2300" dirty="0" err="1"/>
              <a:t>Fälle</a:t>
            </a:r>
            <a:r>
              <a:rPr lang="en-US" sz="2300" dirty="0"/>
              <a:t>\n </a:t>
            </a:r>
            <a:r>
              <a:rPr lang="en-US" sz="2300" dirty="0" err="1"/>
              <a:t>Klassifiziere</a:t>
            </a:r>
            <a:r>
              <a:rPr lang="en-US" sz="2300" dirty="0"/>
              <a:t> </a:t>
            </a:r>
            <a:r>
              <a:rPr lang="en-US" sz="2300" dirty="0" err="1"/>
              <a:t>diesen</a:t>
            </a:r>
            <a:r>
              <a:rPr lang="en-US" sz="2300" dirty="0"/>
              <a:t> Text auf </a:t>
            </a:r>
            <a:r>
              <a:rPr lang="en-US" sz="2300" dirty="0" err="1"/>
              <a:t>Sexismus</a:t>
            </a:r>
            <a:r>
              <a:rPr lang="en-US" sz="2300" dirty="0"/>
              <a:t> und </a:t>
            </a:r>
            <a:r>
              <a:rPr lang="en-US" sz="2300" dirty="0" err="1"/>
              <a:t>Frauenfeindlichkeit</a:t>
            </a:r>
            <a:r>
              <a:rPr lang="en-US" sz="2300" dirty="0"/>
              <a:t>. Gib *</a:t>
            </a:r>
            <a:r>
              <a:rPr lang="en-US" sz="2300" dirty="0" err="1"/>
              <a:t>genau</a:t>
            </a:r>
            <a:r>
              <a:rPr lang="en-US" sz="2300" dirty="0"/>
              <a:t>* </a:t>
            </a:r>
            <a:r>
              <a:rPr lang="en-US" sz="2300" dirty="0" err="1"/>
              <a:t>ein</a:t>
            </a:r>
            <a:r>
              <a:rPr lang="en-US" sz="2300" dirty="0"/>
              <a:t> Label </a:t>
            </a:r>
            <a:r>
              <a:rPr lang="en-US" sz="2300" dirty="0" err="1"/>
              <a:t>als</a:t>
            </a:r>
            <a:r>
              <a:rPr lang="en-US" sz="2300" dirty="0"/>
              <a:t> </a:t>
            </a:r>
            <a:r>
              <a:rPr lang="en-US" sz="2300" dirty="0" err="1"/>
              <a:t>Antwort</a:t>
            </a:r>
            <a:r>
              <a:rPr lang="en-US" sz="2300" dirty="0"/>
              <a:t>'}, {'role': 'assistant', 'content': "[{'user': 'A002', 'label': '3-Stark'}]"}, {'role': 'user', 'content': 'ja </a:t>
            </a:r>
            <a:r>
              <a:rPr lang="en-US" sz="2300" dirty="0" err="1"/>
              <a:t>aber</a:t>
            </a:r>
            <a:r>
              <a:rPr lang="en-US" sz="2300" dirty="0"/>
              <a:t> de </a:t>
            </a:r>
            <a:r>
              <a:rPr lang="en-US" sz="2300" dirty="0" err="1"/>
              <a:t>tittenmaus</a:t>
            </a:r>
            <a:r>
              <a:rPr lang="en-US" sz="2300" dirty="0"/>
              <a:t> </a:t>
            </a:r>
            <a:r>
              <a:rPr lang="en-US" sz="2300" dirty="0" err="1"/>
              <a:t>kennt</a:t>
            </a:r>
            <a:r>
              <a:rPr lang="en-US" sz="2300" dirty="0"/>
              <a:t> </a:t>
            </a:r>
            <a:r>
              <a:rPr lang="en-US" sz="2300" dirty="0" err="1"/>
              <a:t>echt</a:t>
            </a:r>
            <a:r>
              <a:rPr lang="en-US" sz="2300" dirty="0"/>
              <a:t> </a:t>
            </a:r>
            <a:r>
              <a:rPr lang="en-US" sz="2300" dirty="0" err="1"/>
              <a:t>keiner</a:t>
            </a:r>
            <a:r>
              <a:rPr lang="en-US" sz="2300" dirty="0"/>
              <a:t>...\n </a:t>
            </a:r>
            <a:r>
              <a:rPr lang="en-US" sz="2300" dirty="0" err="1"/>
              <a:t>Klassifiziere</a:t>
            </a:r>
            <a:r>
              <a:rPr lang="en-US" sz="2300" dirty="0"/>
              <a:t> </a:t>
            </a:r>
            <a:r>
              <a:rPr lang="en-US" sz="2300" dirty="0" err="1"/>
              <a:t>diesen</a:t>
            </a:r>
            <a:r>
              <a:rPr lang="en-US" sz="2300" dirty="0"/>
              <a:t> Text auf </a:t>
            </a:r>
            <a:r>
              <a:rPr lang="en-US" sz="2300" dirty="0" err="1"/>
              <a:t>Sexismus</a:t>
            </a:r>
            <a:r>
              <a:rPr lang="en-US" sz="2300" dirty="0"/>
              <a:t> und </a:t>
            </a:r>
            <a:r>
              <a:rPr lang="en-US" sz="2300" dirty="0" err="1"/>
              <a:t>Frauenfeindlichkeit</a:t>
            </a:r>
            <a:r>
              <a:rPr lang="en-US" sz="2300" dirty="0"/>
              <a:t>. Gib *</a:t>
            </a:r>
            <a:r>
              <a:rPr lang="en-US" sz="2300" dirty="0" err="1"/>
              <a:t>genau</a:t>
            </a:r>
            <a:r>
              <a:rPr lang="en-US" sz="2300" dirty="0"/>
              <a:t>* </a:t>
            </a:r>
            <a:r>
              <a:rPr lang="en-US" sz="2300" dirty="0" err="1"/>
              <a:t>ein</a:t>
            </a:r>
            <a:r>
              <a:rPr lang="en-US" sz="2300" dirty="0"/>
              <a:t> Label </a:t>
            </a:r>
          </a:p>
          <a:p>
            <a:r>
              <a:rPr lang="en-US" sz="2300" dirty="0" err="1"/>
              <a:t>als</a:t>
            </a:r>
            <a:r>
              <a:rPr lang="en-US" sz="2300" dirty="0"/>
              <a:t> </a:t>
            </a:r>
            <a:r>
              <a:rPr lang="en-US" sz="2300" dirty="0" err="1"/>
              <a:t>Antwort</a:t>
            </a:r>
            <a:r>
              <a:rPr lang="en-US" sz="2300" dirty="0"/>
              <a:t>'}, {'role': 'assistant', 'content': "[{'user': 'A002', 'label': '3-Stark'}]"}, {'role': 'user', 'content': '</a:t>
            </a:r>
            <a:r>
              <a:rPr lang="en-US" sz="2300" dirty="0" err="1"/>
              <a:t>Wenn</a:t>
            </a:r>
            <a:r>
              <a:rPr lang="en-US" sz="2300" dirty="0"/>
              <a:t> die Dame </a:t>
            </a:r>
            <a:r>
              <a:rPr lang="en-US" sz="2300" dirty="0" err="1"/>
              <a:t>nicht</a:t>
            </a:r>
            <a:r>
              <a:rPr lang="en-US" sz="2300" dirty="0"/>
              <a:t> will </a:t>
            </a:r>
            <a:r>
              <a:rPr lang="en-US" sz="2300" dirty="0" err="1"/>
              <a:t>dass</a:t>
            </a:r>
            <a:r>
              <a:rPr lang="en-US" sz="2300" dirty="0"/>
              <a:t> </a:t>
            </a:r>
            <a:r>
              <a:rPr lang="en-US" sz="2300" dirty="0" err="1"/>
              <a:t>ihr</a:t>
            </a:r>
            <a:r>
              <a:rPr lang="en-US" sz="2300" dirty="0"/>
              <a:t> </a:t>
            </a:r>
            <a:r>
              <a:rPr lang="en-US" sz="2300" dirty="0" err="1"/>
              <a:t>Hinterteil</a:t>
            </a:r>
            <a:r>
              <a:rPr lang="en-US" sz="2300" dirty="0"/>
              <a:t> </a:t>
            </a:r>
            <a:r>
              <a:rPr lang="en-US" sz="2300" dirty="0" err="1"/>
              <a:t>aufgenommen</a:t>
            </a:r>
            <a:r>
              <a:rPr lang="en-US" sz="2300" dirty="0"/>
              <a:t>. </a:t>
            </a:r>
            <a:r>
              <a:rPr lang="en-US" sz="2300" dirty="0" err="1"/>
              <a:t>Wird</a:t>
            </a:r>
            <a:r>
              <a:rPr lang="en-US" sz="2300" dirty="0"/>
              <a:t>, </a:t>
            </a:r>
            <a:r>
              <a:rPr lang="en-US" sz="2300" dirty="0" err="1"/>
              <a:t>einfach</a:t>
            </a:r>
            <a:r>
              <a:rPr lang="en-US" sz="2300" dirty="0"/>
              <a:t> </a:t>
            </a:r>
            <a:r>
              <a:rPr lang="en-US" sz="2300" dirty="0" err="1"/>
              <a:t>nicht</a:t>
            </a:r>
            <a:r>
              <a:rPr lang="en-US" sz="2300" dirty="0"/>
              <a:t> </a:t>
            </a:r>
            <a:r>
              <a:rPr lang="en-US" sz="2300" dirty="0" err="1"/>
              <a:t>antreten</a:t>
            </a:r>
            <a:r>
              <a:rPr lang="en-US" sz="2300" dirty="0"/>
              <a:t> </a:t>
            </a:r>
            <a:r>
              <a:rPr lang="en-US" sz="2300" dirty="0" err="1"/>
              <a:t>bei</a:t>
            </a:r>
            <a:r>
              <a:rPr lang="en-US" sz="2300" dirty="0"/>
              <a:t> </a:t>
            </a:r>
            <a:r>
              <a:rPr lang="en-US" sz="2300" dirty="0" err="1"/>
              <a:t>Veranstaltungen</a:t>
            </a:r>
            <a:r>
              <a:rPr lang="en-US" sz="2300" dirty="0"/>
              <a:t>.\n </a:t>
            </a:r>
            <a:r>
              <a:rPr lang="en-US" sz="2300" dirty="0" err="1"/>
              <a:t>Klassifiziere</a:t>
            </a:r>
            <a:r>
              <a:rPr lang="en-US" sz="2300" dirty="0"/>
              <a:t> </a:t>
            </a:r>
            <a:r>
              <a:rPr lang="en-US" sz="2300" dirty="0" err="1"/>
              <a:t>diesen</a:t>
            </a:r>
            <a:r>
              <a:rPr lang="en-US" sz="2300" dirty="0"/>
              <a:t> Text auf </a:t>
            </a:r>
            <a:r>
              <a:rPr lang="en-US" sz="2300" dirty="0" err="1"/>
              <a:t>Sexismus</a:t>
            </a:r>
            <a:r>
              <a:rPr lang="en-US" sz="2300" dirty="0"/>
              <a:t> und </a:t>
            </a:r>
            <a:r>
              <a:rPr lang="en-US" sz="2300" dirty="0" err="1"/>
              <a:t>Frauenfeindlichkeit</a:t>
            </a:r>
            <a:r>
              <a:rPr lang="en-US" sz="2300" dirty="0"/>
              <a:t>. Gib *</a:t>
            </a:r>
            <a:r>
              <a:rPr lang="en-US" sz="2300" dirty="0" err="1"/>
              <a:t>genau</a:t>
            </a:r>
            <a:r>
              <a:rPr lang="en-US" sz="2300" dirty="0"/>
              <a:t>* </a:t>
            </a:r>
            <a:r>
              <a:rPr lang="en-US" sz="2300" dirty="0" err="1"/>
              <a:t>ein</a:t>
            </a:r>
            <a:r>
              <a:rPr lang="en-US" sz="2300" dirty="0"/>
              <a:t> Label </a:t>
            </a:r>
            <a:r>
              <a:rPr lang="en-US" sz="2300" dirty="0" err="1"/>
              <a:t>als</a:t>
            </a:r>
            <a:r>
              <a:rPr lang="en-US" sz="2300" dirty="0"/>
              <a:t> </a:t>
            </a:r>
            <a:r>
              <a:rPr lang="en-US" sz="2300" dirty="0" err="1"/>
              <a:t>Antwort</a:t>
            </a:r>
            <a:r>
              <a:rPr lang="en-US" sz="2300" dirty="0"/>
              <a:t>'}, {'role': 'assistant', 'content': "[{'user': 'A002', 'label': '4-Extrem'}]"}, </a:t>
            </a:r>
          </a:p>
          <a:p>
            <a:r>
              <a:rPr lang="en-US" sz="2300" dirty="0"/>
              <a:t>{'role': 'user', 'content': 'Frauen </a:t>
            </a:r>
            <a:r>
              <a:rPr lang="en-US" sz="2300" dirty="0" err="1"/>
              <a:t>sind</a:t>
            </a:r>
            <a:r>
              <a:rPr lang="en-US" sz="2300" dirty="0"/>
              <a:t> </a:t>
            </a:r>
            <a:r>
              <a:rPr lang="en-US" sz="2300" dirty="0" err="1"/>
              <a:t>meist</a:t>
            </a:r>
            <a:r>
              <a:rPr lang="en-US" sz="2300" dirty="0"/>
              <a:t> </a:t>
            </a:r>
            <a:r>
              <a:rPr lang="en-US" sz="2300" dirty="0" err="1"/>
              <a:t>auch</a:t>
            </a:r>
            <a:r>
              <a:rPr lang="en-US" sz="2300" dirty="0"/>
              <a:t> </a:t>
            </a:r>
            <a:r>
              <a:rPr lang="en-US" sz="2300" dirty="0" err="1"/>
              <a:t>nicht</a:t>
            </a:r>
            <a:r>
              <a:rPr lang="en-US" sz="2300" dirty="0"/>
              <a:t> </a:t>
            </a:r>
            <a:r>
              <a:rPr lang="en-US" sz="2300" dirty="0" err="1"/>
              <a:t>besonders</a:t>
            </a:r>
            <a:r>
              <a:rPr lang="en-US" sz="2300" dirty="0"/>
              <a:t> für </a:t>
            </a:r>
            <a:r>
              <a:rPr lang="en-US" sz="2300" dirty="0" err="1"/>
              <a:t>Führungspositionen</a:t>
            </a:r>
            <a:r>
              <a:rPr lang="en-US" sz="2300" dirty="0"/>
              <a:t> </a:t>
            </a:r>
            <a:r>
              <a:rPr lang="en-US" sz="2300" dirty="0" err="1"/>
              <a:t>geeignet</a:t>
            </a:r>
            <a:r>
              <a:rPr lang="en-US" sz="2300" dirty="0"/>
              <a:t>...</a:t>
            </a:r>
            <a:r>
              <a:rPr lang="en-US" sz="2300" dirty="0" err="1"/>
              <a:t>außer</a:t>
            </a:r>
            <a:r>
              <a:rPr lang="en-US" sz="2300" dirty="0"/>
              <a:t> </a:t>
            </a:r>
            <a:r>
              <a:rPr lang="en-US" sz="2300" dirty="0" err="1"/>
              <a:t>zur</a:t>
            </a:r>
            <a:r>
              <a:rPr lang="en-US" sz="2300" dirty="0"/>
              <a:t> </a:t>
            </a:r>
            <a:r>
              <a:rPr lang="en-US" sz="2300" dirty="0" err="1"/>
              <a:t>Haushaltsführung</a:t>
            </a:r>
            <a:r>
              <a:rPr lang="en-US" sz="2300" dirty="0"/>
              <a:t>...\n </a:t>
            </a:r>
            <a:r>
              <a:rPr lang="en-US" sz="2300" dirty="0" err="1"/>
              <a:t>Klassifiziere</a:t>
            </a:r>
            <a:r>
              <a:rPr lang="en-US" sz="2300" dirty="0"/>
              <a:t> </a:t>
            </a:r>
            <a:r>
              <a:rPr lang="en-US" sz="2300" dirty="0" err="1"/>
              <a:t>diesen</a:t>
            </a:r>
            <a:r>
              <a:rPr lang="en-US" sz="2300" dirty="0"/>
              <a:t> Text auf </a:t>
            </a:r>
            <a:r>
              <a:rPr lang="en-US" sz="2300" dirty="0" err="1"/>
              <a:t>Sexismus</a:t>
            </a:r>
            <a:r>
              <a:rPr lang="en-US" sz="2300" dirty="0"/>
              <a:t> und </a:t>
            </a:r>
            <a:r>
              <a:rPr lang="en-US" sz="2300" dirty="0" err="1"/>
              <a:t>Frauenfeindlichkeit</a:t>
            </a:r>
            <a:r>
              <a:rPr lang="en-US" sz="2300" dirty="0"/>
              <a:t>. Gib *</a:t>
            </a:r>
            <a:r>
              <a:rPr lang="en-US" sz="2300" dirty="0" err="1"/>
              <a:t>genau</a:t>
            </a:r>
            <a:r>
              <a:rPr lang="en-US" sz="2300" dirty="0"/>
              <a:t>* </a:t>
            </a:r>
            <a:r>
              <a:rPr lang="en-US" sz="2300" dirty="0" err="1"/>
              <a:t>ein</a:t>
            </a:r>
            <a:r>
              <a:rPr lang="en-US" sz="2300" dirty="0"/>
              <a:t> Label </a:t>
            </a:r>
            <a:r>
              <a:rPr lang="en-US" sz="2300" dirty="0" err="1"/>
              <a:t>als</a:t>
            </a:r>
            <a:r>
              <a:rPr lang="en-US" sz="2300" dirty="0"/>
              <a:t> </a:t>
            </a:r>
            <a:r>
              <a:rPr lang="en-US" sz="2300" dirty="0" err="1"/>
              <a:t>Antwort</a:t>
            </a:r>
            <a:r>
              <a:rPr lang="en-US" sz="2300" dirty="0"/>
              <a:t>'}, {'role': 'assistant', 'content': "[{'user': 'A002', 'label': '4-Extrem'}]"}, {'role': 'user', 'content': '</a:t>
            </a:r>
            <a:r>
              <a:rPr lang="en-US" sz="2300" dirty="0" err="1"/>
              <a:t>Hier</a:t>
            </a:r>
            <a:r>
              <a:rPr lang="en-US" sz="2300" dirty="0"/>
              <a:t> </a:t>
            </a:r>
            <a:r>
              <a:rPr lang="en-US" sz="2300" dirty="0" err="1"/>
              <a:t>gehts</a:t>
            </a:r>
            <a:r>
              <a:rPr lang="en-US" sz="2300" dirty="0"/>
              <a:t> also um Po-</a:t>
            </a:r>
            <a:r>
              <a:rPr lang="en-US" sz="2300" dirty="0" err="1"/>
              <a:t>Marketingrechte</a:t>
            </a:r>
            <a:r>
              <a:rPr lang="en-US" sz="2300" dirty="0"/>
              <a:t>, </a:t>
            </a:r>
            <a:r>
              <a:rPr lang="en-US" sz="2300" dirty="0" err="1"/>
              <a:t>seh</a:t>
            </a:r>
            <a:r>
              <a:rPr lang="en-US" sz="2300" dirty="0"/>
              <a:t> ich das </a:t>
            </a:r>
            <a:r>
              <a:rPr lang="en-US" sz="2300" dirty="0" err="1"/>
              <a:t>richtig</a:t>
            </a:r>
            <a:r>
              <a:rPr lang="en-US" sz="2300" dirty="0"/>
              <a:t>?\n </a:t>
            </a:r>
            <a:r>
              <a:rPr lang="en-US" sz="2300" dirty="0" err="1"/>
              <a:t>Klassifiziere</a:t>
            </a:r>
            <a:r>
              <a:rPr lang="en-US" sz="2300" dirty="0"/>
              <a:t> </a:t>
            </a:r>
            <a:r>
              <a:rPr lang="en-US" sz="2300" dirty="0" err="1"/>
              <a:t>diesen</a:t>
            </a:r>
            <a:r>
              <a:rPr lang="en-US" sz="2300" dirty="0"/>
              <a:t> Text auf </a:t>
            </a:r>
            <a:r>
              <a:rPr lang="en-US" sz="2300" dirty="0" err="1"/>
              <a:t>Sexismus</a:t>
            </a:r>
            <a:r>
              <a:rPr lang="en-US" sz="2300" dirty="0"/>
              <a:t> und </a:t>
            </a:r>
            <a:r>
              <a:rPr lang="en-US" sz="2300" dirty="0" err="1"/>
              <a:t>Frauenfeindlichkeit</a:t>
            </a:r>
            <a:r>
              <a:rPr lang="en-US" sz="2300" dirty="0"/>
              <a:t>. Gib *</a:t>
            </a:r>
            <a:r>
              <a:rPr lang="en-US" sz="2300" dirty="0" err="1"/>
              <a:t>genau</a:t>
            </a:r>
            <a:r>
              <a:rPr lang="en-US" sz="2300" dirty="0"/>
              <a:t>* </a:t>
            </a:r>
            <a:r>
              <a:rPr lang="en-US" sz="2300" dirty="0" err="1"/>
              <a:t>ein</a:t>
            </a:r>
            <a:r>
              <a:rPr lang="en-US" sz="2300" dirty="0"/>
              <a:t> Label </a:t>
            </a:r>
            <a:r>
              <a:rPr lang="en-US" sz="2300" dirty="0" err="1"/>
              <a:t>als</a:t>
            </a:r>
            <a:r>
              <a:rPr lang="en-US" sz="2300" dirty="0"/>
              <a:t> </a:t>
            </a:r>
            <a:r>
              <a:rPr lang="en-US" sz="2300" dirty="0" err="1"/>
              <a:t>Antwort</a:t>
            </a:r>
            <a:r>
              <a:rPr lang="en-US" sz="2300" dirty="0"/>
              <a:t>'}]}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56B69-082D-4A1A-D7BA-3F87DDE5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F80A9-22C2-8AF4-3019-174329A2EF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>
                <a:hlinkClick r:id="rId2"/>
              </a:rPr>
              <a:t>https://ofai.github.io/GermEval2024-GerMS/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3"/>
              </a:rPr>
              <a:t>https://platform.openai.com/docs/models/gpt-3-5-turbo</a:t>
            </a:r>
            <a:endParaRPr lang="en-US" dirty="0"/>
          </a:p>
          <a:p>
            <a:pPr>
              <a:buFontTx/>
              <a:buChar char="-"/>
            </a:pPr>
            <a:r>
              <a:rPr lang="en-US">
                <a:hlinkClick r:id="rId4"/>
              </a:rPr>
              <a:t>https://www.codabench.org/competitions/2745/#/results-tab</a:t>
            </a:r>
            <a:endParaRPr lang="en-US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4552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958</Words>
  <Application>Microsoft Office PowerPoint</Application>
  <PresentationFormat>Bildschirmpräsentation (4:3)</PresentationFormat>
  <Paragraphs>85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Larissa-Design</vt:lpstr>
      <vt:lpstr>PowerPoint-Präsentation</vt:lpstr>
      <vt:lpstr>Subtask I: Open Track </vt:lpstr>
      <vt:lpstr>Subtask II: Open Track </vt:lpstr>
      <vt:lpstr>Prompt Few Shot</vt:lpstr>
      <vt:lpstr>Prompt II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don09434</cp:lastModifiedBy>
  <cp:revision>91</cp:revision>
  <dcterms:modified xsi:type="dcterms:W3CDTF">2024-09-28T14:19:20Z</dcterms:modified>
</cp:coreProperties>
</file>