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2BAFC3-AAE2-456A-8B43-A78CB293B2F1}">
  <a:tblStyle styleId="{E92BAFC3-AAE2-456A-8B43-A78CB293B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fd1888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efd1888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efd18889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1efd18889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fd1888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efd1888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91359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191359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913597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1913597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dde704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1dde704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980bb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31980bb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8165bfd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48165bfd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8165bfd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48165bfd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8840f6e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48840f6e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Full-Stack Web Challenge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-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6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484625" y="914400"/>
            <a:ext cx="4062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kasih, selamat mengerjakan! 🙌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4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4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6"/>
          <p:cNvCxnSpPr/>
          <p:nvPr/>
        </p:nvCxnSpPr>
        <p:spPr>
          <a:xfrm rot="10800000">
            <a:off x="4447325" y="425900"/>
            <a:ext cx="3077100" cy="1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454375" y="144400"/>
            <a:ext cx="441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Full-Stack Web Academy Milestone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1" name="Google Shape;111;p26"/>
          <p:cNvCxnSpPr>
            <a:stCxn id="112" idx="0"/>
            <a:endCxn id="113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4" name="Google Shape;114;p26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chapter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6"/>
          <p:cNvCxnSpPr>
            <a:stCxn id="116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3" name="Google Shape;113;p26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GAME DESIGN DOCUMENT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buat untuk dapat melewati chapter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6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9" name="Google Shape;119;p26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23" name="Google Shape;123;p26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6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26" name="Google Shape;126;p26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6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29" name="Google Shape;129;p26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6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Skill Metrics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1465638" y="1346500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1554300" y="2261125"/>
            <a:ext cx="62127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MongoDB (No SQL)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DDL (Data Definition Language)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DML (Data Manipulation Language)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ORM (Object Relational Mapping)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Migration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definition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Association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Implementasi di Express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 engine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27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Restful API (Json)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8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Delivery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chapter)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020150" y="1821150"/>
            <a:ext cx="71037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operasi query didalam konsol DBMS, baik itu PostgreSQL (psql) maupun MongoDB (mongo shell)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Membandingkan MongoDB dengan SQL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instalasi adapter dan melakukan konfigurasi untuk Postgresql (Sequelize) maupun MongoDB (mongoose)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model tanpa relasi dan menjelaskan hubungannya dengan table di database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Melakukan database migration dan menjelaskan apa kegunaanya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basic CRUD dengan menggunakan HTTP request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model baru yang memiliki relasi dengan model pertama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tampilan untuk menampilkan data berdasarkan model dengan menggunakan template engine (EJS)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tampilan untuk melakukan Create, Update, Delete dengan menggunakan template engine (EJS)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9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Criteria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chapter)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087650" y="2321600"/>
            <a:ext cx="69687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Mengetahui apa itu DBMS dan pemakaiannya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Mengerti apa itu Query Language, dan apa perbedaan SQL dan Non-SQL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 melakukan operasi Query baik DDL, maupun DML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Mengetahui apa itu adapter di dalam suatu bahasa pemrograman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Memahami bagaimana Object Relational Mapping bekerja di dalam suatu bahasa pemrograman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Mengetahui apa itu Model, dan apa kegunaannya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Memahami konsep view engine, dan dapat membuat CRUD ke menggunakan tampilan website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0"/>
          <p:cNvCxnSpPr>
            <a:endCxn id="174" idx="3"/>
          </p:cNvCxnSpPr>
          <p:nvPr/>
        </p:nvCxnSpPr>
        <p:spPr>
          <a:xfrm flipH="1">
            <a:off x="4462075" y="427150"/>
            <a:ext cx="3062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454375" y="144400"/>
            <a:ext cx="400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6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9675" y="963725"/>
            <a:ext cx="73911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 challenge ini, yang bakal kamu lakuin adalah: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Buatlah monolith dashboard sederhana dengan menggunakan view engine.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 User Authentication login dashboard menggunakan data statis.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minimal tiga tabel contohnya: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Tabel user_game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Tabel user_game_biodata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Tabel user_game_history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pada monolith dashboard sudah terkoneksi dengan database SQL dan memiliki metode sebagai berikut: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data user game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 data user game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data user game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data user game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Merancang dan mengimplementasikan skema database yang mengaitkan ketiga tabel tersebut dengan user_id sebagai Primary Key(PK).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RESTFUL API satu endpoint dengan methods CRUD (create, read, delete, update).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attribute ditentukan sendiri oleh siswa.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1"/>
          <p:cNvCxnSpPr/>
          <p:nvPr/>
        </p:nvCxnSpPr>
        <p:spPr>
          <a:xfrm flipH="1">
            <a:off x="3054125" y="427100"/>
            <a:ext cx="44703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454375" y="144400"/>
            <a:ext cx="32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RAW Database Relation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5">
            <a:alphaModFix/>
          </a:blip>
          <a:srcRect b="1653" l="0" r="0" t="1643"/>
          <a:stretch/>
        </p:blipFill>
        <p:spPr>
          <a:xfrm>
            <a:off x="171025" y="1277350"/>
            <a:ext cx="4220875" cy="311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4572000" y="2227379"/>
            <a:ext cx="1240500" cy="10383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user_game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31"/>
          <p:cNvCxnSpPr/>
          <p:nvPr/>
        </p:nvCxnSpPr>
        <p:spPr>
          <a:xfrm flipH="1" rot="10800000">
            <a:off x="5812500" y="1686329"/>
            <a:ext cx="626700" cy="106020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1"/>
          <p:cNvSpPr/>
          <p:nvPr/>
        </p:nvSpPr>
        <p:spPr>
          <a:xfrm>
            <a:off x="6439274" y="1167277"/>
            <a:ext cx="1952700" cy="10383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user_game_biodata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>
            <a:off x="5812500" y="2746529"/>
            <a:ext cx="626700" cy="1060200"/>
          </a:xfrm>
          <a:prstGeom prst="straightConnector1">
            <a:avLst/>
          </a:prstGeom>
          <a:noFill/>
          <a:ln cap="flat" cmpd="sng" w="19050">
            <a:solidFill>
              <a:srgbClr val="FFAB4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1"/>
          <p:cNvSpPr/>
          <p:nvPr/>
        </p:nvSpPr>
        <p:spPr>
          <a:xfrm>
            <a:off x="6439274" y="3287510"/>
            <a:ext cx="1952700" cy="10383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user_game_history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454375" y="144400"/>
            <a:ext cx="32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1119175" y="1355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{E92BAFC3-AAE2-456A-8B43-A78CB293B2F1}</a:tableStyleId>
              </a:tblPr>
              <a:tblGrid>
                <a:gridCol w="2741750"/>
                <a:gridCol w="1513675"/>
                <a:gridCol w="2650225"/>
              </a:tblGrid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Table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Attribute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Detail</a:t>
                      </a:r>
                      <a:endParaRPr b="1" sz="11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1A79"/>
                    </a:solidFill>
                  </a:tcPr>
                </a:tc>
              </a:tr>
              <a:tr h="90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user_game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NULL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Table untuk menyimpan data primer user contohnya ID, USERNAME, PASSWORD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user_game_biodata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Table untuk menyimpan biodata user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user_game_history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Table untuk menyimpan history dari aktifitas user game, contohnya list waktu dan skor dalam bermain game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B6D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2"/>
          <p:cNvSpPr txBox="1"/>
          <p:nvPr/>
        </p:nvSpPr>
        <p:spPr>
          <a:xfrm>
            <a:off x="454375" y="144400"/>
            <a:ext cx="32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RAW Database Relation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 flipH="1">
            <a:off x="3054125" y="427100"/>
            <a:ext cx="44703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454375" y="144400"/>
            <a:ext cx="32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4375" y="144400"/>
            <a:ext cx="322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Dashboard Flowchart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>
            <a:off x="3054125" y="427100"/>
            <a:ext cx="4470300" cy="183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3"/>
          <p:cNvSpPr/>
          <p:nvPr/>
        </p:nvSpPr>
        <p:spPr>
          <a:xfrm>
            <a:off x="1963476" y="788300"/>
            <a:ext cx="656400" cy="300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Start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>
            <a:off x="2291676" y="1088300"/>
            <a:ext cx="0" cy="15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3"/>
          <p:cNvSpPr/>
          <p:nvPr/>
        </p:nvSpPr>
        <p:spPr>
          <a:xfrm>
            <a:off x="1803563" y="1240674"/>
            <a:ext cx="976200" cy="258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Super admin login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213" name="Google Shape;213;p33"/>
          <p:cNvCxnSpPr/>
          <p:nvPr/>
        </p:nvCxnSpPr>
        <p:spPr>
          <a:xfrm rot="10800000">
            <a:off x="1803690" y="1369664"/>
            <a:ext cx="383400" cy="449400"/>
          </a:xfrm>
          <a:prstGeom prst="bentConnector3">
            <a:avLst>
              <a:gd fmla="val 16214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" name="Google Shape;214;p33"/>
          <p:cNvSpPr txBox="1"/>
          <p:nvPr/>
        </p:nvSpPr>
        <p:spPr>
          <a:xfrm>
            <a:off x="1581288" y="1521395"/>
            <a:ext cx="6564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tidak</a:t>
            </a:r>
            <a:endParaRPr b="1" i="1" sz="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2778317" y="1300454"/>
            <a:ext cx="6564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latin typeface="Roboto"/>
                <a:ea typeface="Roboto"/>
                <a:cs typeface="Roboto"/>
                <a:sym typeface="Roboto"/>
              </a:rPr>
              <a:t>Data statis</a:t>
            </a:r>
            <a:endParaRPr b="1" i="1"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33"/>
          <p:cNvCxnSpPr/>
          <p:nvPr/>
        </p:nvCxnSpPr>
        <p:spPr>
          <a:xfrm flipH="1">
            <a:off x="2285663" y="1498674"/>
            <a:ext cx="6000" cy="24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3"/>
          <p:cNvSpPr/>
          <p:nvPr/>
        </p:nvSpPr>
        <p:spPr>
          <a:xfrm>
            <a:off x="2187090" y="1739864"/>
            <a:ext cx="197100" cy="158400"/>
          </a:xfrm>
          <a:prstGeom prst="diamond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18" name="Google Shape;218;p33"/>
          <p:cNvCxnSpPr/>
          <p:nvPr/>
        </p:nvCxnSpPr>
        <p:spPr>
          <a:xfrm>
            <a:off x="2285640" y="1898264"/>
            <a:ext cx="6000" cy="36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/>
          <p:nvPr/>
        </p:nvCxnSpPr>
        <p:spPr>
          <a:xfrm flipH="1">
            <a:off x="2291788" y="2090780"/>
            <a:ext cx="694500" cy="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3"/>
          <p:cNvSpPr txBox="1"/>
          <p:nvPr/>
        </p:nvSpPr>
        <p:spPr>
          <a:xfrm>
            <a:off x="2258504" y="1822724"/>
            <a:ext cx="6564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AA84F"/>
                </a:solidFill>
              </a:rPr>
              <a:t>ya</a:t>
            </a:r>
            <a:endParaRPr b="1" i="1" sz="800">
              <a:solidFill>
                <a:srgbClr val="6AA84F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803563" y="2260482"/>
            <a:ext cx="976200" cy="3000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Dashboard terbuka</a:t>
            </a:r>
            <a:endParaRPr b="1" sz="600">
              <a:solidFill>
                <a:srgbClr val="FFFFFF"/>
              </a:solidFill>
            </a:endParaRPr>
          </a:p>
        </p:txBody>
      </p:sp>
      <p:cxnSp>
        <p:nvCxnSpPr>
          <p:cNvPr id="222" name="Google Shape;222;p33"/>
          <p:cNvCxnSpPr/>
          <p:nvPr/>
        </p:nvCxnSpPr>
        <p:spPr>
          <a:xfrm>
            <a:off x="2291663" y="2560482"/>
            <a:ext cx="0" cy="18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3"/>
          <p:cNvSpPr/>
          <p:nvPr/>
        </p:nvSpPr>
        <p:spPr>
          <a:xfrm>
            <a:off x="1925185" y="2701826"/>
            <a:ext cx="732900" cy="3759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1957476" y="2714419"/>
            <a:ext cx="656400" cy="1137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Tambah data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 flipH="1">
            <a:off x="2285635" y="3077726"/>
            <a:ext cx="6000" cy="25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3"/>
          <p:cNvSpPr txBox="1"/>
          <p:nvPr/>
        </p:nvSpPr>
        <p:spPr>
          <a:xfrm>
            <a:off x="2246301" y="2997022"/>
            <a:ext cx="561300" cy="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FFAB40"/>
                </a:solidFill>
              </a:rPr>
              <a:t>tidak</a:t>
            </a:r>
            <a:endParaRPr b="1" i="1" sz="800">
              <a:solidFill>
                <a:srgbClr val="FFAB40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1925185" y="3279612"/>
            <a:ext cx="732900" cy="3759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957476" y="3287468"/>
            <a:ext cx="6564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Hapus data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229" name="Google Shape;229;p33"/>
          <p:cNvCxnSpPr/>
          <p:nvPr/>
        </p:nvCxnSpPr>
        <p:spPr>
          <a:xfrm>
            <a:off x="2291635" y="3655512"/>
            <a:ext cx="0" cy="24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 txBox="1"/>
          <p:nvPr/>
        </p:nvSpPr>
        <p:spPr>
          <a:xfrm>
            <a:off x="2230876" y="3618600"/>
            <a:ext cx="4221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FFAB40"/>
                </a:solidFill>
              </a:rPr>
              <a:t>tidak</a:t>
            </a:r>
            <a:endParaRPr b="1" i="1" sz="800">
              <a:solidFill>
                <a:srgbClr val="FFAB40"/>
              </a:solidFill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1925185" y="3901265"/>
            <a:ext cx="732900" cy="3759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957488" y="3856598"/>
            <a:ext cx="6564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Update data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1925188" y="4499774"/>
            <a:ext cx="732900" cy="449400"/>
          </a:xfrm>
          <a:prstGeom prst="rect">
            <a:avLst/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957476" y="4524885"/>
            <a:ext cx="6564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Simpan data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2230876" y="4247950"/>
            <a:ext cx="4638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F2AB2F"/>
                </a:solidFill>
              </a:rPr>
              <a:t>tidak</a:t>
            </a:r>
            <a:endParaRPr b="1" i="1" sz="800">
              <a:solidFill>
                <a:srgbClr val="F2AB2F"/>
              </a:solidFill>
            </a:endParaRPr>
          </a:p>
        </p:txBody>
      </p:sp>
      <p:cxnSp>
        <p:nvCxnSpPr>
          <p:cNvPr id="236" name="Google Shape;236;p33"/>
          <p:cNvCxnSpPr/>
          <p:nvPr/>
        </p:nvCxnSpPr>
        <p:spPr>
          <a:xfrm flipH="1">
            <a:off x="2285635" y="4277165"/>
            <a:ext cx="6000" cy="24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3"/>
          <p:cNvSpPr/>
          <p:nvPr/>
        </p:nvSpPr>
        <p:spPr>
          <a:xfrm>
            <a:off x="2986288" y="1919180"/>
            <a:ext cx="887100" cy="343200"/>
          </a:xfrm>
          <a:prstGeom prst="roundRect">
            <a:avLst>
              <a:gd fmla="val 16667" name="adj"/>
            </a:avLst>
          </a:prstGeom>
          <a:solidFill>
            <a:srgbClr val="652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Database terkoneksi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2679265" y="2891525"/>
            <a:ext cx="6564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AA84F"/>
                </a:solidFill>
              </a:rPr>
              <a:t>ya</a:t>
            </a:r>
            <a:endParaRPr b="1" i="1" sz="800">
              <a:solidFill>
                <a:srgbClr val="6AA84F"/>
              </a:solidFill>
            </a:endParaRPr>
          </a:p>
        </p:txBody>
      </p:sp>
      <p:cxnSp>
        <p:nvCxnSpPr>
          <p:cNvPr id="239" name="Google Shape;239;p33"/>
          <p:cNvCxnSpPr/>
          <p:nvPr/>
        </p:nvCxnSpPr>
        <p:spPr>
          <a:xfrm>
            <a:off x="2658085" y="2889776"/>
            <a:ext cx="422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3"/>
          <p:cNvSpPr/>
          <p:nvPr/>
        </p:nvSpPr>
        <p:spPr>
          <a:xfrm>
            <a:off x="3080062" y="2739797"/>
            <a:ext cx="802200" cy="3000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Input data baru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2658087" y="3464475"/>
            <a:ext cx="8508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AA84F"/>
                </a:solidFill>
              </a:rPr>
              <a:t>ya</a:t>
            </a:r>
            <a:endParaRPr b="1" i="1" sz="800">
              <a:solidFill>
                <a:srgbClr val="6AA84F"/>
              </a:solidFill>
            </a:endParaRPr>
          </a:p>
        </p:txBody>
      </p:sp>
      <p:cxnSp>
        <p:nvCxnSpPr>
          <p:cNvPr id="242" name="Google Shape;242;p33"/>
          <p:cNvCxnSpPr/>
          <p:nvPr/>
        </p:nvCxnSpPr>
        <p:spPr>
          <a:xfrm>
            <a:off x="2658085" y="3449626"/>
            <a:ext cx="422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3"/>
          <p:cNvSpPr/>
          <p:nvPr/>
        </p:nvSpPr>
        <p:spPr>
          <a:xfrm>
            <a:off x="3080063" y="3173450"/>
            <a:ext cx="887100" cy="4494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Pilih data yang ingin dihapus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2646587" y="4059200"/>
            <a:ext cx="454800" cy="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AA84F"/>
                </a:solidFill>
              </a:rPr>
              <a:t>ya</a:t>
            </a:r>
            <a:endParaRPr b="1" i="1" sz="800">
              <a:solidFill>
                <a:srgbClr val="6AA84F"/>
              </a:solidFill>
            </a:endParaRPr>
          </a:p>
        </p:txBody>
      </p:sp>
      <p:cxnSp>
        <p:nvCxnSpPr>
          <p:cNvPr id="245" name="Google Shape;245;p33"/>
          <p:cNvCxnSpPr/>
          <p:nvPr/>
        </p:nvCxnSpPr>
        <p:spPr>
          <a:xfrm>
            <a:off x="2658085" y="4109826"/>
            <a:ext cx="422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134038" y="3848000"/>
            <a:ext cx="802200" cy="5361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Pilih data yang ingin di update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 flipH="1" rot="10800000">
            <a:off x="2658088" y="4722974"/>
            <a:ext cx="454800" cy="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3"/>
          <p:cNvSpPr/>
          <p:nvPr/>
        </p:nvSpPr>
        <p:spPr>
          <a:xfrm>
            <a:off x="3112775" y="4455000"/>
            <a:ext cx="802200" cy="536100"/>
          </a:xfrm>
          <a:prstGeom prst="roundRect">
            <a:avLst>
              <a:gd fmla="val 16667" name="adj"/>
            </a:avLst>
          </a:prstGeom>
          <a:solidFill>
            <a:srgbClr val="9B6D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Menyimpan perubahan data</a:t>
            </a:r>
            <a:endParaRPr b="1" sz="700">
              <a:solidFill>
                <a:srgbClr val="FFFFFF"/>
              </a:solidFill>
            </a:endParaRPr>
          </a:p>
        </p:txBody>
      </p:sp>
      <p:cxnSp>
        <p:nvCxnSpPr>
          <p:cNvPr id="249" name="Google Shape;249;p33"/>
          <p:cNvCxnSpPr/>
          <p:nvPr/>
        </p:nvCxnSpPr>
        <p:spPr>
          <a:xfrm>
            <a:off x="3882262" y="2889797"/>
            <a:ext cx="323100" cy="1793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3"/>
          <p:cNvCxnSpPr/>
          <p:nvPr/>
        </p:nvCxnSpPr>
        <p:spPr>
          <a:xfrm flipH="1" rot="5400000">
            <a:off x="3169900" y="2794049"/>
            <a:ext cx="2361000" cy="954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/>
          <p:nvPr/>
        </p:nvSpPr>
        <p:spPr>
          <a:xfrm>
            <a:off x="4205350" y="4451699"/>
            <a:ext cx="1244400" cy="463800"/>
          </a:xfrm>
          <a:prstGeom prst="roundRect">
            <a:avLst>
              <a:gd fmla="val 16667" name="adj"/>
            </a:avLst>
          </a:prstGeom>
          <a:solidFill>
            <a:srgbClr val="652F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</a:rPr>
              <a:t>Update Data ditampilkan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5740127" y="4527604"/>
            <a:ext cx="802200" cy="3000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Exit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6832692" y="4576946"/>
            <a:ext cx="591300" cy="201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End</a:t>
            </a:r>
            <a:endParaRPr b="1" sz="800">
              <a:solidFill>
                <a:srgbClr val="FFFFFF"/>
              </a:solidFill>
            </a:endParaRPr>
          </a:p>
        </p:txBody>
      </p:sp>
      <p:cxnSp>
        <p:nvCxnSpPr>
          <p:cNvPr id="254" name="Google Shape;254;p33"/>
          <p:cNvCxnSpPr/>
          <p:nvPr/>
        </p:nvCxnSpPr>
        <p:spPr>
          <a:xfrm>
            <a:off x="5449750" y="4683599"/>
            <a:ext cx="2685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3"/>
          <p:cNvCxnSpPr/>
          <p:nvPr/>
        </p:nvCxnSpPr>
        <p:spPr>
          <a:xfrm>
            <a:off x="6542327" y="4677604"/>
            <a:ext cx="290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33"/>
          <p:cNvPicPr preferRelativeResize="0"/>
          <p:nvPr/>
        </p:nvPicPr>
        <p:blipFill rotWithShape="1">
          <a:blip r:embed="rId5">
            <a:alphaModFix/>
          </a:blip>
          <a:srcRect b="1653" l="0" r="0" t="1643"/>
          <a:stretch/>
        </p:blipFill>
        <p:spPr>
          <a:xfrm>
            <a:off x="4873750" y="1166075"/>
            <a:ext cx="4220875" cy="311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