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A4A3A4"/>
          </p15:clr>
        </p15:guide>
        <p15:guide id="2" pos="305">
          <p15:clr>
            <a:srgbClr val="A4A3A4"/>
          </p15:clr>
        </p15:guide>
        <p15:guide id="3" pos="5455">
          <p15:clr>
            <a:srgbClr val="9AA0A6"/>
          </p15:clr>
        </p15:guide>
        <p15:guide id="4" pos="2880">
          <p15:clr>
            <a:srgbClr val="9AA0A6"/>
          </p15:clr>
        </p15:guide>
        <p15:guide id="5" pos="2976">
          <p15:clr>
            <a:srgbClr val="9AA0A6"/>
          </p15:clr>
        </p15:guide>
        <p15:guide id="6" pos="3070">
          <p15:clr>
            <a:srgbClr val="9AA0A6"/>
          </p15:clr>
        </p15:guide>
        <p15:guide id="7" orient="horz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305"/>
        <p:guide pos="5455"/>
        <p:guide pos="2880"/>
        <p:guide pos="2976"/>
        <p:guide pos="3070"/>
        <p:guide pos="30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Montserrat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fd1888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1efd1888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0f8eeefe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50f8eeef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fd18889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1efd18889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fd1888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1efd1888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191359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191359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1913597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1913597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dde704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1dde704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1980bb1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31980bb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f8eeef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50f8eeef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0f8eeef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50f8eeef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8165bfd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48165bfd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github.com/berbinarbinar/binar-challenge-chapter-8#readm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github.com/berbinarbinar/binar-challenge-chapter-8" TargetMode="External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515900" y="2067150"/>
            <a:ext cx="64170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Full-Stack Web Challenge</a:t>
            </a:r>
            <a:endParaRPr b="1"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Gold - </a:t>
            </a: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Chapter 8</a:t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1661850" y="1590275"/>
            <a:ext cx="58203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Informasi Submission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Challenge di submit paling lambat hari Senin di minggu ketiga chapter 8, pukul 23:59 WIB.</a:t>
            </a:r>
            <a:endParaRPr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etode submission: kirim email ke mentor dan bagian akademik Binar, berisi link repository teman-teman (yang di fork) di Gitlab.</a:t>
            </a:r>
            <a:endParaRPr b="1"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Keterangan detail bisa dibaca di </a:t>
            </a:r>
            <a:r>
              <a:rPr b="1" i="0" lang="en" sz="11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readme repository</a:t>
            </a: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" sz="1200" u="none" cap="none" strike="noStrike"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2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34"/>
          <p:cNvCxnSpPr/>
          <p:nvPr/>
        </p:nvCxnSpPr>
        <p:spPr>
          <a:xfrm flipH="1">
            <a:off x="4334525" y="427100"/>
            <a:ext cx="3189900" cy="19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34"/>
          <p:cNvSpPr txBox="1"/>
          <p:nvPr/>
        </p:nvSpPr>
        <p:spPr>
          <a:xfrm>
            <a:off x="454375" y="144400"/>
            <a:ext cx="46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Full-Stack Web Challenge Chapter 8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484625" y="914400"/>
            <a:ext cx="4062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Terima kasih, selamat mengerjakan! 🙌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5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5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151" y="829675"/>
            <a:ext cx="4907226" cy="374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6"/>
          <p:cNvCxnSpPr/>
          <p:nvPr/>
        </p:nvCxnSpPr>
        <p:spPr>
          <a:xfrm rot="10800000">
            <a:off x="4447325" y="425900"/>
            <a:ext cx="3077100" cy="12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454375" y="144400"/>
            <a:ext cx="441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The Full-Stack Web Academy Milestone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1" name="Google Shape;111;p26"/>
          <p:cNvCxnSpPr>
            <a:stCxn id="112" idx="0"/>
            <a:endCxn id="113" idx="1"/>
          </p:cNvCxnSpPr>
          <p:nvPr/>
        </p:nvCxnSpPr>
        <p:spPr>
          <a:xfrm rot="-5400000">
            <a:off x="4791897" y="1166321"/>
            <a:ext cx="265500" cy="830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4" name="Google Shape;114;p26"/>
          <p:cNvSpPr txBox="1"/>
          <p:nvPr/>
        </p:nvSpPr>
        <p:spPr>
          <a:xfrm>
            <a:off x="877475" y="2749225"/>
            <a:ext cx="196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ACCEPTANCE CRITERIA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Kriteria pengumpulan challenge yang harus kamu penuhi untuk dapat melewati chapter</a:t>
            </a:r>
            <a:endParaRPr b="1" i="0" sz="1100" u="none" cap="none" strike="sng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p26"/>
          <p:cNvCxnSpPr>
            <a:stCxn id="116" idx="2"/>
          </p:cNvCxnSpPr>
          <p:nvPr/>
        </p:nvCxnSpPr>
        <p:spPr>
          <a:xfrm rot="10800000">
            <a:off x="2823118" y="3355769"/>
            <a:ext cx="85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3" name="Google Shape;113;p26"/>
          <p:cNvSpPr txBox="1"/>
          <p:nvPr/>
        </p:nvSpPr>
        <p:spPr>
          <a:xfrm>
            <a:off x="5340076" y="891375"/>
            <a:ext cx="1539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rgbClr val="7436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Kemampuan teknis yang akan kamu pelajari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6141000" y="2901625"/>
            <a:ext cx="17286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GAME DESIGN DOCUMENT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Hal yang akan kamu buat untuk dapat melewati chapter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p26"/>
          <p:cNvCxnSpPr/>
          <p:nvPr/>
        </p:nvCxnSpPr>
        <p:spPr>
          <a:xfrm>
            <a:off x="5045757" y="3325623"/>
            <a:ext cx="1112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9" name="Google Shape;119;p26"/>
          <p:cNvSpPr/>
          <p:nvPr/>
        </p:nvSpPr>
        <p:spPr>
          <a:xfrm rot="3599998">
            <a:off x="3282759" y="1653263"/>
            <a:ext cx="2398198" cy="2398198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rgbClr val="F2AB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/>
          <p:nvPr/>
        </p:nvSpPr>
        <p:spPr>
          <a:xfrm rot="10800000">
            <a:off x="3294359" y="1634807"/>
            <a:ext cx="2398200" cy="23982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/>
        </p:nvSpPr>
        <p:spPr>
          <a:xfrm rot="-3599998">
            <a:off x="3304038" y="1652933"/>
            <a:ext cx="2398198" cy="2398198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26"/>
          <p:cNvGrpSpPr/>
          <p:nvPr/>
        </p:nvGrpSpPr>
        <p:grpSpPr>
          <a:xfrm rot="-7200164">
            <a:off x="3427565" y="3072583"/>
            <a:ext cx="505638" cy="506061"/>
            <a:chOff x="1967628" y="812211"/>
            <a:chExt cx="588000" cy="588000"/>
          </a:xfrm>
        </p:grpSpPr>
        <p:sp>
          <p:nvSpPr>
            <p:cNvPr id="123" name="Google Shape;123;p26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F1C232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6"/>
          <p:cNvGrpSpPr/>
          <p:nvPr/>
        </p:nvGrpSpPr>
        <p:grpSpPr>
          <a:xfrm>
            <a:off x="4228368" y="1649639"/>
            <a:ext cx="505621" cy="506092"/>
            <a:chOff x="1970048" y="811613"/>
            <a:chExt cx="588000" cy="588000"/>
          </a:xfrm>
        </p:grpSpPr>
        <p:sp>
          <p:nvSpPr>
            <p:cNvPr id="126" name="Google Shape;126;p26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45F06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26"/>
          <p:cNvGrpSpPr/>
          <p:nvPr/>
        </p:nvGrpSpPr>
        <p:grpSpPr>
          <a:xfrm rot="7200164">
            <a:off x="5063146" y="3053597"/>
            <a:ext cx="505638" cy="506061"/>
            <a:chOff x="1977085" y="811649"/>
            <a:chExt cx="588000" cy="588000"/>
          </a:xfrm>
        </p:grpSpPr>
        <p:sp>
          <p:nvSpPr>
            <p:cNvPr id="129" name="Google Shape;129;p26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23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6"/>
          <p:cNvSpPr txBox="1"/>
          <p:nvPr/>
        </p:nvSpPr>
        <p:spPr>
          <a:xfrm>
            <a:off x="4289247" y="1714421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 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3460468" y="3125069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5108021" y="3099507"/>
            <a:ext cx="440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i="0" sz="1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Skill Metrics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SKILL METRICS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1465638" y="1346500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(Kemampuan teknis yang akan kamu pelajari)</a:t>
            </a:r>
            <a:endParaRPr i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1554300" y="2261125"/>
            <a:ext cx="62127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[G.8.FSW.API Menyusun Dokumentasi API]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SWAGGER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MONOLITH DASHBOARD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[G.8.FSW.SPA Menerapkan Single Page Application 1]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REACTJS [SPA]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Alasan memilih reactjs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Component, State dan properti pada react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Styling di reactjs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8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Delivery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(Hal yang akan kamu lakukan untuk dapat melewati chapter)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1020150" y="1821150"/>
            <a:ext cx="71037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841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dokumentasi API berupa CRUD dan authentication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14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dashboard dengan sistem monolith dari template engine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14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design pattern untuk template engine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14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end menggunakan Front end library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14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Menginisiasi project Front end menggunakan React.js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14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Menggunakan component, state dan property pada react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4150" lvl="0" marL="1714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Styling dengan konsep JSX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9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Criteria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77100" y="1156325"/>
            <a:ext cx="7789800" cy="359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3491100" y="983500"/>
            <a:ext cx="2161800" cy="363000"/>
          </a:xfrm>
          <a:prstGeom prst="roundRect">
            <a:avLst>
              <a:gd fmla="val 50000" name="adj"/>
            </a:avLst>
          </a:prstGeom>
          <a:solidFill>
            <a:srgbClr val="FFAB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CRITERIA</a:t>
            </a:r>
            <a:endParaRPr b="1" i="0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1465638" y="1402325"/>
            <a:ext cx="621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(Kriteria pengumpulan challenge yang harus kamu penuhi untuk dapat melewati chapter)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087650" y="2321600"/>
            <a:ext cx="69687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 membuat dokumentasi API dengan CRUD menggunakan plugin swagger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Menerapkan sistem monolith pada dashboard dengan menggunakan Design pattern MVC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Mampu menginisiasi dan menerapkan konsep component, state dan property pada react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Membedakan project yang bersifat monilith atau terpisah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repository di gitlab, menggunakan branch flow dan submit untuk di review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30"/>
          <p:cNvCxnSpPr/>
          <p:nvPr/>
        </p:nvCxnSpPr>
        <p:spPr>
          <a:xfrm flipH="1">
            <a:off x="4334525" y="427100"/>
            <a:ext cx="3189900" cy="19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454375" y="144400"/>
            <a:ext cx="46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Full-Stack Web Challenge Chapter 8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509675" y="96372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Di challenge Chapter 8 ini, ada dua task yang perlu dikerjakan: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dokumentasi API dengan Swagger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 aplikasi client-side dengan React.js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Tim Binar Academy sudah menyediakan repository RESTful API di tautan</a:t>
            </a:r>
            <a:r>
              <a:rPr b="1"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 berikut ini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1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Jadi yang akan teman-teman lakukan adalah mengembangkan repository yang sudah ada menjadi aplikasi full-stack.</a:t>
            </a:r>
            <a:endParaRPr b="1" sz="1500">
              <a:solidFill>
                <a:srgbClr val="761A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699" y="1464002"/>
            <a:ext cx="4203874" cy="26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509675" y="96372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Ini adalah spek detail dari Challenge Chapter 8</a:t>
            </a:r>
            <a:endParaRPr b="1" sz="16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Membuat dokumentasi API dengan Swagger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Baca code RESTful API dengan seksama, lalu buat dokumentasi untuk semua endpoint yang terdaftar di router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Dokumentasi melingkupi 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 Method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URL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URL Parameter (jika ada)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Query Parameter (jika ada)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 Body (jika ada)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Format response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Pasang dokumentasi Swagger dalam satu routing</a:t>
            </a:r>
            <a:endParaRPr b="1" sz="1500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800" y="2359794"/>
            <a:ext cx="3419100" cy="1209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31"/>
          <p:cNvCxnSpPr/>
          <p:nvPr/>
        </p:nvCxnSpPr>
        <p:spPr>
          <a:xfrm flipH="1">
            <a:off x="4334525" y="427100"/>
            <a:ext cx="3189900" cy="19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31"/>
          <p:cNvSpPr txBox="1"/>
          <p:nvPr/>
        </p:nvSpPr>
        <p:spPr>
          <a:xfrm>
            <a:off x="454375" y="144400"/>
            <a:ext cx="46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Full-Stack Web Challenge Chapter 8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509675" y="963725"/>
            <a:ext cx="4062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Montserrat"/>
              <a:buAutoNum type="arabicPeriod" startAt="2"/>
            </a:pPr>
            <a:r>
              <a:rPr b="1" lang="en" sz="11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Membuat aplikasi client-side dengan React.js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 folder baru, misalkan /client, kemudian buat project baru dalam folder tersebut dengan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 npm init -y atau $ create-react-app challenge-8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 tampilan/UI untuk fitur berikut :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 untuk membuat player baru, dengan tombol Submit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 untuk mengedit player, dengan tombol Submit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roman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 untuk pencarian player berdasarkan 4 kriteria pencarian : username, email, experience, dan lvl. jangan lupa juga tombol submit.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Kita belum belajar mengintegrasikan back-end dan front-end. Jadi untuk challenge ini, ketika di klik tombol submit tampilkan semua input sebagai satu elemen HTML baru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lphaLcPeriod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Jalankan sebagai aplikasi client-side</a:t>
            </a:r>
            <a:endParaRPr b="1" sz="11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675" y="1649425"/>
            <a:ext cx="2787400" cy="248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2"/>
          <p:cNvCxnSpPr/>
          <p:nvPr/>
        </p:nvCxnSpPr>
        <p:spPr>
          <a:xfrm flipH="1">
            <a:off x="4334525" y="427100"/>
            <a:ext cx="3189900" cy="19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32"/>
          <p:cNvSpPr txBox="1"/>
          <p:nvPr/>
        </p:nvSpPr>
        <p:spPr>
          <a:xfrm>
            <a:off x="454375" y="144400"/>
            <a:ext cx="46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Full-Stack Web Challenge Chapter 8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1496825" y="914400"/>
            <a:ext cx="58806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600" u="none" cap="none" strike="noStrike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Caveats / Batasan</a:t>
            </a:r>
            <a:endParaRPr b="1" i="0" sz="1600" u="none" cap="none" strike="noStrike">
              <a:solidFill>
                <a:srgbClr val="7436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Tugas nomor 1 dan 2 dibuat dalam repository yang sama dengan repository RESTful API. Dengan kata lain, teman-teman bertugas mengembangkan repository RESTful API ini menjadi repository full-stack (RESTful API + client-side + documentation)</a:t>
            </a:r>
            <a:endParaRPr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Code existing yang ada dalam folder /app tidak boleh diubah/dihapus, kecuali bagian config db. Yang diperbolehkan hanya penambahan line untuk memenuhi challenge.</a:t>
            </a:r>
            <a:endParaRPr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Jika teman-teman menemukan error/bug dalam code, silahkan buat issue di repository ini atau sampaikan ke tim Binar Academy</a:t>
            </a:r>
            <a:endParaRPr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Pastikan folder node_modules masuk dalam .gitignore, baik untuk RESTful API maupun client-side.</a:t>
            </a:r>
            <a:endParaRPr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AutoNum type="arabicPeriod"/>
            </a:pP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Nantinya, aplikasi RESTful API dan client-side akan berjalan sebagai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dua</a:t>
            </a:r>
            <a:r>
              <a:rPr i="0" lang="en" sz="1100" u="none" cap="none" strike="noStrike">
                <a:latin typeface="Montserrat"/>
                <a:ea typeface="Montserrat"/>
                <a:cs typeface="Montserrat"/>
                <a:sym typeface="Montserrat"/>
              </a:rPr>
              <a:t> aplikasi berbeda. Pastikan keduanya bisa berjalan berbarengan tanpa ada issue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2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33"/>
          <p:cNvCxnSpPr/>
          <p:nvPr/>
        </p:nvCxnSpPr>
        <p:spPr>
          <a:xfrm flipH="1">
            <a:off x="4334525" y="427100"/>
            <a:ext cx="3189900" cy="1950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3"/>
          <p:cNvSpPr txBox="1"/>
          <p:nvPr/>
        </p:nvSpPr>
        <p:spPr>
          <a:xfrm>
            <a:off x="454375" y="144400"/>
            <a:ext cx="462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Full-Stack Web Challenge Chapter 8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