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bd9e227c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bd9e227cf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bd9e227c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bd9e227c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d9e227c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d9e227c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bd9e227c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bd9e227cf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bd9e227cf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bd9e227cf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bd9e227cf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bd9e227cf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bd9e227cf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bd9e227cf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8f79ef5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8f79ef5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dryanIvandito/cardano-script-compiling-guide/blob/main/compiling-plutustx-script-id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ValdryanIvandito/cardano-script-compiling-guide/blob/main/compiling-aiken-script-id.md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lutuspbl.io/modules/101/slts" TargetMode="External"/><Relationship Id="rId3" Type="http://schemas.openxmlformats.org/officeDocument/2006/relationships/hyperlink" Target="https://academy.cardanofoundation.org/" TargetMode="External"/><Relationship Id="rId7" Type="http://schemas.openxmlformats.org/officeDocument/2006/relationships/hyperlink" Target="https://cbor.io/" TargetMode="External"/><Relationship Id="rId12" Type="http://schemas.openxmlformats.org/officeDocument/2006/relationships/hyperlink" Target="https://plutuspbl.io/modules/101/101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ll-typed.com/blog/2022/08/plutus-cores/" TargetMode="External"/><Relationship Id="rId11" Type="http://schemas.openxmlformats.org/officeDocument/2006/relationships/hyperlink" Target="https://plutuspbl.io/modules/101/1013" TargetMode="External"/><Relationship Id="rId5" Type="http://schemas.openxmlformats.org/officeDocument/2006/relationships/hyperlink" Target="https://plutus.readthedocs.io/en/latest/explanations/platform.html" TargetMode="External"/><Relationship Id="rId10" Type="http://schemas.openxmlformats.org/officeDocument/2006/relationships/hyperlink" Target="https://plutuspbl.io/modules/101/1012" TargetMode="External"/><Relationship Id="rId4" Type="http://schemas.openxmlformats.org/officeDocument/2006/relationships/hyperlink" Target="https://developers.cardano.org/docs/smart-contracts/plutus/" TargetMode="External"/><Relationship Id="rId9" Type="http://schemas.openxmlformats.org/officeDocument/2006/relationships/hyperlink" Target="https://plutuspbl.io/modules/101/10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830800"/>
            <a:ext cx="8520600" cy="10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Plutus Core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79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ID" dirty="0">
                <a:solidFill>
                  <a:schemeClr val="dk1"/>
                </a:solidFill>
              </a:rPr>
              <a:t>Maranatha Cardano Developer Workshop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6" descr="LOGO UNIVERSITAS KRISTEN MARANATHA - LKP Grafologi Indonesia">
            <a:extLst>
              <a:ext uri="{FF2B5EF4-FFF2-40B4-BE49-F238E27FC236}">
                <a16:creationId xmlns:a16="http://schemas.microsoft.com/office/drawing/2014/main" id="{FD5749A9-DF01-76EA-86E7-EE8AF436E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13" y="2833007"/>
            <a:ext cx="1622974" cy="162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Istilah Plutus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b="1" i="1">
                <a:solidFill>
                  <a:schemeClr val="dk1"/>
                </a:solidFill>
              </a:rPr>
              <a:t>Plutus / Platform Plutus</a:t>
            </a:r>
            <a:r>
              <a:rPr lang="en" sz="2000">
                <a:solidFill>
                  <a:schemeClr val="dk1"/>
                </a:solidFill>
              </a:rPr>
              <a:t>: adalah </a:t>
            </a:r>
            <a:r>
              <a:rPr lang="en" sz="2000" i="1">
                <a:solidFill>
                  <a:schemeClr val="dk1"/>
                </a:solidFill>
              </a:rPr>
              <a:t>platform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 i="1">
                <a:solidFill>
                  <a:schemeClr val="dk1"/>
                </a:solidFill>
              </a:rPr>
              <a:t>Smart Contract </a:t>
            </a:r>
            <a:r>
              <a:rPr lang="en" sz="2000">
                <a:solidFill>
                  <a:schemeClr val="dk1"/>
                </a:solidFill>
              </a:rPr>
              <a:t>yang komprehensif di Cardano. </a:t>
            </a:r>
            <a:r>
              <a:rPr lang="en" sz="2000" i="1">
                <a:solidFill>
                  <a:schemeClr val="dk1"/>
                </a:solidFill>
              </a:rPr>
              <a:t>Platform</a:t>
            </a:r>
            <a:r>
              <a:rPr lang="en" sz="2000">
                <a:solidFill>
                  <a:schemeClr val="dk1"/>
                </a:solidFill>
              </a:rPr>
              <a:t> ini memungkinkan kita untuk menulis aplikasi yang berinteraksi dengan blockchain Cardano.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b="1" i="1">
                <a:solidFill>
                  <a:schemeClr val="dk1"/>
                </a:solidFill>
              </a:rPr>
              <a:t>Plutus Core</a:t>
            </a:r>
            <a:r>
              <a:rPr lang="en" sz="2000">
                <a:solidFill>
                  <a:schemeClr val="dk1"/>
                </a:solidFill>
              </a:rPr>
              <a:t>: adalah varian dari lambda kalkulus yang berfungsi sebagai "bahasa </a:t>
            </a:r>
            <a:r>
              <a:rPr lang="en" sz="2000" i="1">
                <a:solidFill>
                  <a:schemeClr val="dk1"/>
                </a:solidFill>
              </a:rPr>
              <a:t>assembly</a:t>
            </a:r>
            <a:r>
              <a:rPr lang="en" sz="2000">
                <a:solidFill>
                  <a:schemeClr val="dk1"/>
                </a:solidFill>
              </a:rPr>
              <a:t>" </a:t>
            </a:r>
            <a:r>
              <a:rPr lang="en" sz="2000" i="1">
                <a:solidFill>
                  <a:schemeClr val="dk1"/>
                </a:solidFill>
              </a:rPr>
              <a:t>on-chain</a:t>
            </a:r>
            <a:r>
              <a:rPr lang="en" sz="2000">
                <a:solidFill>
                  <a:schemeClr val="dk1"/>
                </a:solidFill>
              </a:rPr>
              <a:t>, yang diproses oleh </a:t>
            </a:r>
            <a:r>
              <a:rPr lang="en" sz="2000" i="1">
                <a:solidFill>
                  <a:schemeClr val="dk1"/>
                </a:solidFill>
              </a:rPr>
              <a:t>compiler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b="1" i="1">
                <a:solidFill>
                  <a:schemeClr val="dk1"/>
                </a:solidFill>
              </a:rPr>
              <a:t>PlutusTx</a:t>
            </a:r>
            <a:r>
              <a:rPr lang="en" sz="2000">
                <a:solidFill>
                  <a:schemeClr val="dk1"/>
                </a:solidFill>
              </a:rPr>
              <a:t>: adalah bahasa pemrograman berbasis Haskell yang mudah dibaca oleh manusia yang akan dikompilasi menjadi </a:t>
            </a:r>
            <a:r>
              <a:rPr lang="en" sz="2000" i="1">
                <a:solidFill>
                  <a:schemeClr val="dk1"/>
                </a:solidFill>
              </a:rPr>
              <a:t>Plutus Core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Note: </a:t>
            </a:r>
            <a:r>
              <a:rPr lang="en" sz="2000" i="1">
                <a:solidFill>
                  <a:schemeClr val="dk1"/>
                </a:solidFill>
              </a:rPr>
              <a:t>Plutus Core</a:t>
            </a:r>
            <a:r>
              <a:rPr lang="en" sz="2000">
                <a:solidFill>
                  <a:schemeClr val="dk1"/>
                </a:solidFill>
              </a:rPr>
              <a:t> dan </a:t>
            </a:r>
            <a:r>
              <a:rPr lang="en" sz="2000" i="1">
                <a:solidFill>
                  <a:schemeClr val="dk1"/>
                </a:solidFill>
              </a:rPr>
              <a:t>PlutusTx</a:t>
            </a:r>
            <a:r>
              <a:rPr lang="en" sz="2000">
                <a:solidFill>
                  <a:schemeClr val="dk1"/>
                </a:solidFill>
              </a:rPr>
              <a:t>, keduanya adalah bagian dari </a:t>
            </a:r>
            <a:r>
              <a:rPr lang="en" sz="2000" i="1">
                <a:solidFill>
                  <a:schemeClr val="dk1"/>
                </a:solidFill>
              </a:rPr>
              <a:t>Platform Plutus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Arsitektur Platform Plutus (</a:t>
            </a:r>
            <a:r>
              <a:rPr lang="en" i="1"/>
              <a:t>High Level</a:t>
            </a:r>
            <a:r>
              <a:rPr lang="en"/>
              <a:t>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413" y="1168150"/>
            <a:ext cx="6925174" cy="35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 UPLC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Untyped Plutus Core disingkat UPLC atau biasanya disebut </a:t>
            </a:r>
            <a:r>
              <a:rPr lang="en" sz="2000" b="1" i="1">
                <a:solidFill>
                  <a:schemeClr val="dk1"/>
                </a:solidFill>
              </a:rPr>
              <a:t>"Plutus Core"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Bahasa pemrograman </a:t>
            </a:r>
            <a:r>
              <a:rPr lang="en" sz="2000" i="1">
                <a:solidFill>
                  <a:schemeClr val="dk1"/>
                </a:solidFill>
              </a:rPr>
              <a:t>smart contract</a:t>
            </a:r>
            <a:r>
              <a:rPr lang="en" sz="2000">
                <a:solidFill>
                  <a:schemeClr val="dk1"/>
                </a:solidFill>
              </a:rPr>
              <a:t> seperti PlutusTx dan Aiken akan dikompilasi menjadi UPLC.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Setelah dikompilasi, kita mendapatkan sebuah file yang berisi string </a:t>
            </a:r>
            <a:r>
              <a:rPr lang="en" sz="2000" i="1">
                <a:solidFill>
                  <a:schemeClr val="dk1"/>
                </a:solidFill>
              </a:rPr>
              <a:t>Concise Binary Object Representation</a:t>
            </a:r>
            <a:r>
              <a:rPr lang="en" sz="2000">
                <a:solidFill>
                  <a:schemeClr val="dk1"/>
                </a:solidFill>
              </a:rPr>
              <a:t> (CBOR). CBOR ini dapat digunakan di blockchain / on-chain dan sering disebut sebagai "</a:t>
            </a:r>
            <a:r>
              <a:rPr lang="en" sz="2000" i="1">
                <a:solidFill>
                  <a:schemeClr val="dk1"/>
                </a:solidFill>
              </a:rPr>
              <a:t>Plutus Script</a:t>
            </a:r>
            <a:r>
              <a:rPr lang="en" sz="2000">
                <a:solidFill>
                  <a:schemeClr val="dk1"/>
                </a:solidFill>
              </a:rPr>
              <a:t>".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Pengenalan UPLC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33225"/>
            <a:ext cx="85206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Gambar dibawah ini adalah bentuk dari UPLC: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00" y="1725225"/>
            <a:ext cx="8059200" cy="2649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Validator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33225"/>
            <a:ext cx="8520600" cy="3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Catatan Penting: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i="1">
                <a:solidFill>
                  <a:schemeClr val="dk1"/>
                </a:solidFill>
              </a:rPr>
              <a:t>Smart contract </a:t>
            </a:r>
            <a:r>
              <a:rPr lang="en" sz="2000">
                <a:solidFill>
                  <a:schemeClr val="dk1"/>
                </a:solidFill>
              </a:rPr>
              <a:t>adalah istilah yang umum digunakan di domain blockchain dan web3, tetapi khususnya di Cardano, istilah </a:t>
            </a:r>
            <a:r>
              <a:rPr lang="en" sz="2000" i="1">
                <a:solidFill>
                  <a:schemeClr val="dk1"/>
                </a:solidFill>
              </a:rPr>
              <a:t>smart contract</a:t>
            </a:r>
            <a:r>
              <a:rPr lang="en" sz="2000">
                <a:solidFill>
                  <a:schemeClr val="dk1"/>
                </a:solidFill>
              </a:rPr>
              <a:t> sering disebut “</a:t>
            </a:r>
            <a:r>
              <a:rPr lang="en" sz="2000" i="1">
                <a:solidFill>
                  <a:schemeClr val="dk1"/>
                </a:solidFill>
              </a:rPr>
              <a:t>validator</a:t>
            </a:r>
            <a:r>
              <a:rPr lang="en" sz="2000">
                <a:solidFill>
                  <a:schemeClr val="dk1"/>
                </a:solidFill>
              </a:rPr>
              <a:t>”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Kita sebaiknya tidak bingung dengan istilah 'validator', jangan disamakan dengan istilah 'node validator'.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23400" y="468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+ Plutus Core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831050" y="2476088"/>
            <a:ext cx="7253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Proses di atas mirip dengan proses transaksi reguler di bawah ini: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907375" y="1307463"/>
            <a:ext cx="1804800" cy="90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UPLC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3633575" y="1307463"/>
            <a:ext cx="1804800" cy="90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Address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6359775" y="1322413"/>
            <a:ext cx="1804800" cy="90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are followed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(Validation)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833425" y="1638313"/>
            <a:ext cx="678900" cy="27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5559625" y="1638313"/>
            <a:ext cx="678900" cy="27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913325" y="3223488"/>
            <a:ext cx="1804800" cy="90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Key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3639525" y="3223488"/>
            <a:ext cx="1804800" cy="90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Address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6365725" y="3238438"/>
            <a:ext cx="1804800" cy="90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Tx Using Private Key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(Signature)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839375" y="3554338"/>
            <a:ext cx="678900" cy="27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565575" y="3554338"/>
            <a:ext cx="678900" cy="27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Praktek : Mengkompilasi Skrip Validator Menjadi UPLC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Tujuan praktek kita kali ini adalah mengkompilasi salah satu contoh skrip validator yang sudah dibuat menjadi UPLC, dimana terdapat file dalam format CBOR.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Terdapat dua contoh skrip validator, yaitu PlutusTx dan  Aiken. Nama file tersebut adalah “always succeeds", output dari skrip ini selalu mengembalikan logika </a:t>
            </a:r>
            <a:r>
              <a:rPr lang="en" sz="2000" i="1">
                <a:solidFill>
                  <a:schemeClr val="dk1"/>
                </a:solidFill>
              </a:rPr>
              <a:t>true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Berikut adalah link repository untuk panduan praktek:</a:t>
            </a:r>
            <a:endParaRPr sz="2000"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Praktek-1: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GitHub: Mengkompilasi Skrip PlutusTx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Praktek-2:</a:t>
            </a:r>
            <a:r>
              <a:rPr lang="en" sz="2000"/>
              <a:t>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GitHub: Mengkompilasi Skrip Aiken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225600"/>
            <a:ext cx="8520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977575"/>
            <a:ext cx="8520600" cy="3925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Cardano Academy</a:t>
            </a:r>
            <a:endParaRPr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Cardano Developer Portal: Plutus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Plutus Core and PlutusTx User Guide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The Plutus Compilation Pipeline: Understanding Plutus Core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CBOR Documentation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8"/>
              </a:rPr>
              <a:t>Gimbalabs PPBL2023 Module 101: Plutus Terminology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9"/>
              </a:rPr>
              <a:t>Gimbalabs PPBL2023 Module 101.1: Introducing UPLC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10"/>
              </a:rPr>
              <a:t>Gimbalabs PPBL2023 Module 101.2: The Role of UPLC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11"/>
              </a:rPr>
              <a:t>Gimbalabs PPBL2023 Module 101.3:  Compiling PlutusTx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12"/>
              </a:rPr>
              <a:t>Gimbalabs PPBL2023 Module 101.5: Compiling Aiken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Plutus Core</vt:lpstr>
      <vt:lpstr>Istilah Plutus</vt:lpstr>
      <vt:lpstr>Arsitektur Platform Plutus (High Level)</vt:lpstr>
      <vt:lpstr>Pengenalan UPLC</vt:lpstr>
      <vt:lpstr>Pengenalan UPLC</vt:lpstr>
      <vt:lpstr>Validator</vt:lpstr>
      <vt:lpstr>Validation + Plutus Core</vt:lpstr>
      <vt:lpstr>Praktek : Mengkompilasi Skrip Validator Menjadi UPLC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Plutus Core</dc:title>
  <cp:lastModifiedBy>Valdryan Ivandito</cp:lastModifiedBy>
  <cp:revision>1</cp:revision>
  <dcterms:modified xsi:type="dcterms:W3CDTF">2024-05-26T13:31:20Z</dcterms:modified>
</cp:coreProperties>
</file>