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d7dc753f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d7dc753f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d7dc753f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d7dc753f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d7dc753f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d7dc753f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d7dc753f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d7dc753f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7dc753f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7dc753f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d7dc753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d7dc753f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2aeff19b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2aeff19b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9935e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9935e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dano-foundation/CIPs/blob/868ae58447c953cc6115b61064af6d5ad30edd87/CIP-0010/registry.j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dryanIvandito/cardano-basic-transaction-guide/blob/main/metadata-id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cardanofoundation.org/" TargetMode="External"/><Relationship Id="rId7" Type="http://schemas.openxmlformats.org/officeDocument/2006/relationships/hyperlink" Target="https://github.com/cardano-foundation/CIPs/blob/868ae58447c953cc6115b61064af6d5ad30edd87/CIP-0010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utuspbl.io/modules/203/2033" TargetMode="External"/><Relationship Id="rId5" Type="http://schemas.openxmlformats.org/officeDocument/2006/relationships/hyperlink" Target="https://plutuspbl.io/modules/203/2031" TargetMode="External"/><Relationship Id="rId4" Type="http://schemas.openxmlformats.org/officeDocument/2006/relationships/hyperlink" Target="https://developers.cardano.org/docs/transaction-meta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30800"/>
            <a:ext cx="8520600" cy="10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79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ID" dirty="0">
                <a:solidFill>
                  <a:schemeClr val="dk1"/>
                </a:solidFill>
              </a:rPr>
              <a:t>Maranatha Cardano Developer Workshop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6" descr="LOGO UNIVERSITAS KRISTEN MARANATHA - LKP Grafologi Indonesia">
            <a:extLst>
              <a:ext uri="{FF2B5EF4-FFF2-40B4-BE49-F238E27FC236}">
                <a16:creationId xmlns:a16="http://schemas.microsoft.com/office/drawing/2014/main" id="{739E13D4-3C29-E2E4-9755-D89D93533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13" y="2833007"/>
            <a:ext cx="1622974" cy="16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Dalam konteks blockchain Cardano, metadata adalah informasi yang dapat disertakan dalam transaksi.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Selain itu, metadata juga sering digunakan pada Fungible maupun Non Fungible Token (NFT).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Metadata pada suatu transaksi tidak dapat digunakan secara langsung dalam </a:t>
            </a:r>
            <a:r>
              <a:rPr lang="en" i="1">
                <a:solidFill>
                  <a:schemeClr val="dk1"/>
                </a:solidFill>
              </a:rPr>
              <a:t>smart contract</a:t>
            </a:r>
            <a:r>
              <a:rPr lang="en">
                <a:solidFill>
                  <a:schemeClr val="dk1"/>
                </a:solidFill>
              </a:rPr>
              <a:t>, namun dapat digunakan untuk memasukkan informasi relevan tentang suatu transaksi atau sekadar untuk menyimpan beberapa informasi secara permanen di blockchain, yang merupakan cara kerja NFT.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Berikut adalah contoh transaksi yang menyertakan metadata yang ditampilkan di Wallet Eternl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50" y="1521075"/>
            <a:ext cx="8787300" cy="3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Berikut adalah contoh metadata NFT yang ditampilkan di Wallet Eternl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458775"/>
            <a:ext cx="5570162" cy="3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750" y="1458775"/>
            <a:ext cx="2615550" cy="3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Metadata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531925" y="2545763"/>
            <a:ext cx="58014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Berikut adalah contoh penulisan metadata 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5" y="1124825"/>
            <a:ext cx="4409400" cy="124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25" y="3000575"/>
            <a:ext cx="4409400" cy="1884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Metadata (</a:t>
            </a:r>
            <a:r>
              <a:rPr lang="en" i="1"/>
              <a:t>Transaction Metadatum Label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4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Transaction Metadatum Label</a:t>
            </a:r>
            <a:r>
              <a:rPr lang="en">
                <a:solidFill>
                  <a:schemeClr val="dk1"/>
                </a:solidFill>
              </a:rPr>
              <a:t> adalah standar yang ditetapkan berdasarkan CIP-0010 yang bertujuan untuk mengklasifikasikan penggunaan metadata. Daftar </a:t>
            </a:r>
            <a:r>
              <a:rPr lang="en" i="1">
                <a:solidFill>
                  <a:schemeClr val="dk1"/>
                </a:solidFill>
              </a:rPr>
              <a:t>Transaction Metadatum Label</a:t>
            </a:r>
            <a:r>
              <a:rPr lang="en">
                <a:solidFill>
                  <a:schemeClr val="dk1"/>
                </a:solidFill>
              </a:rPr>
              <a:t> dapat dilihat pada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CIP-0019 JSON Registry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Berikut adalah contoh </a:t>
            </a:r>
            <a:r>
              <a:rPr lang="en" i="1">
                <a:solidFill>
                  <a:schemeClr val="dk1"/>
                </a:solidFill>
              </a:rPr>
              <a:t>Transaction Metadatum label</a:t>
            </a:r>
            <a:r>
              <a:rPr lang="en">
                <a:solidFill>
                  <a:schemeClr val="dk1"/>
                </a:solidFill>
              </a:rPr>
              <a:t> yang sering digunakan :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"674" digunakan untuk memberikan pesan pada transaksi dan,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"721" merupakan standar NFT.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Struktur Metadata (</a:t>
            </a:r>
            <a:r>
              <a:rPr lang="en" i="1"/>
              <a:t>Value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25425" y="1304875"/>
            <a:ext cx="30717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Value </a:t>
            </a:r>
            <a:r>
              <a:rPr lang="en">
                <a:solidFill>
                  <a:schemeClr val="dk1"/>
                </a:solidFill>
              </a:rPr>
              <a:t>di metadata berupa 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Bytestring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object {}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450" y="1368775"/>
            <a:ext cx="4596000" cy="208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19300" y="198525"/>
            <a:ext cx="87054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Praktek : Transaksi yang Menyertakan Metadata Menggunakan Cardano-CLI</a:t>
            </a:r>
            <a:endParaRPr sz="232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4525" y="4619725"/>
            <a:ext cx="69513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00" b="1" u="sng">
                <a:solidFill>
                  <a:schemeClr val="hlink"/>
                </a:solidFill>
                <a:hlinkClick r:id="rId3"/>
              </a:rPr>
              <a:t>GitHub : Transaksi yang Menyertakan Metadata</a:t>
            </a:r>
            <a:r>
              <a:rPr lang="en" sz="1300" b="1"/>
              <a:t> </a:t>
            </a:r>
            <a:endParaRPr sz="1300" b="1"/>
          </a:p>
        </p:txBody>
      </p:sp>
      <p:sp>
        <p:nvSpPr>
          <p:cNvPr id="105" name="Google Shape;105;p20"/>
          <p:cNvSpPr/>
          <p:nvPr/>
        </p:nvSpPr>
        <p:spPr>
          <a:xfrm>
            <a:off x="2489250" y="856650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Inisiasi Parameter input : Alamat Dompet, TxHash, TxIx</a:t>
            </a:r>
            <a:endParaRPr sz="1000" b="1"/>
          </a:p>
        </p:txBody>
      </p:sp>
      <p:sp>
        <p:nvSpPr>
          <p:cNvPr id="106" name="Google Shape;106;p20"/>
          <p:cNvSpPr/>
          <p:nvPr/>
        </p:nvSpPr>
        <p:spPr>
          <a:xfrm>
            <a:off x="2489250" y="2814125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Membuat Transaksi dengan Menyertakan Parameter Input dan Output serta Metadata JSON</a:t>
            </a:r>
            <a:endParaRPr sz="1000" b="1"/>
          </a:p>
        </p:txBody>
      </p:sp>
      <p:sp>
        <p:nvSpPr>
          <p:cNvPr id="107" name="Google Shape;107;p20"/>
          <p:cNvSpPr/>
          <p:nvPr/>
        </p:nvSpPr>
        <p:spPr>
          <a:xfrm>
            <a:off x="4445250" y="3851812"/>
            <a:ext cx="253500" cy="2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489250" y="1518175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Inisiasi Parameter Output : Alamat Penerima, Jumlah ADA yang Dikirim</a:t>
            </a:r>
            <a:endParaRPr sz="1000" b="1"/>
          </a:p>
        </p:txBody>
      </p:sp>
      <p:sp>
        <p:nvSpPr>
          <p:cNvPr id="109" name="Google Shape;109;p20"/>
          <p:cNvSpPr/>
          <p:nvPr/>
        </p:nvSpPr>
        <p:spPr>
          <a:xfrm>
            <a:off x="2489250" y="3441875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Menandatangani Transaksi Menggunakan Kunci Penandatanganan</a:t>
            </a:r>
            <a:endParaRPr sz="1000" b="1"/>
          </a:p>
        </p:txBody>
      </p:sp>
      <p:sp>
        <p:nvSpPr>
          <p:cNvPr id="110" name="Google Shape;110;p20"/>
          <p:cNvSpPr/>
          <p:nvPr/>
        </p:nvSpPr>
        <p:spPr>
          <a:xfrm>
            <a:off x="2489250" y="4140825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Kirim Transaksi </a:t>
            </a:r>
            <a:endParaRPr sz="1000" b="1"/>
          </a:p>
        </p:txBody>
      </p:sp>
      <p:sp>
        <p:nvSpPr>
          <p:cNvPr id="111" name="Google Shape;111;p20"/>
          <p:cNvSpPr/>
          <p:nvPr/>
        </p:nvSpPr>
        <p:spPr>
          <a:xfrm>
            <a:off x="4445250" y="3186424"/>
            <a:ext cx="253500" cy="2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4445250" y="1956549"/>
            <a:ext cx="253500" cy="2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4445250" y="1265099"/>
            <a:ext cx="253500" cy="2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489250" y="2179688"/>
            <a:ext cx="4165500" cy="3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Membuat Metadata JSON</a:t>
            </a:r>
            <a:endParaRPr sz="1000" b="1"/>
          </a:p>
        </p:txBody>
      </p:sp>
      <p:sp>
        <p:nvSpPr>
          <p:cNvPr id="115" name="Google Shape;115;p20"/>
          <p:cNvSpPr/>
          <p:nvPr/>
        </p:nvSpPr>
        <p:spPr>
          <a:xfrm>
            <a:off x="4445250" y="2562724"/>
            <a:ext cx="253500" cy="2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225600"/>
            <a:ext cx="8520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977575"/>
            <a:ext cx="8520600" cy="392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Cardano Academy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Cardano Developer Portal: Transaction Metadata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Gimbalabs PPBL Module 203.1 Transaction Metadata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Gimbalabs PPBL Module 203.3 Cardano Improvement Proposal</a:t>
            </a:r>
            <a:endParaRPr sz="1500" b="1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CIP-10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Metadata </vt:lpstr>
      <vt:lpstr>Metadata </vt:lpstr>
      <vt:lpstr>Metadata</vt:lpstr>
      <vt:lpstr>Metadata</vt:lpstr>
      <vt:lpstr>Struktur Metadata</vt:lpstr>
      <vt:lpstr>Struktur Metadata (Transaction Metadatum Label) </vt:lpstr>
      <vt:lpstr>Struktur Metadata (Value) </vt:lpstr>
      <vt:lpstr>Praktek : Transaksi yang Menyertakan Metadata Menggunakan Cardano-CLI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</dc:title>
  <cp:lastModifiedBy>Valdryan Ivandito</cp:lastModifiedBy>
  <cp:revision>1</cp:revision>
  <dcterms:modified xsi:type="dcterms:W3CDTF">2024-05-26T13:32:37Z</dcterms:modified>
</cp:coreProperties>
</file>