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predefinita" id="{9BA6060B-7DAA-4095-BDA4-89A260A8E887}">
          <p14:sldIdLst>
            <p14:sldId id="256"/>
            <p14:sldId id="257"/>
            <p14:sldId id="258"/>
            <p14:sldId id="260"/>
          </p14:sldIdLst>
        </p14:section>
        <p14:section name="Sezione senza titolo" id="{C1C3C523-FE51-4201-A2EE-E4E59F3C1909}">
          <p14:sldIdLst>
            <p14:sldId id="261"/>
            <p14:sldId id="259"/>
          </p14:sldIdLst>
        </p14:section>
        <p14:section name="Sezione senza titolo" id="{61C2B50D-A01D-48F0-B908-A267358F53FE}">
          <p14:sldIdLst>
            <p14:sldId id="262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11927A-AC94-47EE-8685-6A44DA946442}" v="1" dt="2019-10-22T09:56:28.9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85" d="100"/>
          <a:sy n="85" d="100"/>
        </p:scale>
        <p:origin x="40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10/27/2019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700368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10/27/2019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87314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10/27/2019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43468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10/27/2019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07364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10/27/2019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52316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10/27/2019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16829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10/27/2019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12122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10/27/2019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0046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10/27/2019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46996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8624D31-43A5-475A-80CF-332C9F6DCF35}" type="datetimeFigureOut">
              <a:rPr lang="en-US" smtClean="0"/>
              <a:t>10/27/2019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30197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10/27/2019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41566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10/27/2019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0728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n.org/sustainabledevelopment/sustainable-development-goal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6BB9730C-14BA-4087-9AF5-4019567721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4904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9" name="Rectangle 72">
            <a:extLst>
              <a:ext uri="{FF2B5EF4-FFF2-40B4-BE49-F238E27FC236}">
                <a16:creationId xmlns:a16="http://schemas.microsoft.com/office/drawing/2014/main" id="{04C8AB72-CC2C-4452-A54B-A3EB92AD2D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065197" y="5120640"/>
            <a:ext cx="10058400" cy="822960"/>
          </a:xfrm>
        </p:spPr>
        <p:txBody>
          <a:bodyPr>
            <a:normAutofit/>
          </a:bodyPr>
          <a:lstStyle/>
          <a:p>
            <a:r>
              <a:rPr lang="de-DE" sz="36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Decent Work and Economic Growth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065212" y="5943600"/>
            <a:ext cx="10058400" cy="543513"/>
          </a:xfrm>
        </p:spPr>
        <p:txBody>
          <a:bodyPr>
            <a:normAutofit/>
          </a:bodyPr>
          <a:lstStyle/>
          <a:p>
            <a:r>
              <a:rPr lang="de-DE" sz="15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Valentin Ichim</a:t>
            </a:r>
          </a:p>
        </p:txBody>
      </p:sp>
      <p:pic>
        <p:nvPicPr>
          <p:cNvPr id="1026" name="Picture 2" descr="Risultati immagini per decent work and economic growth">
            <a:extLst>
              <a:ext uri="{FF2B5EF4-FFF2-40B4-BE49-F238E27FC236}">
                <a16:creationId xmlns:a16="http://schemas.microsoft.com/office/drawing/2014/main" id="{8E456375-4032-4C28-90C2-656A132137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27407" y="643538"/>
            <a:ext cx="9338286" cy="3618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0" name="Rectangle 74">
            <a:extLst>
              <a:ext uri="{FF2B5EF4-FFF2-40B4-BE49-F238E27FC236}">
                <a16:creationId xmlns:a16="http://schemas.microsoft.com/office/drawing/2014/main" id="{48F3622B-3E4C-4435-A51C-9D6FD1C2A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62583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C5DCA50-80AA-41E5-86E7-E5673CFE1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it-IT" sz="3600" b="1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it-IT" sz="36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80658B6-E597-49D5-9204-B7150ED183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 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Sustainable Development Goals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generally, are a call for action by all countries to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promote prosperity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while protecting the planet. They recognize that ending poverty must go hand-in-hand with strategies that build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economic growth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address a range of social needs as education, health while tackling climate change, for example.</a:t>
            </a: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1485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947556-D1A6-476B-A148-12E377F39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it-IT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Disoccupation</a:t>
            </a:r>
            <a:endParaRPr lang="it-IT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9819BA6-6CB9-4B62-B77D-C5B040E7E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global unemployment rates of 5,7%, in many places the ability to escape from poverty isn’t guaranteed, even though you have a work.</a:t>
            </a:r>
          </a:p>
          <a:p>
            <a:pPr marL="0" indent="0">
              <a:buNone/>
            </a:pPr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Roughly half the world’s population still lives on the equivalent of about $2. This slow and uneven progress requires us to rethink and retool our economic and social policies aimed at eradicating poverty.</a:t>
            </a:r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6321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4A8FFEA1-1B69-4F42-B552-0CCF72596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3C9226-5EC8-460B-82D7-72AA994DF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2A90A9D-33DF-408E-BF4C-F82588935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8F652E9C-631C-4EA3-A245-0633DA762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FA11F79-B78D-4A0E-8847-525316B22B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44603" y="4325112"/>
            <a:ext cx="71323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olo 8">
            <a:extLst>
              <a:ext uri="{FF2B5EF4-FFF2-40B4-BE49-F238E27FC236}">
                <a16:creationId xmlns:a16="http://schemas.microsoft.com/office/drawing/2014/main" id="{E9CBC01E-B59F-439C-B131-E1BA5EB5E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6504" y="758952"/>
            <a:ext cx="7319175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kern="1200" spc="-5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What’s the Aim here?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AB9696A3-5460-4680-988A-495F6F444D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9818" y="1944907"/>
            <a:ext cx="2449486" cy="2449486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04D0B784-4306-4620-A278-1F5FFDE5A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2344334-CC5A-4E5A-929E-D7BC8EA8F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79DDD713-747D-4848-995F-7D3421D37C3B}"/>
              </a:ext>
            </a:extLst>
          </p:cNvPr>
          <p:cNvSpPr/>
          <p:nvPr/>
        </p:nvSpPr>
        <p:spPr>
          <a:xfrm>
            <a:off x="636494" y="403412"/>
            <a:ext cx="10802471" cy="40907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" name="Segnaposto contenuto 9">
            <a:extLst>
              <a:ext uri="{FF2B5EF4-FFF2-40B4-BE49-F238E27FC236}">
                <a16:creationId xmlns:a16="http://schemas.microsoft.com/office/drawing/2014/main" id="{29253C5D-7D38-4953-AFE5-1C7633B6B44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163763" y="1087438"/>
            <a:ext cx="10028237" cy="34702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it-IT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it-IT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1376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FE635C-C432-47DA-AEAB-A593345CB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BF3D3-2448-4FF3-B57B-852CB3B851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040C66D-4F1C-4AC9-9214-C9E6DA54A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CA365F0A-341E-430B-830F-7017FCE31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716280"/>
            <a:ext cx="9875520" cy="30643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 spc="-5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promote inclusive and sustainable economic growth, employment and decent work for all.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32652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8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0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Titolo 12">
            <a:extLst>
              <a:ext uri="{FF2B5EF4-FFF2-40B4-BE49-F238E27FC236}">
                <a16:creationId xmlns:a16="http://schemas.microsoft.com/office/drawing/2014/main" id="{C7804E42-9846-4932-B12B-7AF4B9FF3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it-IT" sz="3600" b="1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</a:t>
            </a:r>
            <a:r>
              <a:rPr lang="it-IT" sz="36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Decent Work and </a:t>
            </a:r>
            <a:r>
              <a:rPr lang="it-IT" sz="3600" b="1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Economic</a:t>
            </a:r>
            <a:r>
              <a:rPr lang="it-IT" sz="36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3600" b="1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Growth</a:t>
            </a:r>
            <a:r>
              <a:rPr lang="it-IT" sz="36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3600" b="1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matter</a:t>
            </a:r>
            <a:r>
              <a:rPr lang="it-IT" sz="36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27" name="Rectangle 22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Segnaposto contenuto 13">
            <a:extLst>
              <a:ext uri="{FF2B5EF4-FFF2-40B4-BE49-F238E27FC236}">
                <a16:creationId xmlns:a16="http://schemas.microsoft.com/office/drawing/2014/main" id="{6CCB1253-DA5F-423D-8685-C0487B2DD7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Sustained and inclusive economic growth can drive progress, create decent jobs for all and improve living standards.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real GDP per capita and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labour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productivity have increased globally, 731 million people remain below the $1.90 poverty line. </a:t>
            </a:r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1896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olo 5">
            <a:extLst>
              <a:ext uri="{FF2B5EF4-FFF2-40B4-BE49-F238E27FC236}">
                <a16:creationId xmlns:a16="http://schemas.microsoft.com/office/drawing/2014/main" id="{A76AE0B0-D9EF-45D6-9401-612B50B97F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20928" y="965200"/>
            <a:ext cx="5999002" cy="4927600"/>
          </a:xfrm>
        </p:spPr>
        <p:txBody>
          <a:bodyPr anchor="ctr">
            <a:normAutofit/>
          </a:bodyPr>
          <a:lstStyle/>
          <a:p>
            <a:r>
              <a:rPr lang="it-IT" sz="4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Definition of Decent Work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EEF5601-A8BC-411D-AA64-3E79320BA1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3209156-242F-4B26-8D07-CEB2B68A9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3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8817984F-E96C-4EA4-AC93-5B0B2681CA4D}"/>
              </a:ext>
            </a:extLst>
          </p:cNvPr>
          <p:cNvSpPr/>
          <p:nvPr/>
        </p:nvSpPr>
        <p:spPr>
          <a:xfrm>
            <a:off x="341644" y="1095270"/>
            <a:ext cx="3910262" cy="479753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Those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opportunities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everyone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work </a:t>
            </a:r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which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productive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delivers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fair </a:t>
            </a:r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income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security in the </a:t>
            </a:r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workplace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and social </a:t>
            </a:r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protections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families</a:t>
            </a:r>
          </a:p>
        </p:txBody>
      </p:sp>
    </p:spTree>
    <p:extLst>
      <p:ext uri="{BB962C8B-B14F-4D97-AF65-F5344CB8AC3E}">
        <p14:creationId xmlns:p14="http://schemas.microsoft.com/office/powerpoint/2010/main" val="1467829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78DF0A32-BF58-490C-807A-8956A5D7F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it-IT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fix this issues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CC50D021-6DCD-4B20-B76E-C75D8AC549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6454987" cy="4023360"/>
          </a:xfrm>
        </p:spPr>
        <p:txBody>
          <a:bodyPr>
            <a:normAutofit/>
          </a:bodyPr>
          <a:lstStyle/>
          <a:p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Providing youth the opportunity to transition to a decent job, while investing in education and training of the highest possible quality, giving them the necessary skills that match labor market demands</a:t>
            </a:r>
          </a:p>
        </p:txBody>
      </p:sp>
      <p:pic>
        <p:nvPicPr>
          <p:cNvPr id="13" name="Graphic 10">
            <a:extLst>
              <a:ext uri="{FF2B5EF4-FFF2-40B4-BE49-F238E27FC236}">
                <a16:creationId xmlns:a16="http://schemas.microsoft.com/office/drawing/2014/main" id="{A1FE73F8-AEC1-4A4E-8AC6-5ADC77731E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20570" y="2084269"/>
            <a:ext cx="3135109" cy="3135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022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6551F1C7-9EDA-4250-A228-A64204190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B741A7DB-28AE-4176-8B56-217056C48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8180262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ttivo">
  <a:themeElements>
    <a:clrScheme name="Retrospettivo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ttiv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tiv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347</TotalTime>
  <Words>208</Words>
  <Application>Microsoft Office PowerPoint</Application>
  <PresentationFormat>Widescreen</PresentationFormat>
  <Paragraphs>18</Paragraphs>
  <Slides>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4" baseType="lpstr">
      <vt:lpstr>Calibri</vt:lpstr>
      <vt:lpstr>Calibri Light</vt:lpstr>
      <vt:lpstr>Times New Roman</vt:lpstr>
      <vt:lpstr>Wingdings</vt:lpstr>
      <vt:lpstr>Retrospettivo</vt:lpstr>
      <vt:lpstr>Decent Work and Economic Growth</vt:lpstr>
      <vt:lpstr>Introduction</vt:lpstr>
      <vt:lpstr>The Disoccupation</vt:lpstr>
      <vt:lpstr>What’s the Aim here?</vt:lpstr>
      <vt:lpstr>To promote inclusive and sustainable economic growth, employment and decent work for all.</vt:lpstr>
      <vt:lpstr>Why Decent Work and Economic Growth matter?</vt:lpstr>
      <vt:lpstr>Definition of Decent Work</vt:lpstr>
      <vt:lpstr>How to fix this issues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Decent Work and Economic Growth</dc:title>
  <dc:creator>Valentin Ichim</dc:creator>
  <cp:lastModifiedBy>Valentin Ichim</cp:lastModifiedBy>
  <cp:revision>21</cp:revision>
  <cp:lastPrinted>2019-10-27T12:39:49Z</cp:lastPrinted>
  <dcterms:created xsi:type="dcterms:W3CDTF">2019-10-22T10:10:03Z</dcterms:created>
  <dcterms:modified xsi:type="dcterms:W3CDTF">2019-10-27T12:41:30Z</dcterms:modified>
</cp:coreProperties>
</file>