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6D413-2D37-4DA9-BE88-D04863069880}" type="datetimeFigureOut">
              <a:rPr lang="it-IT" smtClean="0"/>
              <a:t>04/10/2018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BA18C-E4B8-4A99-BE9F-12CD7F599D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02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www.sapere.it/sapere/strumenti/studiafacile/fisica/L-elettromagnetismo/Il-campo-elettrico/Il-concetto-di-campo-elettrico.html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BA18C-E4B8-4A99-BE9F-12CD7F599D0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05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04/10/2018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2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04/10/2018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2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04/10/2018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92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04/10/2018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18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04/10/2018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5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04/10/2018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94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04/10/2018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73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04/10/2018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21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04/10/2018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99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04/10/2018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415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04/10/2018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92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6295F-FE7B-4D7B-A663-836FA3227857}" type="datetimeFigureOut">
              <a:rPr lang="it-IT" smtClean="0"/>
              <a:t>04/10/2018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6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Spettro </a:t>
            </a:r>
            <a:r>
              <a:rPr lang="it-IT" dirty="0" err="1" smtClean="0"/>
              <a:t>eletttromagnetico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703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Onde elettromagnetiche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7623412" cy="4643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Definizione:</a:t>
            </a:r>
          </a:p>
          <a:p>
            <a:pPr marL="0" indent="0">
              <a:buNone/>
            </a:pPr>
            <a:r>
              <a:rPr lang="it-IT" sz="1800" b="1" dirty="0"/>
              <a:t>C</a:t>
            </a:r>
            <a:r>
              <a:rPr lang="it-IT" sz="1800" b="1" dirty="0" smtClean="0"/>
              <a:t>ampo </a:t>
            </a:r>
            <a:r>
              <a:rPr lang="it-IT" sz="1800" b="1" dirty="0"/>
              <a:t>elettromagnetico</a:t>
            </a:r>
            <a:r>
              <a:rPr lang="it-IT" sz="1800" dirty="0"/>
              <a:t> è un campo tensoriale responsabile dell'interazione elettromagnetica, una delle quattro interazioni </a:t>
            </a:r>
            <a:r>
              <a:rPr lang="it-IT" sz="1800" dirty="0" smtClean="0"/>
              <a:t>fondamentali.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Sono </a:t>
            </a:r>
            <a:r>
              <a:rPr lang="it-IT" dirty="0" smtClean="0"/>
              <a:t>composte da:</a:t>
            </a:r>
          </a:p>
          <a:p>
            <a:r>
              <a:rPr lang="it-IT" sz="2000" b="1" dirty="0" smtClean="0"/>
              <a:t>Campo elettrico: </a:t>
            </a:r>
            <a:r>
              <a:rPr lang="it-IT" sz="1600" dirty="0" smtClean="0"/>
              <a:t>Il campo elettrico è la regione di spazio in cui agiscono le forze elettriche su altre cariche eventualmente presenti</a:t>
            </a:r>
          </a:p>
          <a:p>
            <a:r>
              <a:rPr lang="it-IT" sz="2000" b="1" dirty="0" smtClean="0"/>
              <a:t>Campo magnetico: </a:t>
            </a:r>
            <a:r>
              <a:rPr lang="it-IT" sz="1600" dirty="0" smtClean="0"/>
              <a:t>un campo magnetico è la regione dello spazio in cui sono sensibili le forze di attrazione e repulsione esercitate da un magnete o da un insieme di magneti</a:t>
            </a:r>
          </a:p>
          <a:p>
            <a:pPr marL="0" indent="0">
              <a:buNone/>
            </a:pPr>
            <a:r>
              <a:rPr lang="it-IT" dirty="0" smtClean="0"/>
              <a:t>Caratteristiche:</a:t>
            </a:r>
          </a:p>
          <a:p>
            <a:r>
              <a:rPr lang="it-IT" sz="2000" b="1" dirty="0" smtClean="0"/>
              <a:t>Velocità della luce: </a:t>
            </a:r>
            <a:r>
              <a:rPr lang="it-IT" sz="1600" dirty="0" smtClean="0"/>
              <a:t>è la velocità a cui si propagano le onde elettromagnetiche</a:t>
            </a:r>
            <a:endParaRPr lang="it-IT" sz="2000" b="1" dirty="0" smtClean="0"/>
          </a:p>
          <a:p>
            <a:r>
              <a:rPr lang="it-IT" sz="2000" b="1" dirty="0" smtClean="0"/>
              <a:t>Radiazioni: </a:t>
            </a:r>
            <a:r>
              <a:rPr lang="it-IT" sz="1600" dirty="0" smtClean="0"/>
              <a:t>le onde elettromagnetiche viaggiando irradiano energia</a:t>
            </a:r>
            <a:endParaRPr lang="it-IT" sz="2000" b="1" dirty="0"/>
          </a:p>
          <a:p>
            <a:pPr marL="0" indent="0">
              <a:buNone/>
            </a:pPr>
            <a:endParaRPr lang="it-IT" sz="1600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628" y="2098580"/>
            <a:ext cx="33051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4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Onde radio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Frequenze occupate: tra 0 e 300 GHz</a:t>
            </a:r>
          </a:p>
          <a:p>
            <a:pPr marL="0" indent="0">
              <a:buNone/>
            </a:pPr>
            <a:r>
              <a:rPr lang="it-IT" dirty="0" smtClean="0"/>
              <a:t>Caratteristiche:</a:t>
            </a:r>
          </a:p>
          <a:p>
            <a:pPr marL="0" indent="0">
              <a:buNone/>
            </a:pPr>
            <a:r>
              <a:rPr lang="it-IT" dirty="0" smtClean="0"/>
              <a:t>I metalli le riflettono, gli isolanti in genere le deviano (</a:t>
            </a:r>
            <a:r>
              <a:rPr lang="it-IT" b="1" smtClean="0"/>
              <a:t>rifrazione</a:t>
            </a:r>
            <a:r>
              <a:rPr lang="it-IT" smtClean="0"/>
              <a:t>)</a:t>
            </a:r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54142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Spettro elettromagnetico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Si divide in varie categorie tra cui:</a:t>
            </a:r>
          </a:p>
          <a:p>
            <a:r>
              <a:rPr lang="it-IT" sz="2000" b="1" dirty="0" smtClean="0"/>
              <a:t>Raggi gamma</a:t>
            </a:r>
          </a:p>
          <a:p>
            <a:r>
              <a:rPr lang="it-IT" sz="2000" b="1" dirty="0" smtClean="0"/>
              <a:t>Raggi X</a:t>
            </a:r>
          </a:p>
          <a:p>
            <a:r>
              <a:rPr lang="it-IT" sz="2000" b="1" dirty="0" smtClean="0"/>
              <a:t>Ultravioletti</a:t>
            </a:r>
          </a:p>
          <a:p>
            <a:r>
              <a:rPr lang="it-IT" sz="2000" b="1" dirty="0" smtClean="0"/>
              <a:t>Luce visibile</a:t>
            </a:r>
          </a:p>
          <a:p>
            <a:r>
              <a:rPr lang="it-IT" sz="2000" b="1" dirty="0" smtClean="0"/>
              <a:t>Infrarossi</a:t>
            </a:r>
          </a:p>
          <a:p>
            <a:r>
              <a:rPr lang="it-IT" sz="2000" b="1" dirty="0" smtClean="0"/>
              <a:t>Microonde</a:t>
            </a:r>
          </a:p>
          <a:p>
            <a:r>
              <a:rPr lang="it-IT" sz="2000" b="1" dirty="0" smtClean="0"/>
              <a:t>Onde radio</a:t>
            </a:r>
          </a:p>
        </p:txBody>
      </p:sp>
    </p:spTree>
    <p:extLst>
      <p:ext uri="{BB962C8B-B14F-4D97-AF65-F5344CB8AC3E}">
        <p14:creationId xmlns:p14="http://schemas.microsoft.com/office/powerpoint/2010/main" val="130694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Raggi Gamma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Usate per: </a:t>
            </a:r>
          </a:p>
          <a:p>
            <a:r>
              <a:rPr lang="it-IT" sz="2000" b="1" dirty="0" smtClean="0"/>
              <a:t>PET:</a:t>
            </a:r>
            <a:r>
              <a:rPr lang="it-IT" dirty="0" smtClean="0"/>
              <a:t> </a:t>
            </a:r>
            <a:r>
              <a:rPr lang="it-IT" sz="1600" dirty="0" smtClean="0"/>
              <a:t>per </a:t>
            </a:r>
            <a:r>
              <a:rPr lang="it-IT" sz="1600" dirty="0"/>
              <a:t>alcuni esami diagnostici di medicina nucleare, come ad esempio la tomografia ad emissione di </a:t>
            </a:r>
            <a:r>
              <a:rPr lang="it-IT" sz="1600" dirty="0" smtClean="0"/>
              <a:t>positroni.</a:t>
            </a:r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04939"/>
              </p:ext>
            </p:extLst>
          </p:nvPr>
        </p:nvGraphicFramePr>
        <p:xfrm>
          <a:off x="8120418" y="2961565"/>
          <a:ext cx="3718258" cy="309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1"/>
                <a:gridCol w="1889457"/>
              </a:tblGrid>
              <a:tr h="42035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r>
                        <a:rPr lang="it-IT" dirty="0" smtClean="0"/>
                        <a:t>Nocive</a:t>
                      </a:r>
                      <a:r>
                        <a:rPr lang="it-IT" baseline="0" dirty="0" smtClean="0"/>
                        <a:t> per l’uomo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r>
                        <a:rPr lang="it-IT" dirty="0" smtClean="0"/>
                        <a:t>Visibili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</a:t>
                      </a:r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r>
                        <a:rPr lang="it-IT" dirty="0" smtClean="0"/>
                        <a:t>Si estendono da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10</a:t>
                      </a:r>
                      <a:r>
                        <a:rPr lang="it-IT" baseline="30000" dirty="0" smtClean="0"/>
                        <a:t>22</a:t>
                      </a:r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r>
                        <a:rPr lang="it-IT" dirty="0" smtClean="0"/>
                        <a:t>Si</a:t>
                      </a:r>
                      <a:r>
                        <a:rPr lang="it-IT" baseline="0" dirty="0" smtClean="0"/>
                        <a:t> estende fino 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Tendente all’infinito</a:t>
                      </a:r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263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98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Spettro eletttromagnetico</vt:lpstr>
      <vt:lpstr>Onde elettromagnetiche</vt:lpstr>
      <vt:lpstr>Onde radio</vt:lpstr>
      <vt:lpstr>Spettro elettromagnetico</vt:lpstr>
      <vt:lpstr>Raggi Gamma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Spettro eletttromagnetico</dc:title>
  <dc:creator>N4_3Asis</dc:creator>
  <cp:lastModifiedBy>N2_4Asis</cp:lastModifiedBy>
  <cp:revision>13</cp:revision>
  <dcterms:created xsi:type="dcterms:W3CDTF">2018-09-27T08:18:48Z</dcterms:created>
  <dcterms:modified xsi:type="dcterms:W3CDTF">2018-10-04T09:44:40Z</dcterms:modified>
</cp:coreProperties>
</file>