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BA6060B-7DAA-4095-BDA4-89A260A8E887}">
          <p14:sldIdLst>
            <p14:sldId id="256"/>
            <p14:sldId id="257"/>
            <p14:sldId id="258"/>
            <p14:sldId id="260"/>
          </p14:sldIdLst>
        </p14:section>
        <p14:section name="Sezione senza titolo" id="{C1C3C523-FE51-4201-A2EE-E4E59F3C1909}">
          <p14:sldIdLst>
            <p14:sldId id="261"/>
            <p14:sldId id="259"/>
          </p14:sldIdLst>
        </p14:section>
        <p14:section name="Sezione senza titolo" id="{61C2B50D-A01D-48F0-B908-A267358F53FE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1927A-AC94-47EE-8685-6A44DA946442}" v="1" dt="2019-10-22T09:56:2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036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731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346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736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31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68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212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04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699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624D31-43A5-475A-80CF-332C9F6DCF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01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156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.org/sustainabledevelopment/sustainable-development-go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de-DE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Valentin Ichim</a:t>
            </a:r>
          </a:p>
        </p:txBody>
      </p:sp>
      <p:pic>
        <p:nvPicPr>
          <p:cNvPr id="1026" name="Picture 2" descr="Risultati immagini per decent work and economic growth">
            <a:extLst>
              <a:ext uri="{FF2B5EF4-FFF2-40B4-BE49-F238E27FC236}">
                <a16:creationId xmlns:a16="http://schemas.microsoft.com/office/drawing/2014/main" id="{8E456375-4032-4C28-90C2-656A1321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7407" y="643538"/>
            <a:ext cx="9338286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4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5DCA50-80AA-41E5-86E7-E5673CFE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it-IT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it-IT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658B6-E597-49D5-9204-B7150ED1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Sustainable Development 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generally, are a call for action by all countries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prosperity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while protecting the planet. They recognize that ending poverty must go hand-in-hand with strategies that build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 growth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address a range of social needs as education, health while tackling climate change.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947556-D1A6-476B-A148-12E377F3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Disoccupation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819BA6-6CB9-4B62-B77D-C5B040E7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global unemployment rates of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5,7%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many places the ability to escape from poverty isn’t guaranteed, even though you have a work.</a:t>
            </a: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Roughly half the world’s population still lives on the equivalent of about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slow and uneven progress requires us to rethink and retool our economic and social policies aimed at eradicating poverty.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2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652E9C-631C-4EA3-A245-0633DA7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A11F79-B78D-4A0E-8847-525316B22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8">
            <a:extLst>
              <a:ext uri="{FF2B5EF4-FFF2-40B4-BE49-F238E27FC236}">
                <a16:creationId xmlns:a16="http://schemas.microsoft.com/office/drawing/2014/main" id="{E9CBC01E-B59F-439C-B131-E1BA5EB5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Aim here?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B9696A3-5460-4680-988A-495F6F444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4D0B784-4306-4620-A278-1F5FFDE5A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344334-CC5A-4E5A-929E-D7BC8EA8F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9DDD713-747D-4848-995F-7D3421D37C3B}"/>
              </a:ext>
            </a:extLst>
          </p:cNvPr>
          <p:cNvSpPr/>
          <p:nvPr/>
        </p:nvSpPr>
        <p:spPr>
          <a:xfrm>
            <a:off x="636494" y="403412"/>
            <a:ext cx="10802471" cy="4090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29253C5D-7D38-4953-AFE5-1C7633B6B4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63763" y="1087438"/>
            <a:ext cx="10028237" cy="3470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7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A365F0A-341E-430B-830F-7017FCE3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716280"/>
            <a:ext cx="9875520" cy="30643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promote inclusive and sustainable economic growth, employment and decent work for all.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65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olo 12">
            <a:extLst>
              <a:ext uri="{FF2B5EF4-FFF2-40B4-BE49-F238E27FC236}">
                <a16:creationId xmlns:a16="http://schemas.microsoft.com/office/drawing/2014/main" id="{C7804E42-9846-4932-B12B-7AF4B9FF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it-IT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Decent Work and </a:t>
            </a:r>
            <a:r>
              <a:rPr lang="it-IT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it-IT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it-IT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matter</a:t>
            </a:r>
            <a:r>
              <a:rPr lang="it-IT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6CCB1253-DA5F-423D-8685-C0487B2D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Sustained and inclusive economic growth can drive progress, create decent jobs for all and improve living standards.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real GDP per capita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productivity have increased globally, 731 million people remain below the $1.90 poverty line. 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9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A76AE0B0-D9EF-45D6-9401-612B50B97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Decent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817984F-E96C-4EA4-AC93-5B0B2681CA4D}"/>
              </a:ext>
            </a:extLst>
          </p:cNvPr>
          <p:cNvSpPr/>
          <p:nvPr/>
        </p:nvSpPr>
        <p:spPr>
          <a:xfrm>
            <a:off x="341644" y="1095270"/>
            <a:ext cx="3910262" cy="47975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work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productive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fair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security in the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workplace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and social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families</a:t>
            </a:r>
          </a:p>
        </p:txBody>
      </p:sp>
    </p:spTree>
    <p:extLst>
      <p:ext uri="{BB962C8B-B14F-4D97-AF65-F5344CB8AC3E}">
        <p14:creationId xmlns:p14="http://schemas.microsoft.com/office/powerpoint/2010/main" val="146782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8DF0A32-BF58-490C-807A-8956A5D7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fix this issues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50D021-6DCD-4B20-B76E-C75D8AC5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youth the opportunity to transition to a decent job, while investing in education and training of the highest possible quality, giving them the necessary skills that match labor market demands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A1FE73F8-AEC1-4A4E-8AC6-5ADC77731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551F1C7-9EDA-4250-A228-A6420419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741A7DB-28AE-4176-8B56-217056C4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802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</TotalTime>
  <Words>208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Retrospettivo</vt:lpstr>
      <vt:lpstr>Decent Work and Economic Growth</vt:lpstr>
      <vt:lpstr>Introduction</vt:lpstr>
      <vt:lpstr>The Disoccupation</vt:lpstr>
      <vt:lpstr>What’s the Aim here?</vt:lpstr>
      <vt:lpstr>To promote inclusive and sustainable economic growth, employment and decent work for all.</vt:lpstr>
      <vt:lpstr>Why Decent Work and Economic Growth matter?</vt:lpstr>
      <vt:lpstr>Definition of Decent Work</vt:lpstr>
      <vt:lpstr>How to fix this issues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 Work and Economic Growth</dc:title>
  <dc:creator>Valentin Ichim</dc:creator>
  <cp:lastModifiedBy>Valentin Ichim</cp:lastModifiedBy>
  <cp:revision>24</cp:revision>
  <cp:lastPrinted>2019-10-27T12:39:49Z</cp:lastPrinted>
  <dcterms:created xsi:type="dcterms:W3CDTF">2019-10-22T10:10:03Z</dcterms:created>
  <dcterms:modified xsi:type="dcterms:W3CDTF">2019-10-29T20:59:08Z</dcterms:modified>
</cp:coreProperties>
</file>