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68" r:id="rId7"/>
    <p:sldId id="265" r:id="rId8"/>
    <p:sldId id="266" r:id="rId9"/>
    <p:sldId id="267" r:id="rId10"/>
    <p:sldId id="278" r:id="rId11"/>
    <p:sldId id="279" r:id="rId12"/>
    <p:sldId id="281" r:id="rId13"/>
    <p:sldId id="269" r:id="rId14"/>
    <p:sldId id="273" r:id="rId15"/>
    <p:sldId id="286" r:id="rId16"/>
    <p:sldId id="270" r:id="rId17"/>
    <p:sldId id="274" r:id="rId18"/>
    <p:sldId id="275" r:id="rId19"/>
    <p:sldId id="276" r:id="rId20"/>
    <p:sldId id="277" r:id="rId21"/>
    <p:sldId id="287" r:id="rId22"/>
    <p:sldId id="288" r:id="rId23"/>
    <p:sldId id="289" r:id="rId24"/>
    <p:sldId id="290" r:id="rId25"/>
    <p:sldId id="282" r:id="rId26"/>
    <p:sldId id="283" r:id="rId27"/>
    <p:sldId id="284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19504-2CA7-4538-B9F7-36EA22AA6D72}" v="211" dt="2021-10-29T20:43:23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atz Piero GBS-INA1a_2020" userId="f3c3c0ed-aa7a-4a5b-8663-be849483e2e1" providerId="ADAL" clId="{FAD89BDC-6750-48AE-B0CA-81045929135B}"/>
    <pc:docChg chg="undo custSel addSld modSld">
      <pc:chgData name="Davatz Piero GBS-INA1a_2020" userId="f3c3c0ed-aa7a-4a5b-8663-be849483e2e1" providerId="ADAL" clId="{FAD89BDC-6750-48AE-B0CA-81045929135B}" dt="2021-10-27T19:30:32.705" v="265" actId="255"/>
      <pc:docMkLst>
        <pc:docMk/>
      </pc:docMkLst>
      <pc:sldChg chg="modSp mod">
        <pc:chgData name="Davatz Piero GBS-INA1a_2020" userId="f3c3c0ed-aa7a-4a5b-8663-be849483e2e1" providerId="ADAL" clId="{FAD89BDC-6750-48AE-B0CA-81045929135B}" dt="2021-10-27T19:24:05.420" v="152" actId="20577"/>
        <pc:sldMkLst>
          <pc:docMk/>
          <pc:sldMk cId="2423270199" sldId="277"/>
        </pc:sldMkLst>
        <pc:spChg chg="mod">
          <ac:chgData name="Davatz Piero GBS-INA1a_2020" userId="f3c3c0ed-aa7a-4a5b-8663-be849483e2e1" providerId="ADAL" clId="{FAD89BDC-6750-48AE-B0CA-81045929135B}" dt="2021-10-27T19:24:05.420" v="152" actId="20577"/>
          <ac:spMkLst>
            <pc:docMk/>
            <pc:sldMk cId="2423270199" sldId="277"/>
            <ac:spMk id="19" creationId="{646A5D7D-957E-4D02-8478-039BB007D523}"/>
          </ac:spMkLst>
        </pc:spChg>
      </pc:sldChg>
      <pc:sldChg chg="modSp mod">
        <pc:chgData name="Davatz Piero GBS-INA1a_2020" userId="f3c3c0ed-aa7a-4a5b-8663-be849483e2e1" providerId="ADAL" clId="{FAD89BDC-6750-48AE-B0CA-81045929135B}" dt="2021-10-27T18:46:38.987" v="13" actId="27636"/>
        <pc:sldMkLst>
          <pc:docMk/>
          <pc:sldMk cId="1887965383" sldId="278"/>
        </pc:sldMkLst>
        <pc:spChg chg="mod">
          <ac:chgData name="Davatz Piero GBS-INA1a_2020" userId="f3c3c0ed-aa7a-4a5b-8663-be849483e2e1" providerId="ADAL" clId="{FAD89BDC-6750-48AE-B0CA-81045929135B}" dt="2021-10-27T18:46:38.987" v="13" actId="27636"/>
          <ac:spMkLst>
            <pc:docMk/>
            <pc:sldMk cId="1887965383" sldId="278"/>
            <ac:spMk id="2" creationId="{44723F7C-B151-4CF5-806A-CA46F043CB22}"/>
          </ac:spMkLst>
        </pc:spChg>
      </pc:sldChg>
      <pc:sldChg chg="addSp delSp modSp new mod setBg">
        <pc:chgData name="Davatz Piero GBS-INA1a_2020" userId="f3c3c0ed-aa7a-4a5b-8663-be849483e2e1" providerId="ADAL" clId="{FAD89BDC-6750-48AE-B0CA-81045929135B}" dt="2021-10-27T19:30:32.705" v="265" actId="255"/>
        <pc:sldMkLst>
          <pc:docMk/>
          <pc:sldMk cId="3159349917" sldId="291"/>
        </pc:sldMkLst>
        <pc:spChg chg="mod">
          <ac:chgData name="Davatz Piero GBS-INA1a_2020" userId="f3c3c0ed-aa7a-4a5b-8663-be849483e2e1" providerId="ADAL" clId="{FAD89BDC-6750-48AE-B0CA-81045929135B}" dt="2021-10-27T19:30:09.417" v="263" actId="26606"/>
          <ac:spMkLst>
            <pc:docMk/>
            <pc:sldMk cId="3159349917" sldId="291"/>
            <ac:spMk id="2" creationId="{C1654AB6-7C5B-4B75-ACFE-957F9B7D09F2}"/>
          </ac:spMkLst>
        </pc:spChg>
        <pc:spChg chg="mod">
          <ac:chgData name="Davatz Piero GBS-INA1a_2020" userId="f3c3c0ed-aa7a-4a5b-8663-be849483e2e1" providerId="ADAL" clId="{FAD89BDC-6750-48AE-B0CA-81045929135B}" dt="2021-10-27T19:30:32.705" v="265" actId="255"/>
          <ac:spMkLst>
            <pc:docMk/>
            <pc:sldMk cId="3159349917" sldId="291"/>
            <ac:spMk id="3" creationId="{592B6EDA-A61D-4FB1-A542-855FE62F9A21}"/>
          </ac:spMkLst>
        </pc:spChg>
        <pc:spChg chg="add del">
          <ac:chgData name="Davatz Piero GBS-INA1a_2020" userId="f3c3c0ed-aa7a-4a5b-8663-be849483e2e1" providerId="ADAL" clId="{FAD89BDC-6750-48AE-B0CA-81045929135B}" dt="2021-10-27T19:29:55.257" v="259" actId="22"/>
          <ac:spMkLst>
            <pc:docMk/>
            <pc:sldMk cId="3159349917" sldId="291"/>
            <ac:spMk id="5" creationId="{1F5C0F05-69D5-4D90-A32B-7EFDC620F077}"/>
          </ac:spMkLst>
        </pc:spChg>
        <pc:spChg chg="add">
          <ac:chgData name="Davatz Piero GBS-INA1a_2020" userId="f3c3c0ed-aa7a-4a5b-8663-be849483e2e1" providerId="ADAL" clId="{FAD89BDC-6750-48AE-B0CA-81045929135B}" dt="2021-10-27T19:30:09.417" v="263" actId="26606"/>
          <ac:spMkLst>
            <pc:docMk/>
            <pc:sldMk cId="3159349917" sldId="291"/>
            <ac:spMk id="83" creationId="{DC99427B-A97E-40A3-B1FD-4557346C6A91}"/>
          </ac:spMkLst>
        </pc:spChg>
        <pc:grpChg chg="add del">
          <ac:chgData name="Davatz Piero GBS-INA1a_2020" userId="f3c3c0ed-aa7a-4a5b-8663-be849483e2e1" providerId="ADAL" clId="{FAD89BDC-6750-48AE-B0CA-81045929135B}" dt="2021-10-27T19:30:09.409" v="262" actId="26606"/>
          <ac:grpSpMkLst>
            <pc:docMk/>
            <pc:sldMk cId="3159349917" sldId="291"/>
            <ac:grpSpMk id="71" creationId="{4815A7B4-532E-48C9-AC24-D78ACF3339DB}"/>
          </ac:grpSpMkLst>
        </pc:grpChg>
        <pc:grpChg chg="add">
          <ac:chgData name="Davatz Piero GBS-INA1a_2020" userId="f3c3c0ed-aa7a-4a5b-8663-be849483e2e1" providerId="ADAL" clId="{FAD89BDC-6750-48AE-B0CA-81045929135B}" dt="2021-10-27T19:30:09.417" v="263" actId="26606"/>
          <ac:grpSpMkLst>
            <pc:docMk/>
            <pc:sldMk cId="3159349917" sldId="291"/>
            <ac:grpSpMk id="1028" creationId="{4815A7B4-532E-48C9-AC24-D78ACF3339DB}"/>
          </ac:grpSpMkLst>
        </pc:grpChg>
        <pc:picChg chg="add mod">
          <ac:chgData name="Davatz Piero GBS-INA1a_2020" userId="f3c3c0ed-aa7a-4a5b-8663-be849483e2e1" providerId="ADAL" clId="{FAD89BDC-6750-48AE-B0CA-81045929135B}" dt="2021-10-27T19:30:09.417" v="263" actId="26606"/>
          <ac:picMkLst>
            <pc:docMk/>
            <pc:sldMk cId="3159349917" sldId="291"/>
            <ac:picMk id="1026" creationId="{9BDBA027-7CCA-47D1-9C68-3FA89E1747F0}"/>
          </ac:picMkLst>
        </pc:picChg>
      </pc:sldChg>
    </pc:docChg>
  </pc:docChgLst>
  <pc:docChgLst>
    <pc:chgData name="Magazzeni Valerio GBS-INA1a_2020" userId="S::valerio.magazzeni@edu.gbssg.ch::0d2fd935-19f8-4db3-b8ab-69a443e8797c" providerId="AD" clId="Web-{B700FBAB-B903-4767-A755-D20EFFB5BF32}"/>
    <pc:docChg chg="modSld">
      <pc:chgData name="Magazzeni Valerio GBS-INA1a_2020" userId="S::valerio.magazzeni@edu.gbssg.ch::0d2fd935-19f8-4db3-b8ab-69a443e8797c" providerId="AD" clId="Web-{B700FBAB-B903-4767-A755-D20EFFB5BF32}" dt="2021-10-27T18:00:58.207" v="29" actId="20577"/>
      <pc:docMkLst>
        <pc:docMk/>
      </pc:docMkLst>
      <pc:sldChg chg="modSp">
        <pc:chgData name="Magazzeni Valerio GBS-INA1a_2020" userId="S::valerio.magazzeni@edu.gbssg.ch::0d2fd935-19f8-4db3-b8ab-69a443e8797c" providerId="AD" clId="Web-{B700FBAB-B903-4767-A755-D20EFFB5BF32}" dt="2021-10-27T18:00:58.207" v="29" actId="20577"/>
        <pc:sldMkLst>
          <pc:docMk/>
          <pc:sldMk cId="1238572911" sldId="259"/>
        </pc:sldMkLst>
        <pc:spChg chg="mod">
          <ac:chgData name="Magazzeni Valerio GBS-INA1a_2020" userId="S::valerio.magazzeni@edu.gbssg.ch::0d2fd935-19f8-4db3-b8ab-69a443e8797c" providerId="AD" clId="Web-{B700FBAB-B903-4767-A755-D20EFFB5BF32}" dt="2021-10-27T18:00:58.207" v="29" actId="20577"/>
          <ac:spMkLst>
            <pc:docMk/>
            <pc:sldMk cId="1238572911" sldId="259"/>
            <ac:spMk id="3" creationId="{6F15E067-58FA-4438-BBEB-9534194B79FC}"/>
          </ac:spMkLst>
        </pc:spChg>
      </pc:sldChg>
    </pc:docChg>
  </pc:docChgLst>
  <pc:docChgLst>
    <pc:chgData name="Magazzeni Valerio GBS-INA1a_2020" userId="0d2fd935-19f8-4db3-b8ab-69a443e8797c" providerId="ADAL" clId="{43819504-2CA7-4538-B9F7-36EA22AA6D72}"/>
    <pc:docChg chg="undo custSel addSld delSld modSld">
      <pc:chgData name="Magazzeni Valerio GBS-INA1a_2020" userId="0d2fd935-19f8-4db3-b8ab-69a443e8797c" providerId="ADAL" clId="{43819504-2CA7-4538-B9F7-36EA22AA6D72}" dt="2021-10-29T23:12:17.647" v="554" actId="20577"/>
      <pc:docMkLst>
        <pc:docMk/>
      </pc:docMkLst>
      <pc:sldChg chg="addSp modSp mod setBg">
        <pc:chgData name="Magazzeni Valerio GBS-INA1a_2020" userId="0d2fd935-19f8-4db3-b8ab-69a443e8797c" providerId="ADAL" clId="{43819504-2CA7-4538-B9F7-36EA22AA6D72}" dt="2021-10-27T18:06:26.820" v="11" actId="26606"/>
        <pc:sldMkLst>
          <pc:docMk/>
          <pc:sldMk cId="2983888036" sldId="258"/>
        </pc:sldMkLst>
        <pc:spChg chg="mod">
          <ac:chgData name="Magazzeni Valerio GBS-INA1a_2020" userId="0d2fd935-19f8-4db3-b8ab-69a443e8797c" providerId="ADAL" clId="{43819504-2CA7-4538-B9F7-36EA22AA6D72}" dt="2021-10-27T18:06:26.820" v="11" actId="26606"/>
          <ac:spMkLst>
            <pc:docMk/>
            <pc:sldMk cId="2983888036" sldId="258"/>
            <ac:spMk id="2" creationId="{F57D4C87-4BF9-467B-A1C4-7519E3E28931}"/>
          </ac:spMkLst>
        </pc:spChg>
        <pc:spChg chg="mod">
          <ac:chgData name="Magazzeni Valerio GBS-INA1a_2020" userId="0d2fd935-19f8-4db3-b8ab-69a443e8797c" providerId="ADAL" clId="{43819504-2CA7-4538-B9F7-36EA22AA6D72}" dt="2021-10-27T18:06:26.820" v="11" actId="26606"/>
          <ac:spMkLst>
            <pc:docMk/>
            <pc:sldMk cId="2983888036" sldId="258"/>
            <ac:spMk id="3" creationId="{CF018BA5-EA71-42FA-9E77-28506F978578}"/>
          </ac:spMkLst>
        </pc:spChg>
        <pc:spChg chg="add">
          <ac:chgData name="Magazzeni Valerio GBS-INA1a_2020" userId="0d2fd935-19f8-4db3-b8ab-69a443e8797c" providerId="ADAL" clId="{43819504-2CA7-4538-B9F7-36EA22AA6D72}" dt="2021-10-27T18:06:26.820" v="11" actId="26606"/>
          <ac:spMkLst>
            <pc:docMk/>
            <pc:sldMk cId="2983888036" sldId="258"/>
            <ac:spMk id="9" creationId="{9F4444CE-BC8D-4D61-B303-4C05614E62AB}"/>
          </ac:spMkLst>
        </pc:spChg>
        <pc:spChg chg="add">
          <ac:chgData name="Magazzeni Valerio GBS-INA1a_2020" userId="0d2fd935-19f8-4db3-b8ab-69a443e8797c" providerId="ADAL" clId="{43819504-2CA7-4538-B9F7-36EA22AA6D72}" dt="2021-10-27T18:06:26.820" v="11" actId="26606"/>
          <ac:spMkLst>
            <pc:docMk/>
            <pc:sldMk cId="2983888036" sldId="258"/>
            <ac:spMk id="11" creationId="{62423CA5-E2E1-4789-B759-9906C1C94063}"/>
          </ac:spMkLst>
        </pc:spChg>
        <pc:spChg chg="add">
          <ac:chgData name="Magazzeni Valerio GBS-INA1a_2020" userId="0d2fd935-19f8-4db3-b8ab-69a443e8797c" providerId="ADAL" clId="{43819504-2CA7-4538-B9F7-36EA22AA6D72}" dt="2021-10-27T18:06:26.820" v="11" actId="26606"/>
          <ac:spMkLst>
            <pc:docMk/>
            <pc:sldMk cId="2983888036" sldId="258"/>
            <ac:spMk id="13" creationId="{73772B81-181F-48B7-8826-4D9686D15DF5}"/>
          </ac:spMkLst>
        </pc:spChg>
        <pc:spChg chg="add">
          <ac:chgData name="Magazzeni Valerio GBS-INA1a_2020" userId="0d2fd935-19f8-4db3-b8ab-69a443e8797c" providerId="ADAL" clId="{43819504-2CA7-4538-B9F7-36EA22AA6D72}" dt="2021-10-27T18:06:26.820" v="11" actId="26606"/>
          <ac:spMkLst>
            <pc:docMk/>
            <pc:sldMk cId="2983888036" sldId="258"/>
            <ac:spMk id="15" creationId="{B2205F6E-03C6-4E92-877C-E2482F6599AA}"/>
          </ac:spMkLst>
        </pc:spChg>
        <pc:picChg chg="add mod">
          <ac:chgData name="Magazzeni Valerio GBS-INA1a_2020" userId="0d2fd935-19f8-4db3-b8ab-69a443e8797c" providerId="ADAL" clId="{43819504-2CA7-4538-B9F7-36EA22AA6D72}" dt="2021-10-27T18:06:25.537" v="10"/>
          <ac:picMkLst>
            <pc:docMk/>
            <pc:sldMk cId="2983888036" sldId="258"/>
            <ac:picMk id="4" creationId="{ED4582A5-0475-44BA-82DC-90EDF3E21134}"/>
          </ac:picMkLst>
        </pc:picChg>
      </pc:sldChg>
      <pc:sldChg chg="addSp delSp modSp mod setBg">
        <pc:chgData name="Magazzeni Valerio GBS-INA1a_2020" userId="0d2fd935-19f8-4db3-b8ab-69a443e8797c" providerId="ADAL" clId="{43819504-2CA7-4538-B9F7-36EA22AA6D72}" dt="2021-10-29T20:43:50.723" v="233" actId="20577"/>
        <pc:sldMkLst>
          <pc:docMk/>
          <pc:sldMk cId="1238572911" sldId="259"/>
        </pc:sldMkLst>
        <pc:spChg chg="mod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2" creationId="{917B0B04-4594-4923-9F83-A2AC35F065A5}"/>
          </ac:spMkLst>
        </pc:spChg>
        <pc:spChg chg="mod">
          <ac:chgData name="Magazzeni Valerio GBS-INA1a_2020" userId="0d2fd935-19f8-4db3-b8ab-69a443e8797c" providerId="ADAL" clId="{43819504-2CA7-4538-B9F7-36EA22AA6D72}" dt="2021-10-29T20:43:50.723" v="233" actId="20577"/>
          <ac:spMkLst>
            <pc:docMk/>
            <pc:sldMk cId="1238572911" sldId="259"/>
            <ac:spMk id="3" creationId="{6F15E067-58FA-4438-BBEB-9534194B79FC}"/>
          </ac:spMkLst>
        </pc:spChg>
        <pc:spChg chg="add">
          <ac:chgData name="Magazzeni Valerio GBS-INA1a_2020" userId="0d2fd935-19f8-4db3-b8ab-69a443e8797c" providerId="ADAL" clId="{43819504-2CA7-4538-B9F7-36EA22AA6D72}" dt="2021-10-27T18:06:36.091" v="15" actId="26606"/>
          <ac:spMkLst>
            <pc:docMk/>
            <pc:sldMk cId="1238572911" sldId="259"/>
            <ac:spMk id="9" creationId="{9F4444CE-BC8D-4D61-B303-4C05614E62AB}"/>
          </ac:spMkLst>
        </pc:spChg>
        <pc:spChg chg="add">
          <ac:chgData name="Magazzeni Valerio GBS-INA1a_2020" userId="0d2fd935-19f8-4db3-b8ab-69a443e8797c" providerId="ADAL" clId="{43819504-2CA7-4538-B9F7-36EA22AA6D72}" dt="2021-10-27T18:06:36.091" v="15" actId="26606"/>
          <ac:spMkLst>
            <pc:docMk/>
            <pc:sldMk cId="1238572911" sldId="259"/>
            <ac:spMk id="11" creationId="{62423CA5-E2E1-4789-B759-9906C1C94063}"/>
          </ac:spMkLst>
        </pc:spChg>
        <pc:spChg chg="add">
          <ac:chgData name="Magazzeni Valerio GBS-INA1a_2020" userId="0d2fd935-19f8-4db3-b8ab-69a443e8797c" providerId="ADAL" clId="{43819504-2CA7-4538-B9F7-36EA22AA6D72}" dt="2021-10-27T18:06:36.091" v="15" actId="26606"/>
          <ac:spMkLst>
            <pc:docMk/>
            <pc:sldMk cId="1238572911" sldId="259"/>
            <ac:spMk id="13" creationId="{73772B81-181F-48B7-8826-4D9686D15DF5}"/>
          </ac:spMkLst>
        </pc:spChg>
        <pc:spChg chg="add">
          <ac:chgData name="Magazzeni Valerio GBS-INA1a_2020" userId="0d2fd935-19f8-4db3-b8ab-69a443e8797c" providerId="ADAL" clId="{43819504-2CA7-4538-B9F7-36EA22AA6D72}" dt="2021-10-27T18:06:36.091" v="15" actId="26606"/>
          <ac:spMkLst>
            <pc:docMk/>
            <pc:sldMk cId="1238572911" sldId="259"/>
            <ac:spMk id="15" creationId="{B2205F6E-03C6-4E92-877C-E2482F6599AA}"/>
          </ac:spMkLst>
        </pc:spChg>
        <pc:spChg chg="del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24" creationId="{3F088236-D655-4F88-B238-E16762358025}"/>
          </ac:spMkLst>
        </pc:spChg>
        <pc:spChg chg="del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26" creationId="{3DAC0C92-199E-475C-9390-119A9B027276}"/>
          </ac:spMkLst>
        </pc:spChg>
        <pc:spChg chg="del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28" creationId="{C4CFB339-0ED8-4FE2-9EF1-6D1375B8499B}"/>
          </ac:spMkLst>
        </pc:spChg>
        <pc:spChg chg="del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30" creationId="{31896C80-2069-4431-9C19-83B913734490}"/>
          </ac:spMkLst>
        </pc:spChg>
        <pc:spChg chg="del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32" creationId="{BF120A21-0841-4823-B0C4-28AEBCEF9B78}"/>
          </ac:spMkLst>
        </pc:spChg>
        <pc:spChg chg="del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34" creationId="{DBB05BAE-BBD3-4289-899F-A6851503C6B0}"/>
          </ac:spMkLst>
        </pc:spChg>
        <pc:spChg chg="del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36" creationId="{9874D11C-36F5-4BBE-A490-019A54E953B0}"/>
          </ac:spMkLst>
        </pc:spChg>
        <pc:spChg chg="add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41" creationId="{9F4444CE-BC8D-4D61-B303-4C05614E62AB}"/>
          </ac:spMkLst>
        </pc:spChg>
        <pc:spChg chg="add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43" creationId="{62423CA5-E2E1-4789-B759-9906C1C94063}"/>
          </ac:spMkLst>
        </pc:spChg>
        <pc:spChg chg="add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45" creationId="{73772B81-181F-48B7-8826-4D9686D15DF5}"/>
          </ac:spMkLst>
        </pc:spChg>
        <pc:spChg chg="add">
          <ac:chgData name="Magazzeni Valerio GBS-INA1a_2020" userId="0d2fd935-19f8-4db3-b8ab-69a443e8797c" providerId="ADAL" clId="{43819504-2CA7-4538-B9F7-36EA22AA6D72}" dt="2021-10-27T18:15:46.585" v="28" actId="26606"/>
          <ac:spMkLst>
            <pc:docMk/>
            <pc:sldMk cId="1238572911" sldId="259"/>
            <ac:spMk id="47" creationId="{B2205F6E-03C6-4E92-877C-E2482F6599AA}"/>
          </ac:spMkLst>
        </pc:spChg>
        <pc:picChg chg="add mod">
          <ac:chgData name="Magazzeni Valerio GBS-INA1a_2020" userId="0d2fd935-19f8-4db3-b8ab-69a443e8797c" providerId="ADAL" clId="{43819504-2CA7-4538-B9F7-36EA22AA6D72}" dt="2021-10-27T18:06:34.874" v="14"/>
          <ac:picMkLst>
            <pc:docMk/>
            <pc:sldMk cId="1238572911" sldId="259"/>
            <ac:picMk id="4" creationId="{D2CDB66E-FE4A-4954-AA2C-31A345E31625}"/>
          </ac:picMkLst>
        </pc:picChg>
        <pc:picChg chg="mod ord modCrop">
          <ac:chgData name="Magazzeni Valerio GBS-INA1a_2020" userId="0d2fd935-19f8-4db3-b8ab-69a443e8797c" providerId="ADAL" clId="{43819504-2CA7-4538-B9F7-36EA22AA6D72}" dt="2021-10-27T18:45:05.338" v="83" actId="1076"/>
          <ac:picMkLst>
            <pc:docMk/>
            <pc:sldMk cId="1238572911" sldId="259"/>
            <ac:picMk id="6" creationId="{7236DA83-A456-4A16-91AF-815CFDD43FF5}"/>
          </ac:picMkLst>
        </pc:picChg>
        <pc:cxnChg chg="del">
          <ac:chgData name="Magazzeni Valerio GBS-INA1a_2020" userId="0d2fd935-19f8-4db3-b8ab-69a443e8797c" providerId="ADAL" clId="{43819504-2CA7-4538-B9F7-36EA22AA6D72}" dt="2021-10-27T18:15:46.585" v="28" actId="26606"/>
          <ac:cxnSpMkLst>
            <pc:docMk/>
            <pc:sldMk cId="1238572911" sldId="259"/>
            <ac:cxnSpMk id="20" creationId="{64FA5DFF-7FE6-4855-84E6-DFA78EE978BD}"/>
          </ac:cxnSpMkLst>
        </pc:cxnChg>
        <pc:cxnChg chg="del">
          <ac:chgData name="Magazzeni Valerio GBS-INA1a_2020" userId="0d2fd935-19f8-4db3-b8ab-69a443e8797c" providerId="ADAL" clId="{43819504-2CA7-4538-B9F7-36EA22AA6D72}" dt="2021-10-27T18:15:46.585" v="28" actId="26606"/>
          <ac:cxnSpMkLst>
            <pc:docMk/>
            <pc:sldMk cId="1238572911" sldId="259"/>
            <ac:cxnSpMk id="22" creationId="{2AFD8CBA-54A3-4363-991B-B9C631BBFA74}"/>
          </ac:cxnSpMkLst>
        </pc:cxnChg>
      </pc:sldChg>
      <pc:sldChg chg="modSp mod">
        <pc:chgData name="Magazzeni Valerio GBS-INA1a_2020" userId="0d2fd935-19f8-4db3-b8ab-69a443e8797c" providerId="ADAL" clId="{43819504-2CA7-4538-B9F7-36EA22AA6D72}" dt="2021-10-27T18:07:27.604" v="19" actId="20577"/>
        <pc:sldMkLst>
          <pc:docMk/>
          <pc:sldMk cId="2081907182" sldId="265"/>
        </pc:sldMkLst>
        <pc:spChg chg="mod">
          <ac:chgData name="Magazzeni Valerio GBS-INA1a_2020" userId="0d2fd935-19f8-4db3-b8ab-69a443e8797c" providerId="ADAL" clId="{43819504-2CA7-4538-B9F7-36EA22AA6D72}" dt="2021-10-27T18:07:27.604" v="19" actId="20577"/>
          <ac:spMkLst>
            <pc:docMk/>
            <pc:sldMk cId="2081907182" sldId="265"/>
            <ac:spMk id="2" creationId="{29BF07E2-1264-4B70-BDC5-019C72B7B933}"/>
          </ac:spMkLst>
        </pc:spChg>
      </pc:sldChg>
      <pc:sldChg chg="modSp mod">
        <pc:chgData name="Magazzeni Valerio GBS-INA1a_2020" userId="0d2fd935-19f8-4db3-b8ab-69a443e8797c" providerId="ADAL" clId="{43819504-2CA7-4538-B9F7-36EA22AA6D72}" dt="2021-10-27T18:20:53.527" v="69" actId="1076"/>
        <pc:sldMkLst>
          <pc:docMk/>
          <pc:sldMk cId="3829766333" sldId="266"/>
        </pc:sldMkLst>
        <pc:spChg chg="mod">
          <ac:chgData name="Magazzeni Valerio GBS-INA1a_2020" userId="0d2fd935-19f8-4db3-b8ab-69a443e8797c" providerId="ADAL" clId="{43819504-2CA7-4538-B9F7-36EA22AA6D72}" dt="2021-10-27T18:07:25.684" v="18" actId="20577"/>
          <ac:spMkLst>
            <pc:docMk/>
            <pc:sldMk cId="3829766333" sldId="266"/>
            <ac:spMk id="2" creationId="{29BF07E2-1264-4B70-BDC5-019C72B7B933}"/>
          </ac:spMkLst>
        </pc:spChg>
        <pc:spChg chg="mod">
          <ac:chgData name="Magazzeni Valerio GBS-INA1a_2020" userId="0d2fd935-19f8-4db3-b8ab-69a443e8797c" providerId="ADAL" clId="{43819504-2CA7-4538-B9F7-36EA22AA6D72}" dt="2021-10-27T18:20:53.527" v="69" actId="1076"/>
          <ac:spMkLst>
            <pc:docMk/>
            <pc:sldMk cId="3829766333" sldId="266"/>
            <ac:spMk id="7" creationId="{49FF858E-9711-4CD5-8D48-C1AA54EF27CE}"/>
          </ac:spMkLst>
        </pc:spChg>
      </pc:sldChg>
      <pc:sldChg chg="addSp delSp modSp mod setBg">
        <pc:chgData name="Magazzeni Valerio GBS-INA1a_2020" userId="0d2fd935-19f8-4db3-b8ab-69a443e8797c" providerId="ADAL" clId="{43819504-2CA7-4538-B9F7-36EA22AA6D72}" dt="2021-10-27T18:05:21.416" v="1" actId="26606"/>
        <pc:sldMkLst>
          <pc:docMk/>
          <pc:sldMk cId="1395541368" sldId="268"/>
        </pc:sldMkLst>
        <pc:spChg chg="mod">
          <ac:chgData name="Magazzeni Valerio GBS-INA1a_2020" userId="0d2fd935-19f8-4db3-b8ab-69a443e8797c" providerId="ADAL" clId="{43819504-2CA7-4538-B9F7-36EA22AA6D72}" dt="2021-10-27T18:05:05.067" v="0" actId="26606"/>
          <ac:spMkLst>
            <pc:docMk/>
            <pc:sldMk cId="1395541368" sldId="268"/>
            <ac:spMk id="2" creationId="{DD5ABC0A-9128-4B30-94C5-2E4B9A67BA73}"/>
          </ac:spMkLst>
        </pc:spChg>
        <pc:spChg chg="mod">
          <ac:chgData name="Magazzeni Valerio GBS-INA1a_2020" userId="0d2fd935-19f8-4db3-b8ab-69a443e8797c" providerId="ADAL" clId="{43819504-2CA7-4538-B9F7-36EA22AA6D72}" dt="2021-10-27T18:05:05.067" v="0" actId="26606"/>
          <ac:spMkLst>
            <pc:docMk/>
            <pc:sldMk cId="1395541368" sldId="268"/>
            <ac:spMk id="3" creationId="{A6FC5AF9-F5D5-452B-8D29-6853E5125869}"/>
          </ac:spMkLst>
        </pc:spChg>
        <pc:spChg chg="add del">
          <ac:chgData name="Magazzeni Valerio GBS-INA1a_2020" userId="0d2fd935-19f8-4db3-b8ab-69a443e8797c" providerId="ADAL" clId="{43819504-2CA7-4538-B9F7-36EA22AA6D72}" dt="2021-10-27T18:05:21.416" v="1" actId="26606"/>
          <ac:spMkLst>
            <pc:docMk/>
            <pc:sldMk cId="1395541368" sldId="268"/>
            <ac:spMk id="10" creationId="{9F4444CE-BC8D-4D61-B303-4C05614E62AB}"/>
          </ac:spMkLst>
        </pc:spChg>
        <pc:spChg chg="add del">
          <ac:chgData name="Magazzeni Valerio GBS-INA1a_2020" userId="0d2fd935-19f8-4db3-b8ab-69a443e8797c" providerId="ADAL" clId="{43819504-2CA7-4538-B9F7-36EA22AA6D72}" dt="2021-10-27T18:05:21.416" v="1" actId="26606"/>
          <ac:spMkLst>
            <pc:docMk/>
            <pc:sldMk cId="1395541368" sldId="268"/>
            <ac:spMk id="12" creationId="{62423CA5-E2E1-4789-B759-9906C1C94063}"/>
          </ac:spMkLst>
        </pc:spChg>
        <pc:spChg chg="add del">
          <ac:chgData name="Magazzeni Valerio GBS-INA1a_2020" userId="0d2fd935-19f8-4db3-b8ab-69a443e8797c" providerId="ADAL" clId="{43819504-2CA7-4538-B9F7-36EA22AA6D72}" dt="2021-10-27T18:05:21.416" v="1" actId="26606"/>
          <ac:spMkLst>
            <pc:docMk/>
            <pc:sldMk cId="1395541368" sldId="268"/>
            <ac:spMk id="14" creationId="{73772B81-181F-48B7-8826-4D9686D15DF5}"/>
          </ac:spMkLst>
        </pc:spChg>
        <pc:spChg chg="add del">
          <ac:chgData name="Magazzeni Valerio GBS-INA1a_2020" userId="0d2fd935-19f8-4db3-b8ab-69a443e8797c" providerId="ADAL" clId="{43819504-2CA7-4538-B9F7-36EA22AA6D72}" dt="2021-10-27T18:05:21.416" v="1" actId="26606"/>
          <ac:spMkLst>
            <pc:docMk/>
            <pc:sldMk cId="1395541368" sldId="268"/>
            <ac:spMk id="16" creationId="{B2205F6E-03C6-4E92-877C-E2482F6599AA}"/>
          </ac:spMkLst>
        </pc:spChg>
        <pc:spChg chg="add">
          <ac:chgData name="Magazzeni Valerio GBS-INA1a_2020" userId="0d2fd935-19f8-4db3-b8ab-69a443e8797c" providerId="ADAL" clId="{43819504-2CA7-4538-B9F7-36EA22AA6D72}" dt="2021-10-27T18:05:21.416" v="1" actId="26606"/>
          <ac:spMkLst>
            <pc:docMk/>
            <pc:sldMk cId="1395541368" sldId="268"/>
            <ac:spMk id="21" creationId="{9F4444CE-BC8D-4D61-B303-4C05614E62AB}"/>
          </ac:spMkLst>
        </pc:spChg>
        <pc:spChg chg="add">
          <ac:chgData name="Magazzeni Valerio GBS-INA1a_2020" userId="0d2fd935-19f8-4db3-b8ab-69a443e8797c" providerId="ADAL" clId="{43819504-2CA7-4538-B9F7-36EA22AA6D72}" dt="2021-10-27T18:05:21.416" v="1" actId="26606"/>
          <ac:spMkLst>
            <pc:docMk/>
            <pc:sldMk cId="1395541368" sldId="268"/>
            <ac:spMk id="23" creationId="{62423CA5-E2E1-4789-B759-9906C1C94063}"/>
          </ac:spMkLst>
        </pc:spChg>
        <pc:spChg chg="add">
          <ac:chgData name="Magazzeni Valerio GBS-INA1a_2020" userId="0d2fd935-19f8-4db3-b8ab-69a443e8797c" providerId="ADAL" clId="{43819504-2CA7-4538-B9F7-36EA22AA6D72}" dt="2021-10-27T18:05:21.416" v="1" actId="26606"/>
          <ac:spMkLst>
            <pc:docMk/>
            <pc:sldMk cId="1395541368" sldId="268"/>
            <ac:spMk id="25" creationId="{73772B81-181F-48B7-8826-4D9686D15DF5}"/>
          </ac:spMkLst>
        </pc:spChg>
        <pc:spChg chg="add">
          <ac:chgData name="Magazzeni Valerio GBS-INA1a_2020" userId="0d2fd935-19f8-4db3-b8ab-69a443e8797c" providerId="ADAL" clId="{43819504-2CA7-4538-B9F7-36EA22AA6D72}" dt="2021-10-27T18:05:21.416" v="1" actId="26606"/>
          <ac:spMkLst>
            <pc:docMk/>
            <pc:sldMk cId="1395541368" sldId="268"/>
            <ac:spMk id="27" creationId="{B2205F6E-03C6-4E92-877C-E2482F6599AA}"/>
          </ac:spMkLst>
        </pc:spChg>
        <pc:picChg chg="add">
          <ac:chgData name="Magazzeni Valerio GBS-INA1a_2020" userId="0d2fd935-19f8-4db3-b8ab-69a443e8797c" providerId="ADAL" clId="{43819504-2CA7-4538-B9F7-36EA22AA6D72}" dt="2021-10-27T18:05:05.067" v="0" actId="26606"/>
          <ac:picMkLst>
            <pc:docMk/>
            <pc:sldMk cId="1395541368" sldId="268"/>
            <ac:picMk id="7" creationId="{773DE641-E6F0-4E8F-8A10-2E91950C40B4}"/>
          </ac:picMkLst>
        </pc:picChg>
      </pc:sldChg>
      <pc:sldChg chg="modSp mod">
        <pc:chgData name="Magazzeni Valerio GBS-INA1a_2020" userId="0d2fd935-19f8-4db3-b8ab-69a443e8797c" providerId="ADAL" clId="{43819504-2CA7-4538-B9F7-36EA22AA6D72}" dt="2021-10-29T21:25:13.519" v="470" actId="20577"/>
        <pc:sldMkLst>
          <pc:docMk/>
          <pc:sldMk cId="3333039198" sldId="269"/>
        </pc:sldMkLst>
        <pc:spChg chg="mod">
          <ac:chgData name="Magazzeni Valerio GBS-INA1a_2020" userId="0d2fd935-19f8-4db3-b8ab-69a443e8797c" providerId="ADAL" clId="{43819504-2CA7-4538-B9F7-36EA22AA6D72}" dt="2021-10-29T21:25:13.519" v="470" actId="20577"/>
          <ac:spMkLst>
            <pc:docMk/>
            <pc:sldMk cId="3333039198" sldId="269"/>
            <ac:spMk id="3" creationId="{C5ECEFA8-A5F9-42ED-8973-6F15DA4F8122}"/>
          </ac:spMkLst>
        </pc:spChg>
        <pc:picChg chg="mod">
          <ac:chgData name="Magazzeni Valerio GBS-INA1a_2020" userId="0d2fd935-19f8-4db3-b8ab-69a443e8797c" providerId="ADAL" clId="{43819504-2CA7-4538-B9F7-36EA22AA6D72}" dt="2021-10-27T18:11:48.251" v="27" actId="1076"/>
          <ac:picMkLst>
            <pc:docMk/>
            <pc:sldMk cId="3333039198" sldId="269"/>
            <ac:picMk id="5" creationId="{9A506F9D-494C-4C9E-825B-49B5FEB79392}"/>
          </ac:picMkLst>
        </pc:picChg>
        <pc:picChg chg="mod">
          <ac:chgData name="Magazzeni Valerio GBS-INA1a_2020" userId="0d2fd935-19f8-4db3-b8ab-69a443e8797c" providerId="ADAL" clId="{43819504-2CA7-4538-B9F7-36EA22AA6D72}" dt="2021-10-29T21:05:00.114" v="257" actId="1076"/>
          <ac:picMkLst>
            <pc:docMk/>
            <pc:sldMk cId="3333039198" sldId="269"/>
            <ac:picMk id="6" creationId="{729EDCBF-7629-446C-A14E-00F5EF525D7C}"/>
          </ac:picMkLst>
        </pc:picChg>
      </pc:sldChg>
      <pc:sldChg chg="addSp delSp modSp mod">
        <pc:chgData name="Magazzeni Valerio GBS-INA1a_2020" userId="0d2fd935-19f8-4db3-b8ab-69a443e8797c" providerId="ADAL" clId="{43819504-2CA7-4538-B9F7-36EA22AA6D72}" dt="2021-10-27T18:27:40.392" v="73" actId="478"/>
        <pc:sldMkLst>
          <pc:docMk/>
          <pc:sldMk cId="4048121037" sldId="273"/>
        </pc:sldMkLst>
        <pc:spChg chg="add del mod">
          <ac:chgData name="Magazzeni Valerio GBS-INA1a_2020" userId="0d2fd935-19f8-4db3-b8ab-69a443e8797c" providerId="ADAL" clId="{43819504-2CA7-4538-B9F7-36EA22AA6D72}" dt="2021-10-27T18:27:40.392" v="73" actId="478"/>
          <ac:spMkLst>
            <pc:docMk/>
            <pc:sldMk cId="4048121037" sldId="273"/>
            <ac:spMk id="4" creationId="{55082224-D686-4E4F-9711-A57E8F0C5D9A}"/>
          </ac:spMkLst>
        </pc:spChg>
        <pc:picChg chg="add del">
          <ac:chgData name="Magazzeni Valerio GBS-INA1a_2020" userId="0d2fd935-19f8-4db3-b8ab-69a443e8797c" providerId="ADAL" clId="{43819504-2CA7-4538-B9F7-36EA22AA6D72}" dt="2021-10-27T18:27:40.392" v="73" actId="478"/>
          <ac:picMkLst>
            <pc:docMk/>
            <pc:sldMk cId="4048121037" sldId="273"/>
            <ac:picMk id="5" creationId="{54DA7D97-8E82-4D2D-8F88-65BF922B67EC}"/>
          </ac:picMkLst>
        </pc:picChg>
        <pc:picChg chg="add del">
          <ac:chgData name="Magazzeni Valerio GBS-INA1a_2020" userId="0d2fd935-19f8-4db3-b8ab-69a443e8797c" providerId="ADAL" clId="{43819504-2CA7-4538-B9F7-36EA22AA6D72}" dt="2021-10-27T18:27:39.788" v="72" actId="22"/>
          <ac:picMkLst>
            <pc:docMk/>
            <pc:sldMk cId="4048121037" sldId="273"/>
            <ac:picMk id="7" creationId="{735D3A6C-C8A2-4793-BD23-C1873F4A1876}"/>
          </ac:picMkLst>
        </pc:picChg>
      </pc:sldChg>
      <pc:sldChg chg="addSp modSp mod setBg">
        <pc:chgData name="Magazzeni Valerio GBS-INA1a_2020" userId="0d2fd935-19f8-4db3-b8ab-69a443e8797c" providerId="ADAL" clId="{43819504-2CA7-4538-B9F7-36EA22AA6D72}" dt="2021-10-27T18:05:46.364" v="3" actId="26606"/>
        <pc:sldMkLst>
          <pc:docMk/>
          <pc:sldMk cId="4092139990" sldId="274"/>
        </pc:sldMkLst>
        <pc:spChg chg="mod">
          <ac:chgData name="Magazzeni Valerio GBS-INA1a_2020" userId="0d2fd935-19f8-4db3-b8ab-69a443e8797c" providerId="ADAL" clId="{43819504-2CA7-4538-B9F7-36EA22AA6D72}" dt="2021-10-27T18:05:46.364" v="3" actId="26606"/>
          <ac:spMkLst>
            <pc:docMk/>
            <pc:sldMk cId="4092139990" sldId="274"/>
            <ac:spMk id="2" creationId="{51149951-F99D-409A-BC31-18B815EB4B00}"/>
          </ac:spMkLst>
        </pc:spChg>
        <pc:spChg chg="mod">
          <ac:chgData name="Magazzeni Valerio GBS-INA1a_2020" userId="0d2fd935-19f8-4db3-b8ab-69a443e8797c" providerId="ADAL" clId="{43819504-2CA7-4538-B9F7-36EA22AA6D72}" dt="2021-10-27T18:05:46.364" v="3" actId="26606"/>
          <ac:spMkLst>
            <pc:docMk/>
            <pc:sldMk cId="4092139990" sldId="274"/>
            <ac:spMk id="3" creationId="{93F5391B-B6B6-4354-8964-F90484181889}"/>
          </ac:spMkLst>
        </pc:spChg>
        <pc:spChg chg="add">
          <ac:chgData name="Magazzeni Valerio GBS-INA1a_2020" userId="0d2fd935-19f8-4db3-b8ab-69a443e8797c" providerId="ADAL" clId="{43819504-2CA7-4538-B9F7-36EA22AA6D72}" dt="2021-10-27T18:05:46.364" v="3" actId="26606"/>
          <ac:spMkLst>
            <pc:docMk/>
            <pc:sldMk cId="4092139990" sldId="274"/>
            <ac:spMk id="9" creationId="{9F4444CE-BC8D-4D61-B303-4C05614E62AB}"/>
          </ac:spMkLst>
        </pc:spChg>
        <pc:spChg chg="add">
          <ac:chgData name="Magazzeni Valerio GBS-INA1a_2020" userId="0d2fd935-19f8-4db3-b8ab-69a443e8797c" providerId="ADAL" clId="{43819504-2CA7-4538-B9F7-36EA22AA6D72}" dt="2021-10-27T18:05:46.364" v="3" actId="26606"/>
          <ac:spMkLst>
            <pc:docMk/>
            <pc:sldMk cId="4092139990" sldId="274"/>
            <ac:spMk id="11" creationId="{62423CA5-E2E1-4789-B759-9906C1C94063}"/>
          </ac:spMkLst>
        </pc:spChg>
        <pc:spChg chg="add">
          <ac:chgData name="Magazzeni Valerio GBS-INA1a_2020" userId="0d2fd935-19f8-4db3-b8ab-69a443e8797c" providerId="ADAL" clId="{43819504-2CA7-4538-B9F7-36EA22AA6D72}" dt="2021-10-27T18:05:46.364" v="3" actId="26606"/>
          <ac:spMkLst>
            <pc:docMk/>
            <pc:sldMk cId="4092139990" sldId="274"/>
            <ac:spMk id="13" creationId="{73772B81-181F-48B7-8826-4D9686D15DF5}"/>
          </ac:spMkLst>
        </pc:spChg>
        <pc:spChg chg="add">
          <ac:chgData name="Magazzeni Valerio GBS-INA1a_2020" userId="0d2fd935-19f8-4db3-b8ab-69a443e8797c" providerId="ADAL" clId="{43819504-2CA7-4538-B9F7-36EA22AA6D72}" dt="2021-10-27T18:05:46.364" v="3" actId="26606"/>
          <ac:spMkLst>
            <pc:docMk/>
            <pc:sldMk cId="4092139990" sldId="274"/>
            <ac:spMk id="15" creationId="{B2205F6E-03C6-4E92-877C-E2482F6599AA}"/>
          </ac:spMkLst>
        </pc:spChg>
        <pc:picChg chg="add mod">
          <ac:chgData name="Magazzeni Valerio GBS-INA1a_2020" userId="0d2fd935-19f8-4db3-b8ab-69a443e8797c" providerId="ADAL" clId="{43819504-2CA7-4538-B9F7-36EA22AA6D72}" dt="2021-10-27T18:05:45.039" v="2"/>
          <ac:picMkLst>
            <pc:docMk/>
            <pc:sldMk cId="4092139990" sldId="274"/>
            <ac:picMk id="4" creationId="{ED91CA66-8F13-4457-82F1-6BA75C75A18F}"/>
          </ac:picMkLst>
        </pc:picChg>
      </pc:sldChg>
      <pc:sldChg chg="modSp mod">
        <pc:chgData name="Magazzeni Valerio GBS-INA1a_2020" userId="0d2fd935-19f8-4db3-b8ab-69a443e8797c" providerId="ADAL" clId="{43819504-2CA7-4538-B9F7-36EA22AA6D72}" dt="2021-10-29T23:09:56.048" v="471" actId="1076"/>
        <pc:sldMkLst>
          <pc:docMk/>
          <pc:sldMk cId="3917298149" sldId="276"/>
        </pc:sldMkLst>
        <pc:picChg chg="mod">
          <ac:chgData name="Magazzeni Valerio GBS-INA1a_2020" userId="0d2fd935-19f8-4db3-b8ab-69a443e8797c" providerId="ADAL" clId="{43819504-2CA7-4538-B9F7-36EA22AA6D72}" dt="2021-10-29T23:09:56.048" v="471" actId="1076"/>
          <ac:picMkLst>
            <pc:docMk/>
            <pc:sldMk cId="3917298149" sldId="276"/>
            <ac:picMk id="7" creationId="{9B433237-68B5-4776-A381-7CC5D4E0463B}"/>
          </ac:picMkLst>
        </pc:picChg>
      </pc:sldChg>
      <pc:sldChg chg="addSp modSp mod setBg">
        <pc:chgData name="Magazzeni Valerio GBS-INA1a_2020" userId="0d2fd935-19f8-4db3-b8ab-69a443e8797c" providerId="ADAL" clId="{43819504-2CA7-4538-B9F7-36EA22AA6D72}" dt="2021-10-29T23:12:17.647" v="554" actId="20577"/>
        <pc:sldMkLst>
          <pc:docMk/>
          <pc:sldMk cId="2423270199" sldId="277"/>
        </pc:sldMkLst>
        <pc:spChg chg="mod">
          <ac:chgData name="Magazzeni Valerio GBS-INA1a_2020" userId="0d2fd935-19f8-4db3-b8ab-69a443e8797c" providerId="ADAL" clId="{43819504-2CA7-4538-B9F7-36EA22AA6D72}" dt="2021-10-27T18:05:51.158" v="5" actId="26606"/>
          <ac:spMkLst>
            <pc:docMk/>
            <pc:sldMk cId="2423270199" sldId="277"/>
            <ac:spMk id="2" creationId="{97888628-B330-46E4-959C-950B54BABC46}"/>
          </ac:spMkLst>
        </pc:spChg>
        <pc:spChg chg="mod">
          <ac:chgData name="Magazzeni Valerio GBS-INA1a_2020" userId="0d2fd935-19f8-4db3-b8ab-69a443e8797c" providerId="ADAL" clId="{43819504-2CA7-4538-B9F7-36EA22AA6D72}" dt="2021-10-27T18:05:51.158" v="5" actId="26606"/>
          <ac:spMkLst>
            <pc:docMk/>
            <pc:sldMk cId="2423270199" sldId="277"/>
            <ac:spMk id="3" creationId="{31FA046D-DF84-4D9E-BB9F-C9A85AFF8614}"/>
          </ac:spMkLst>
        </pc:spChg>
        <pc:spChg chg="add">
          <ac:chgData name="Magazzeni Valerio GBS-INA1a_2020" userId="0d2fd935-19f8-4db3-b8ab-69a443e8797c" providerId="ADAL" clId="{43819504-2CA7-4538-B9F7-36EA22AA6D72}" dt="2021-10-27T18:05:51.158" v="5" actId="26606"/>
          <ac:spMkLst>
            <pc:docMk/>
            <pc:sldMk cId="2423270199" sldId="277"/>
            <ac:spMk id="9" creationId="{9F4444CE-BC8D-4D61-B303-4C05614E62AB}"/>
          </ac:spMkLst>
        </pc:spChg>
        <pc:spChg chg="add">
          <ac:chgData name="Magazzeni Valerio GBS-INA1a_2020" userId="0d2fd935-19f8-4db3-b8ab-69a443e8797c" providerId="ADAL" clId="{43819504-2CA7-4538-B9F7-36EA22AA6D72}" dt="2021-10-27T18:05:51.158" v="5" actId="26606"/>
          <ac:spMkLst>
            <pc:docMk/>
            <pc:sldMk cId="2423270199" sldId="277"/>
            <ac:spMk id="11" creationId="{62423CA5-E2E1-4789-B759-9906C1C94063}"/>
          </ac:spMkLst>
        </pc:spChg>
        <pc:spChg chg="add">
          <ac:chgData name="Magazzeni Valerio GBS-INA1a_2020" userId="0d2fd935-19f8-4db3-b8ab-69a443e8797c" providerId="ADAL" clId="{43819504-2CA7-4538-B9F7-36EA22AA6D72}" dt="2021-10-27T18:05:51.158" v="5" actId="26606"/>
          <ac:spMkLst>
            <pc:docMk/>
            <pc:sldMk cId="2423270199" sldId="277"/>
            <ac:spMk id="13" creationId="{73772B81-181F-48B7-8826-4D9686D15DF5}"/>
          </ac:spMkLst>
        </pc:spChg>
        <pc:spChg chg="add">
          <ac:chgData name="Magazzeni Valerio GBS-INA1a_2020" userId="0d2fd935-19f8-4db3-b8ab-69a443e8797c" providerId="ADAL" clId="{43819504-2CA7-4538-B9F7-36EA22AA6D72}" dt="2021-10-27T18:05:51.158" v="5" actId="26606"/>
          <ac:spMkLst>
            <pc:docMk/>
            <pc:sldMk cId="2423270199" sldId="277"/>
            <ac:spMk id="15" creationId="{B2205F6E-03C6-4E92-877C-E2482F6599AA}"/>
          </ac:spMkLst>
        </pc:spChg>
        <pc:spChg chg="mod">
          <ac:chgData name="Magazzeni Valerio GBS-INA1a_2020" userId="0d2fd935-19f8-4db3-b8ab-69a443e8797c" providerId="ADAL" clId="{43819504-2CA7-4538-B9F7-36EA22AA6D72}" dt="2021-10-29T23:12:17.647" v="554" actId="20577"/>
          <ac:spMkLst>
            <pc:docMk/>
            <pc:sldMk cId="2423270199" sldId="277"/>
            <ac:spMk id="19" creationId="{646A5D7D-957E-4D02-8478-039BB007D523}"/>
          </ac:spMkLst>
        </pc:spChg>
        <pc:picChg chg="add mod">
          <ac:chgData name="Magazzeni Valerio GBS-INA1a_2020" userId="0d2fd935-19f8-4db3-b8ab-69a443e8797c" providerId="ADAL" clId="{43819504-2CA7-4538-B9F7-36EA22AA6D72}" dt="2021-10-27T18:05:49.890" v="4"/>
          <ac:picMkLst>
            <pc:docMk/>
            <pc:sldMk cId="2423270199" sldId="277"/>
            <ac:picMk id="4" creationId="{AAC42598-13F7-4884-BA08-1D894B61D3B7}"/>
          </ac:picMkLst>
        </pc:picChg>
      </pc:sldChg>
      <pc:sldChg chg="addSp delSp modSp mod setBg">
        <pc:chgData name="Magazzeni Valerio GBS-INA1a_2020" userId="0d2fd935-19f8-4db3-b8ab-69a443e8797c" providerId="ADAL" clId="{43819504-2CA7-4538-B9F7-36EA22AA6D72}" dt="2021-10-27T19:29:55.164" v="192" actId="207"/>
        <pc:sldMkLst>
          <pc:docMk/>
          <pc:sldMk cId="1887965383" sldId="278"/>
        </pc:sldMkLst>
        <pc:spChg chg="mod">
          <ac:chgData name="Magazzeni Valerio GBS-INA1a_2020" userId="0d2fd935-19f8-4db3-b8ab-69a443e8797c" providerId="ADAL" clId="{43819504-2CA7-4538-B9F7-36EA22AA6D72}" dt="2021-10-27T18:47:14.329" v="98" actId="20577"/>
          <ac:spMkLst>
            <pc:docMk/>
            <pc:sldMk cId="1887965383" sldId="278"/>
            <ac:spMk id="2" creationId="{44723F7C-B151-4CF5-806A-CA46F043CB22}"/>
          </ac:spMkLst>
        </pc:spChg>
        <pc:spChg chg="mod">
          <ac:chgData name="Magazzeni Valerio GBS-INA1a_2020" userId="0d2fd935-19f8-4db3-b8ab-69a443e8797c" providerId="ADAL" clId="{43819504-2CA7-4538-B9F7-36EA22AA6D72}" dt="2021-10-27T19:28:40.022" v="178" actId="20577"/>
          <ac:spMkLst>
            <pc:docMk/>
            <pc:sldMk cId="1887965383" sldId="278"/>
            <ac:spMk id="3" creationId="{AA65A6AD-F589-4178-B103-9DCA98D175C8}"/>
          </ac:spMkLst>
        </pc:spChg>
        <pc:spChg chg="add">
          <ac:chgData name="Magazzeni Valerio GBS-INA1a_2020" userId="0d2fd935-19f8-4db3-b8ab-69a443e8797c" providerId="ADAL" clId="{43819504-2CA7-4538-B9F7-36EA22AA6D72}" dt="2021-10-27T18:05:57.174" v="7" actId="26606"/>
          <ac:spMkLst>
            <pc:docMk/>
            <pc:sldMk cId="1887965383" sldId="278"/>
            <ac:spMk id="9" creationId="{9F4444CE-BC8D-4D61-B303-4C05614E62AB}"/>
          </ac:spMkLst>
        </pc:spChg>
        <pc:spChg chg="add">
          <ac:chgData name="Magazzeni Valerio GBS-INA1a_2020" userId="0d2fd935-19f8-4db3-b8ab-69a443e8797c" providerId="ADAL" clId="{43819504-2CA7-4538-B9F7-36EA22AA6D72}" dt="2021-10-27T18:05:57.174" v="7" actId="26606"/>
          <ac:spMkLst>
            <pc:docMk/>
            <pc:sldMk cId="1887965383" sldId="278"/>
            <ac:spMk id="11" creationId="{62423CA5-E2E1-4789-B759-9906C1C94063}"/>
          </ac:spMkLst>
        </pc:spChg>
        <pc:spChg chg="add">
          <ac:chgData name="Magazzeni Valerio GBS-INA1a_2020" userId="0d2fd935-19f8-4db3-b8ab-69a443e8797c" providerId="ADAL" clId="{43819504-2CA7-4538-B9F7-36EA22AA6D72}" dt="2021-10-27T18:05:57.174" v="7" actId="26606"/>
          <ac:spMkLst>
            <pc:docMk/>
            <pc:sldMk cId="1887965383" sldId="278"/>
            <ac:spMk id="13" creationId="{73772B81-181F-48B7-8826-4D9686D15DF5}"/>
          </ac:spMkLst>
        </pc:spChg>
        <pc:spChg chg="add mod">
          <ac:chgData name="Magazzeni Valerio GBS-INA1a_2020" userId="0d2fd935-19f8-4db3-b8ab-69a443e8797c" providerId="ADAL" clId="{43819504-2CA7-4538-B9F7-36EA22AA6D72}" dt="2021-10-27T19:29:55.164" v="192" actId="207"/>
          <ac:spMkLst>
            <pc:docMk/>
            <pc:sldMk cId="1887965383" sldId="278"/>
            <ac:spMk id="14" creationId="{AA5F75B8-517B-443B-AA80-1B02079DC539}"/>
          </ac:spMkLst>
        </pc:spChg>
        <pc:spChg chg="add">
          <ac:chgData name="Magazzeni Valerio GBS-INA1a_2020" userId="0d2fd935-19f8-4db3-b8ab-69a443e8797c" providerId="ADAL" clId="{43819504-2CA7-4538-B9F7-36EA22AA6D72}" dt="2021-10-27T18:05:57.174" v="7" actId="26606"/>
          <ac:spMkLst>
            <pc:docMk/>
            <pc:sldMk cId="1887965383" sldId="278"/>
            <ac:spMk id="15" creationId="{B2205F6E-03C6-4E92-877C-E2482F6599AA}"/>
          </ac:spMkLst>
        </pc:spChg>
        <pc:picChg chg="add mod">
          <ac:chgData name="Magazzeni Valerio GBS-INA1a_2020" userId="0d2fd935-19f8-4db3-b8ab-69a443e8797c" providerId="ADAL" clId="{43819504-2CA7-4538-B9F7-36EA22AA6D72}" dt="2021-10-27T18:05:56.151" v="6"/>
          <ac:picMkLst>
            <pc:docMk/>
            <pc:sldMk cId="1887965383" sldId="278"/>
            <ac:picMk id="4" creationId="{DDCAB141-E109-4492-BC58-C3FF7415D92D}"/>
          </ac:picMkLst>
        </pc:picChg>
        <pc:picChg chg="del">
          <ac:chgData name="Magazzeni Valerio GBS-INA1a_2020" userId="0d2fd935-19f8-4db3-b8ab-69a443e8797c" providerId="ADAL" clId="{43819504-2CA7-4538-B9F7-36EA22AA6D72}" dt="2021-10-27T19:27:16.613" v="142" actId="478"/>
          <ac:picMkLst>
            <pc:docMk/>
            <pc:sldMk cId="1887965383" sldId="278"/>
            <ac:picMk id="12" creationId="{28328A86-133C-4F89-85CA-55E975591525}"/>
          </ac:picMkLst>
        </pc:picChg>
        <pc:cxnChg chg="add del mod">
          <ac:chgData name="Magazzeni Valerio GBS-INA1a_2020" userId="0d2fd935-19f8-4db3-b8ab-69a443e8797c" providerId="ADAL" clId="{43819504-2CA7-4538-B9F7-36EA22AA6D72}" dt="2021-10-27T19:29:26.485" v="182" actId="478"/>
          <ac:cxnSpMkLst>
            <pc:docMk/>
            <pc:sldMk cId="1887965383" sldId="278"/>
            <ac:cxnSpMk id="7" creationId="{A259EB5C-D0B3-40A1-AA84-E01381E5D9B7}"/>
          </ac:cxnSpMkLst>
        </pc:cxnChg>
      </pc:sldChg>
      <pc:sldChg chg="addSp modSp mod setBg">
        <pc:chgData name="Magazzeni Valerio GBS-INA1a_2020" userId="0d2fd935-19f8-4db3-b8ab-69a443e8797c" providerId="ADAL" clId="{43819504-2CA7-4538-B9F7-36EA22AA6D72}" dt="2021-10-27T18:06:01.418" v="9" actId="26606"/>
        <pc:sldMkLst>
          <pc:docMk/>
          <pc:sldMk cId="4098306487" sldId="282"/>
        </pc:sldMkLst>
        <pc:spChg chg="mod">
          <ac:chgData name="Magazzeni Valerio GBS-INA1a_2020" userId="0d2fd935-19f8-4db3-b8ab-69a443e8797c" providerId="ADAL" clId="{43819504-2CA7-4538-B9F7-36EA22AA6D72}" dt="2021-10-27T18:06:01.418" v="9" actId="26606"/>
          <ac:spMkLst>
            <pc:docMk/>
            <pc:sldMk cId="4098306487" sldId="282"/>
            <ac:spMk id="2" creationId="{CB180722-13F0-4BFF-A4D0-53FF3C99648C}"/>
          </ac:spMkLst>
        </pc:spChg>
        <pc:spChg chg="mod">
          <ac:chgData name="Magazzeni Valerio GBS-INA1a_2020" userId="0d2fd935-19f8-4db3-b8ab-69a443e8797c" providerId="ADAL" clId="{43819504-2CA7-4538-B9F7-36EA22AA6D72}" dt="2021-10-27T18:06:01.418" v="9" actId="26606"/>
          <ac:spMkLst>
            <pc:docMk/>
            <pc:sldMk cId="4098306487" sldId="282"/>
            <ac:spMk id="3" creationId="{D4A54DA2-8D9A-463D-9A7F-89915C13F152}"/>
          </ac:spMkLst>
        </pc:spChg>
        <pc:spChg chg="add">
          <ac:chgData name="Magazzeni Valerio GBS-INA1a_2020" userId="0d2fd935-19f8-4db3-b8ab-69a443e8797c" providerId="ADAL" clId="{43819504-2CA7-4538-B9F7-36EA22AA6D72}" dt="2021-10-27T18:06:01.418" v="9" actId="26606"/>
          <ac:spMkLst>
            <pc:docMk/>
            <pc:sldMk cId="4098306487" sldId="282"/>
            <ac:spMk id="9" creationId="{9F4444CE-BC8D-4D61-B303-4C05614E62AB}"/>
          </ac:spMkLst>
        </pc:spChg>
        <pc:spChg chg="add">
          <ac:chgData name="Magazzeni Valerio GBS-INA1a_2020" userId="0d2fd935-19f8-4db3-b8ab-69a443e8797c" providerId="ADAL" clId="{43819504-2CA7-4538-B9F7-36EA22AA6D72}" dt="2021-10-27T18:06:01.418" v="9" actId="26606"/>
          <ac:spMkLst>
            <pc:docMk/>
            <pc:sldMk cId="4098306487" sldId="282"/>
            <ac:spMk id="11" creationId="{62423CA5-E2E1-4789-B759-9906C1C94063}"/>
          </ac:spMkLst>
        </pc:spChg>
        <pc:spChg chg="add">
          <ac:chgData name="Magazzeni Valerio GBS-INA1a_2020" userId="0d2fd935-19f8-4db3-b8ab-69a443e8797c" providerId="ADAL" clId="{43819504-2CA7-4538-B9F7-36EA22AA6D72}" dt="2021-10-27T18:06:01.418" v="9" actId="26606"/>
          <ac:spMkLst>
            <pc:docMk/>
            <pc:sldMk cId="4098306487" sldId="282"/>
            <ac:spMk id="13" creationId="{73772B81-181F-48B7-8826-4D9686D15DF5}"/>
          </ac:spMkLst>
        </pc:spChg>
        <pc:spChg chg="add">
          <ac:chgData name="Magazzeni Valerio GBS-INA1a_2020" userId="0d2fd935-19f8-4db3-b8ab-69a443e8797c" providerId="ADAL" clId="{43819504-2CA7-4538-B9F7-36EA22AA6D72}" dt="2021-10-27T18:06:01.418" v="9" actId="26606"/>
          <ac:spMkLst>
            <pc:docMk/>
            <pc:sldMk cId="4098306487" sldId="282"/>
            <ac:spMk id="15" creationId="{B2205F6E-03C6-4E92-877C-E2482F6599AA}"/>
          </ac:spMkLst>
        </pc:spChg>
        <pc:picChg chg="add mod">
          <ac:chgData name="Magazzeni Valerio GBS-INA1a_2020" userId="0d2fd935-19f8-4db3-b8ab-69a443e8797c" providerId="ADAL" clId="{43819504-2CA7-4538-B9F7-36EA22AA6D72}" dt="2021-10-27T18:06:00.337" v="8"/>
          <ac:picMkLst>
            <pc:docMk/>
            <pc:sldMk cId="4098306487" sldId="282"/>
            <ac:picMk id="4" creationId="{404DB328-9A5E-4BF8-87EF-7F7BFDE20F55}"/>
          </ac:picMkLst>
        </pc:picChg>
      </pc:sldChg>
      <pc:sldChg chg="addSp modSp mod setBg">
        <pc:chgData name="Magazzeni Valerio GBS-INA1a_2020" userId="0d2fd935-19f8-4db3-b8ab-69a443e8797c" providerId="ADAL" clId="{43819504-2CA7-4538-B9F7-36EA22AA6D72}" dt="2021-10-27T18:06:33.270" v="13" actId="26606"/>
        <pc:sldMkLst>
          <pc:docMk/>
          <pc:sldMk cId="2359425277" sldId="285"/>
        </pc:sldMkLst>
        <pc:spChg chg="mod">
          <ac:chgData name="Magazzeni Valerio GBS-INA1a_2020" userId="0d2fd935-19f8-4db3-b8ab-69a443e8797c" providerId="ADAL" clId="{43819504-2CA7-4538-B9F7-36EA22AA6D72}" dt="2021-10-27T18:06:33.270" v="13" actId="26606"/>
          <ac:spMkLst>
            <pc:docMk/>
            <pc:sldMk cId="2359425277" sldId="285"/>
            <ac:spMk id="2" creationId="{01FEE22F-59CF-456A-8205-91DFCED19A98}"/>
          </ac:spMkLst>
        </pc:spChg>
        <pc:spChg chg="mod">
          <ac:chgData name="Magazzeni Valerio GBS-INA1a_2020" userId="0d2fd935-19f8-4db3-b8ab-69a443e8797c" providerId="ADAL" clId="{43819504-2CA7-4538-B9F7-36EA22AA6D72}" dt="2021-10-27T18:06:33.270" v="13" actId="26606"/>
          <ac:spMkLst>
            <pc:docMk/>
            <pc:sldMk cId="2359425277" sldId="285"/>
            <ac:spMk id="3" creationId="{52DB08A0-189C-4178-968F-E574D60BB35D}"/>
          </ac:spMkLst>
        </pc:spChg>
        <pc:spChg chg="add">
          <ac:chgData name="Magazzeni Valerio GBS-INA1a_2020" userId="0d2fd935-19f8-4db3-b8ab-69a443e8797c" providerId="ADAL" clId="{43819504-2CA7-4538-B9F7-36EA22AA6D72}" dt="2021-10-27T18:06:33.270" v="13" actId="26606"/>
          <ac:spMkLst>
            <pc:docMk/>
            <pc:sldMk cId="2359425277" sldId="285"/>
            <ac:spMk id="9" creationId="{9F4444CE-BC8D-4D61-B303-4C05614E62AB}"/>
          </ac:spMkLst>
        </pc:spChg>
        <pc:spChg chg="add">
          <ac:chgData name="Magazzeni Valerio GBS-INA1a_2020" userId="0d2fd935-19f8-4db3-b8ab-69a443e8797c" providerId="ADAL" clId="{43819504-2CA7-4538-B9F7-36EA22AA6D72}" dt="2021-10-27T18:06:33.270" v="13" actId="26606"/>
          <ac:spMkLst>
            <pc:docMk/>
            <pc:sldMk cId="2359425277" sldId="285"/>
            <ac:spMk id="11" creationId="{62423CA5-E2E1-4789-B759-9906C1C94063}"/>
          </ac:spMkLst>
        </pc:spChg>
        <pc:spChg chg="add">
          <ac:chgData name="Magazzeni Valerio GBS-INA1a_2020" userId="0d2fd935-19f8-4db3-b8ab-69a443e8797c" providerId="ADAL" clId="{43819504-2CA7-4538-B9F7-36EA22AA6D72}" dt="2021-10-27T18:06:33.270" v="13" actId="26606"/>
          <ac:spMkLst>
            <pc:docMk/>
            <pc:sldMk cId="2359425277" sldId="285"/>
            <ac:spMk id="13" creationId="{73772B81-181F-48B7-8826-4D9686D15DF5}"/>
          </ac:spMkLst>
        </pc:spChg>
        <pc:spChg chg="add">
          <ac:chgData name="Magazzeni Valerio GBS-INA1a_2020" userId="0d2fd935-19f8-4db3-b8ab-69a443e8797c" providerId="ADAL" clId="{43819504-2CA7-4538-B9F7-36EA22AA6D72}" dt="2021-10-27T18:06:33.270" v="13" actId="26606"/>
          <ac:spMkLst>
            <pc:docMk/>
            <pc:sldMk cId="2359425277" sldId="285"/>
            <ac:spMk id="15" creationId="{B2205F6E-03C6-4E92-877C-E2482F6599AA}"/>
          </ac:spMkLst>
        </pc:spChg>
        <pc:picChg chg="add mod">
          <ac:chgData name="Magazzeni Valerio GBS-INA1a_2020" userId="0d2fd935-19f8-4db3-b8ab-69a443e8797c" providerId="ADAL" clId="{43819504-2CA7-4538-B9F7-36EA22AA6D72}" dt="2021-10-27T18:06:32.240" v="12"/>
          <ac:picMkLst>
            <pc:docMk/>
            <pc:sldMk cId="2359425277" sldId="285"/>
            <ac:picMk id="4" creationId="{89C42B9C-F6D2-4216-82B9-C6D61DA3D51F}"/>
          </ac:picMkLst>
        </pc:picChg>
      </pc:sldChg>
      <pc:sldChg chg="addSp delSp modSp add mod">
        <pc:chgData name="Magazzeni Valerio GBS-INA1a_2020" userId="0d2fd935-19f8-4db3-b8ab-69a443e8797c" providerId="ADAL" clId="{43819504-2CA7-4538-B9F7-36EA22AA6D72}" dt="2021-10-27T18:30:14.591" v="81" actId="1076"/>
        <pc:sldMkLst>
          <pc:docMk/>
          <pc:sldMk cId="532574449" sldId="286"/>
        </pc:sldMkLst>
        <pc:spChg chg="add mod">
          <ac:chgData name="Magazzeni Valerio GBS-INA1a_2020" userId="0d2fd935-19f8-4db3-b8ab-69a443e8797c" providerId="ADAL" clId="{43819504-2CA7-4538-B9F7-36EA22AA6D72}" dt="2021-10-27T18:29:50.459" v="78" actId="478"/>
          <ac:spMkLst>
            <pc:docMk/>
            <pc:sldMk cId="532574449" sldId="286"/>
            <ac:spMk id="4" creationId="{423F56AD-B1E3-445C-963C-E4C38EF15C87}"/>
          </ac:spMkLst>
        </pc:spChg>
        <pc:picChg chg="del mod">
          <ac:chgData name="Magazzeni Valerio GBS-INA1a_2020" userId="0d2fd935-19f8-4db3-b8ab-69a443e8797c" providerId="ADAL" clId="{43819504-2CA7-4538-B9F7-36EA22AA6D72}" dt="2021-10-27T18:29:50.459" v="78" actId="478"/>
          <ac:picMkLst>
            <pc:docMk/>
            <pc:sldMk cId="532574449" sldId="286"/>
            <ac:picMk id="5" creationId="{54DA7D97-8E82-4D2D-8F88-65BF922B67EC}"/>
          </ac:picMkLst>
        </pc:picChg>
        <pc:picChg chg="add mod">
          <ac:chgData name="Magazzeni Valerio GBS-INA1a_2020" userId="0d2fd935-19f8-4db3-b8ab-69a443e8797c" providerId="ADAL" clId="{43819504-2CA7-4538-B9F7-36EA22AA6D72}" dt="2021-10-27T18:30:14.591" v="81" actId="1076"/>
          <ac:picMkLst>
            <pc:docMk/>
            <pc:sldMk cId="532574449" sldId="286"/>
            <ac:picMk id="7" creationId="{FD9477DD-2F79-4172-A49A-82C87AEAE767}"/>
          </ac:picMkLst>
        </pc:picChg>
      </pc:sldChg>
      <pc:sldChg chg="addSp delSp modSp add mod">
        <pc:chgData name="Magazzeni Valerio GBS-INA1a_2020" userId="0d2fd935-19f8-4db3-b8ab-69a443e8797c" providerId="ADAL" clId="{43819504-2CA7-4538-B9F7-36EA22AA6D72}" dt="2021-10-27T19:17:56.150" v="128" actId="478"/>
        <pc:sldMkLst>
          <pc:docMk/>
          <pc:sldMk cId="214427190" sldId="287"/>
        </pc:sldMkLst>
        <pc:spChg chg="mod">
          <ac:chgData name="Magazzeni Valerio GBS-INA1a_2020" userId="0d2fd935-19f8-4db3-b8ab-69a443e8797c" providerId="ADAL" clId="{43819504-2CA7-4538-B9F7-36EA22AA6D72}" dt="2021-10-27T19:17:02.119" v="119" actId="20577"/>
          <ac:spMkLst>
            <pc:docMk/>
            <pc:sldMk cId="214427190" sldId="287"/>
            <ac:spMk id="2" creationId="{CE541363-90AF-4EF0-85A3-FD6455168A89}"/>
          </ac:spMkLst>
        </pc:spChg>
        <pc:spChg chg="add del mod">
          <ac:chgData name="Magazzeni Valerio GBS-INA1a_2020" userId="0d2fd935-19f8-4db3-b8ab-69a443e8797c" providerId="ADAL" clId="{43819504-2CA7-4538-B9F7-36EA22AA6D72}" dt="2021-10-27T19:17:56.150" v="128" actId="478"/>
          <ac:spMkLst>
            <pc:docMk/>
            <pc:sldMk cId="214427190" sldId="287"/>
            <ac:spMk id="4" creationId="{C24D933E-9223-4058-BEEB-D4CE44E700EB}"/>
          </ac:spMkLst>
        </pc:spChg>
        <pc:picChg chg="del">
          <ac:chgData name="Magazzeni Valerio GBS-INA1a_2020" userId="0d2fd935-19f8-4db3-b8ab-69a443e8797c" providerId="ADAL" clId="{43819504-2CA7-4538-B9F7-36EA22AA6D72}" dt="2021-10-27T19:17:04.760" v="120" actId="478"/>
          <ac:picMkLst>
            <pc:docMk/>
            <pc:sldMk cId="214427190" sldId="287"/>
            <ac:picMk id="7" creationId="{9B433237-68B5-4776-A381-7CC5D4E0463B}"/>
          </ac:picMkLst>
        </pc:picChg>
        <pc:picChg chg="add mod">
          <ac:chgData name="Magazzeni Valerio GBS-INA1a_2020" userId="0d2fd935-19f8-4db3-b8ab-69a443e8797c" providerId="ADAL" clId="{43819504-2CA7-4538-B9F7-36EA22AA6D72}" dt="2021-10-27T19:17:50.475" v="127" actId="1076"/>
          <ac:picMkLst>
            <pc:docMk/>
            <pc:sldMk cId="214427190" sldId="287"/>
            <ac:picMk id="1026" creationId="{43C99955-E4CE-4F10-BC17-A73D1F61C522}"/>
          </ac:picMkLst>
        </pc:picChg>
      </pc:sldChg>
      <pc:sldChg chg="add del">
        <pc:chgData name="Magazzeni Valerio GBS-INA1a_2020" userId="0d2fd935-19f8-4db3-b8ab-69a443e8797c" providerId="ADAL" clId="{43819504-2CA7-4538-B9F7-36EA22AA6D72}" dt="2021-10-27T18:29:29.203" v="76" actId="47"/>
        <pc:sldMkLst>
          <pc:docMk/>
          <pc:sldMk cId="3868681364" sldId="287"/>
        </pc:sldMkLst>
      </pc:sldChg>
      <pc:sldChg chg="addSp delSp modSp add mod">
        <pc:chgData name="Magazzeni Valerio GBS-INA1a_2020" userId="0d2fd935-19f8-4db3-b8ab-69a443e8797c" providerId="ADAL" clId="{43819504-2CA7-4538-B9F7-36EA22AA6D72}" dt="2021-10-27T19:18:52.650" v="134" actId="1076"/>
        <pc:sldMkLst>
          <pc:docMk/>
          <pc:sldMk cId="776366478" sldId="288"/>
        </pc:sldMkLst>
        <pc:spChg chg="del">
          <ac:chgData name="Magazzeni Valerio GBS-INA1a_2020" userId="0d2fd935-19f8-4db3-b8ab-69a443e8797c" providerId="ADAL" clId="{43819504-2CA7-4538-B9F7-36EA22AA6D72}" dt="2021-10-27T19:18:26.894" v="129" actId="478"/>
          <ac:spMkLst>
            <pc:docMk/>
            <pc:sldMk cId="776366478" sldId="288"/>
            <ac:spMk id="4" creationId="{C24D933E-9223-4058-BEEB-D4CE44E700EB}"/>
          </ac:spMkLst>
        </pc:spChg>
        <pc:picChg chg="add mod">
          <ac:chgData name="Magazzeni Valerio GBS-INA1a_2020" userId="0d2fd935-19f8-4db3-b8ab-69a443e8797c" providerId="ADAL" clId="{43819504-2CA7-4538-B9F7-36EA22AA6D72}" dt="2021-10-27T19:18:52.650" v="134" actId="1076"/>
          <ac:picMkLst>
            <pc:docMk/>
            <pc:sldMk cId="776366478" sldId="288"/>
            <ac:picMk id="2050" creationId="{73139CDE-5089-4455-B849-DDA30681D702}"/>
          </ac:picMkLst>
        </pc:picChg>
      </pc:sldChg>
      <pc:sldChg chg="add del">
        <pc:chgData name="Magazzeni Valerio GBS-INA1a_2020" userId="0d2fd935-19f8-4db3-b8ab-69a443e8797c" providerId="ADAL" clId="{43819504-2CA7-4538-B9F7-36EA22AA6D72}" dt="2021-10-27T19:17:12.609" v="123"/>
        <pc:sldMkLst>
          <pc:docMk/>
          <pc:sldMk cId="1486790468" sldId="288"/>
        </pc:sldMkLst>
      </pc:sldChg>
      <pc:sldChg chg="add del">
        <pc:chgData name="Magazzeni Valerio GBS-INA1a_2020" userId="0d2fd935-19f8-4db3-b8ab-69a443e8797c" providerId="ADAL" clId="{43819504-2CA7-4538-B9F7-36EA22AA6D72}" dt="2021-10-27T19:17:06.573" v="121" actId="47"/>
        <pc:sldMkLst>
          <pc:docMk/>
          <pc:sldMk cId="2619036644" sldId="288"/>
        </pc:sldMkLst>
      </pc:sldChg>
      <pc:sldChg chg="addSp modSp add">
        <pc:chgData name="Magazzeni Valerio GBS-INA1a_2020" userId="0d2fd935-19f8-4db3-b8ab-69a443e8797c" providerId="ADAL" clId="{43819504-2CA7-4538-B9F7-36EA22AA6D72}" dt="2021-10-27T19:19:37.218" v="137" actId="1076"/>
        <pc:sldMkLst>
          <pc:docMk/>
          <pc:sldMk cId="1885324453" sldId="289"/>
        </pc:sldMkLst>
        <pc:picChg chg="add mod">
          <ac:chgData name="Magazzeni Valerio GBS-INA1a_2020" userId="0d2fd935-19f8-4db3-b8ab-69a443e8797c" providerId="ADAL" clId="{43819504-2CA7-4538-B9F7-36EA22AA6D72}" dt="2021-10-27T19:19:37.218" v="137" actId="1076"/>
          <ac:picMkLst>
            <pc:docMk/>
            <pc:sldMk cId="1885324453" sldId="289"/>
            <ac:picMk id="3074" creationId="{3A7D7C6E-4898-4793-9889-F21471B5F2B3}"/>
          </ac:picMkLst>
        </pc:picChg>
      </pc:sldChg>
      <pc:sldChg chg="addSp modSp add">
        <pc:chgData name="Magazzeni Valerio GBS-INA1a_2020" userId="0d2fd935-19f8-4db3-b8ab-69a443e8797c" providerId="ADAL" clId="{43819504-2CA7-4538-B9F7-36EA22AA6D72}" dt="2021-10-27T19:19:56.315" v="141" actId="1076"/>
        <pc:sldMkLst>
          <pc:docMk/>
          <pc:sldMk cId="4119672742" sldId="290"/>
        </pc:sldMkLst>
        <pc:picChg chg="add mod">
          <ac:chgData name="Magazzeni Valerio GBS-INA1a_2020" userId="0d2fd935-19f8-4db3-b8ab-69a443e8797c" providerId="ADAL" clId="{43819504-2CA7-4538-B9F7-36EA22AA6D72}" dt="2021-10-27T19:19:56.315" v="141" actId="1076"/>
          <ac:picMkLst>
            <pc:docMk/>
            <pc:sldMk cId="4119672742" sldId="290"/>
            <ac:picMk id="4098" creationId="{6BDF7AF1-B3FC-448D-AB80-23D8AECA50D7}"/>
          </ac:picMkLst>
        </pc:picChg>
      </pc:sldChg>
      <pc:sldChg chg="modSp mod">
        <pc:chgData name="Magazzeni Valerio GBS-INA1a_2020" userId="0d2fd935-19f8-4db3-b8ab-69a443e8797c" providerId="ADAL" clId="{43819504-2CA7-4538-B9F7-36EA22AA6D72}" dt="2021-10-27T19:30:36.305" v="195" actId="404"/>
        <pc:sldMkLst>
          <pc:docMk/>
          <pc:sldMk cId="3159349917" sldId="291"/>
        </pc:sldMkLst>
        <pc:spChg chg="mod">
          <ac:chgData name="Magazzeni Valerio GBS-INA1a_2020" userId="0d2fd935-19f8-4db3-b8ab-69a443e8797c" providerId="ADAL" clId="{43819504-2CA7-4538-B9F7-36EA22AA6D72}" dt="2021-10-27T19:30:36.305" v="195" actId="404"/>
          <ac:spMkLst>
            <pc:docMk/>
            <pc:sldMk cId="3159349917" sldId="291"/>
            <ac:spMk id="3" creationId="{592B6EDA-A61D-4FB1-A542-855FE62F9A21}"/>
          </ac:spMkLst>
        </pc:spChg>
      </pc:sldChg>
      <pc:sldChg chg="addSp delSp modSp new mod">
        <pc:chgData name="Magazzeni Valerio GBS-INA1a_2020" userId="0d2fd935-19f8-4db3-b8ab-69a443e8797c" providerId="ADAL" clId="{43819504-2CA7-4538-B9F7-36EA22AA6D72}" dt="2021-10-27T19:31:15.738" v="208" actId="1076"/>
        <pc:sldMkLst>
          <pc:docMk/>
          <pc:sldMk cId="1512524463" sldId="292"/>
        </pc:sldMkLst>
        <pc:spChg chg="del">
          <ac:chgData name="Magazzeni Valerio GBS-INA1a_2020" userId="0d2fd935-19f8-4db3-b8ab-69a443e8797c" providerId="ADAL" clId="{43819504-2CA7-4538-B9F7-36EA22AA6D72}" dt="2021-10-27T19:31:09.477" v="204" actId="478"/>
          <ac:spMkLst>
            <pc:docMk/>
            <pc:sldMk cId="1512524463" sldId="292"/>
            <ac:spMk id="2" creationId="{E4702715-1EB4-41AF-8F38-5D8F4006582E}"/>
          </ac:spMkLst>
        </pc:spChg>
        <pc:spChg chg="del">
          <ac:chgData name="Magazzeni Valerio GBS-INA1a_2020" userId="0d2fd935-19f8-4db3-b8ab-69a443e8797c" providerId="ADAL" clId="{43819504-2CA7-4538-B9F7-36EA22AA6D72}" dt="2021-10-27T19:31:10.326" v="205" actId="478"/>
          <ac:spMkLst>
            <pc:docMk/>
            <pc:sldMk cId="1512524463" sldId="292"/>
            <ac:spMk id="3" creationId="{CA14AAFB-5BF2-41A5-95A2-969AEE9F244A}"/>
          </ac:spMkLst>
        </pc:spChg>
        <pc:picChg chg="add mod">
          <ac:chgData name="Magazzeni Valerio GBS-INA1a_2020" userId="0d2fd935-19f8-4db3-b8ab-69a443e8797c" providerId="ADAL" clId="{43819504-2CA7-4538-B9F7-36EA22AA6D72}" dt="2021-10-27T19:31:15.738" v="208" actId="1076"/>
          <ac:picMkLst>
            <pc:docMk/>
            <pc:sldMk cId="1512524463" sldId="292"/>
            <ac:picMk id="4" creationId="{05006DA8-CB79-4C79-AE6F-EDE218FE2B2A}"/>
          </ac:picMkLst>
        </pc:picChg>
      </pc:sldChg>
    </pc:docChg>
  </pc:docChgLst>
  <pc:docChgLst>
    <pc:chgData name="Magazzeni Valerio GBS-INA1a_2020" userId="S::valerio.magazzeni@edu.gbssg.ch::0d2fd935-19f8-4db3-b8ab-69a443e8797c" providerId="AD" clId="Web-{510559A0-7B5D-4588-B47C-AD3C501D90B2}"/>
    <pc:docChg chg="modSld">
      <pc:chgData name="Magazzeni Valerio GBS-INA1a_2020" userId="S::valerio.magazzeni@edu.gbssg.ch::0d2fd935-19f8-4db3-b8ab-69a443e8797c" providerId="AD" clId="Web-{510559A0-7B5D-4588-B47C-AD3C501D90B2}" dt="2021-10-28T12:51:05.135" v="2" actId="20577"/>
      <pc:docMkLst>
        <pc:docMk/>
      </pc:docMkLst>
      <pc:sldChg chg="delSp modSp">
        <pc:chgData name="Magazzeni Valerio GBS-INA1a_2020" userId="S::valerio.magazzeni@edu.gbssg.ch::0d2fd935-19f8-4db3-b8ab-69a443e8797c" providerId="AD" clId="Web-{510559A0-7B5D-4588-B47C-AD3C501D90B2}" dt="2021-10-28T12:51:05.135" v="2" actId="20577"/>
        <pc:sldMkLst>
          <pc:docMk/>
          <pc:sldMk cId="1887965383" sldId="278"/>
        </pc:sldMkLst>
        <pc:spChg chg="mod">
          <ac:chgData name="Magazzeni Valerio GBS-INA1a_2020" userId="S::valerio.magazzeni@edu.gbssg.ch::0d2fd935-19f8-4db3-b8ab-69a443e8797c" providerId="AD" clId="Web-{510559A0-7B5D-4588-B47C-AD3C501D90B2}" dt="2021-10-28T12:51:05.135" v="2" actId="20577"/>
          <ac:spMkLst>
            <pc:docMk/>
            <pc:sldMk cId="1887965383" sldId="278"/>
            <ac:spMk id="3" creationId="{AA65A6AD-F589-4178-B103-9DCA98D175C8}"/>
          </ac:spMkLst>
        </pc:spChg>
        <pc:spChg chg="del">
          <ac:chgData name="Magazzeni Valerio GBS-INA1a_2020" userId="S::valerio.magazzeni@edu.gbssg.ch::0d2fd935-19f8-4db3-b8ab-69a443e8797c" providerId="AD" clId="Web-{510559A0-7B5D-4588-B47C-AD3C501D90B2}" dt="2021-10-28T12:50:39.868" v="0"/>
          <ac:spMkLst>
            <pc:docMk/>
            <pc:sldMk cId="1887965383" sldId="278"/>
            <ac:spMk id="14" creationId="{AA5F75B8-517B-443B-AA80-1B02079DC539}"/>
          </ac:spMkLst>
        </pc:spChg>
      </pc:sldChg>
    </pc:docChg>
  </pc:docChgLst>
  <pc:docChgLst>
    <pc:chgData name="Magazzeni Valerio GBS-INA1a_2020" userId="0d2fd935-19f8-4db3-b8ab-69a443e8797c" providerId="ADAL" clId="{2F085D4A-3150-4CA6-B2A8-2AE72A04FE1B}"/>
    <pc:docChg chg="modSld sldOrd">
      <pc:chgData name="Magazzeni Valerio GBS-INA1a_2020" userId="0d2fd935-19f8-4db3-b8ab-69a443e8797c" providerId="ADAL" clId="{2F085D4A-3150-4CA6-B2A8-2AE72A04FE1B}" dt="2021-10-28T14:10:50.247" v="1"/>
      <pc:docMkLst>
        <pc:docMk/>
      </pc:docMkLst>
      <pc:sldChg chg="ord">
        <pc:chgData name="Magazzeni Valerio GBS-INA1a_2020" userId="0d2fd935-19f8-4db3-b8ab-69a443e8797c" providerId="ADAL" clId="{2F085D4A-3150-4CA6-B2A8-2AE72A04FE1B}" dt="2021-10-28T14:10:50.247" v="1"/>
        <pc:sldMkLst>
          <pc:docMk/>
          <pc:sldMk cId="1887965383" sldId="278"/>
        </pc:sldMkLst>
      </pc:sldChg>
      <pc:sldChg chg="ord">
        <pc:chgData name="Magazzeni Valerio GBS-INA1a_2020" userId="0d2fd935-19f8-4db3-b8ab-69a443e8797c" providerId="ADAL" clId="{2F085D4A-3150-4CA6-B2A8-2AE72A04FE1B}" dt="2021-10-28T14:10:50.247" v="1"/>
        <pc:sldMkLst>
          <pc:docMk/>
          <pc:sldMk cId="4289318420" sldId="279"/>
        </pc:sldMkLst>
      </pc:sldChg>
      <pc:sldChg chg="ord">
        <pc:chgData name="Magazzeni Valerio GBS-INA1a_2020" userId="0d2fd935-19f8-4db3-b8ab-69a443e8797c" providerId="ADAL" clId="{2F085D4A-3150-4CA6-B2A8-2AE72A04FE1B}" dt="2021-10-28T14:10:50.247" v="1"/>
        <pc:sldMkLst>
          <pc:docMk/>
          <pc:sldMk cId="3311093220" sldId="281"/>
        </pc:sldMkLst>
      </pc:sldChg>
    </pc:docChg>
  </pc:docChgLst>
  <pc:docChgLst>
    <pc:chgData name="Davatz Piero GBS-INA1a_2020" userId="S::piero.davatz@edu.gbssg.ch::f3c3c0ed-aa7a-4a5b-8663-be849483e2e1" providerId="AD" clId="Web-{11039E22-96E0-4100-8FE0-47FC74F53611}"/>
    <pc:docChg chg="modSld">
      <pc:chgData name="Davatz Piero GBS-INA1a_2020" userId="S::piero.davatz@edu.gbssg.ch::f3c3c0ed-aa7a-4a5b-8663-be849483e2e1" providerId="AD" clId="Web-{11039E22-96E0-4100-8FE0-47FC74F53611}" dt="2021-10-27T17:58:15.909" v="1" actId="20577"/>
      <pc:docMkLst>
        <pc:docMk/>
      </pc:docMkLst>
      <pc:sldChg chg="modSp">
        <pc:chgData name="Davatz Piero GBS-INA1a_2020" userId="S::piero.davatz@edu.gbssg.ch::f3c3c0ed-aa7a-4a5b-8663-be849483e2e1" providerId="AD" clId="Web-{11039E22-96E0-4100-8FE0-47FC74F53611}" dt="2021-10-27T17:58:15.909" v="1" actId="20577"/>
        <pc:sldMkLst>
          <pc:docMk/>
          <pc:sldMk cId="2359425277" sldId="285"/>
        </pc:sldMkLst>
        <pc:spChg chg="mod">
          <ac:chgData name="Davatz Piero GBS-INA1a_2020" userId="S::piero.davatz@edu.gbssg.ch::f3c3c0ed-aa7a-4a5b-8663-be849483e2e1" providerId="AD" clId="Web-{11039E22-96E0-4100-8FE0-47FC74F53611}" dt="2021-10-27T17:58:15.909" v="1" actId="20577"/>
          <ac:spMkLst>
            <pc:docMk/>
            <pc:sldMk cId="2359425277" sldId="285"/>
            <ac:spMk id="3" creationId="{52DB08A0-189C-4178-968F-E574D60BB35D}"/>
          </ac:spMkLst>
        </pc:spChg>
      </pc:sldChg>
    </pc:docChg>
  </pc:docChgLst>
  <pc:docChgLst>
    <pc:chgData name="Marcon Jannic GBS-INA1a_2020" userId="5460232d-d1d8-4a1c-ad7a-64c29a0e89f7" providerId="ADAL" clId="{478C374C-BF68-4005-8C8B-5C367FE8A868}"/>
    <pc:docChg chg="undo custSel addSld delSld modSld">
      <pc:chgData name="Marcon Jannic GBS-INA1a_2020" userId="5460232d-d1d8-4a1c-ad7a-64c29a0e89f7" providerId="ADAL" clId="{478C374C-BF68-4005-8C8B-5C367FE8A868}" dt="2021-10-27T18:51:14.040" v="838" actId="1076"/>
      <pc:docMkLst>
        <pc:docMk/>
      </pc:docMkLst>
      <pc:sldChg chg="modSp mod">
        <pc:chgData name="Marcon Jannic GBS-INA1a_2020" userId="5460232d-d1d8-4a1c-ad7a-64c29a0e89f7" providerId="ADAL" clId="{478C374C-BF68-4005-8C8B-5C367FE8A868}" dt="2021-10-27T17:31:14.132" v="743"/>
        <pc:sldMkLst>
          <pc:docMk/>
          <pc:sldMk cId="2227864257" sldId="257"/>
        </pc:sldMkLst>
        <pc:graphicFrameChg chg="mod">
          <ac:chgData name="Marcon Jannic GBS-INA1a_2020" userId="5460232d-d1d8-4a1c-ad7a-64c29a0e89f7" providerId="ADAL" clId="{478C374C-BF68-4005-8C8B-5C367FE8A868}" dt="2021-10-27T17:31:14.132" v="743"/>
          <ac:graphicFrameMkLst>
            <pc:docMk/>
            <pc:sldMk cId="2227864257" sldId="257"/>
            <ac:graphicFrameMk id="5" creationId="{735CF373-E3E0-403A-A211-A2C3220AAAA8}"/>
          </ac:graphicFrameMkLst>
        </pc:graphicFrameChg>
      </pc:sldChg>
      <pc:sldChg chg="addSp delSp modSp mod modAnim">
        <pc:chgData name="Marcon Jannic GBS-INA1a_2020" userId="5460232d-d1d8-4a1c-ad7a-64c29a0e89f7" providerId="ADAL" clId="{478C374C-BF68-4005-8C8B-5C367FE8A868}" dt="2021-10-27T18:32:35.142" v="825"/>
        <pc:sldMkLst>
          <pc:docMk/>
          <pc:sldMk cId="2983888036" sldId="258"/>
        </pc:sldMkLst>
        <pc:spChg chg="del">
          <ac:chgData name="Marcon Jannic GBS-INA1a_2020" userId="5460232d-d1d8-4a1c-ad7a-64c29a0e89f7" providerId="ADAL" clId="{478C374C-BF68-4005-8C8B-5C367FE8A868}" dt="2021-10-27T18:16:34.718" v="812" actId="26606"/>
          <ac:spMkLst>
            <pc:docMk/>
            <pc:sldMk cId="2983888036" sldId="258"/>
            <ac:spMk id="9" creationId="{9F4444CE-BC8D-4D61-B303-4C05614E62AB}"/>
          </ac:spMkLst>
        </pc:spChg>
        <pc:spChg chg="del">
          <ac:chgData name="Marcon Jannic GBS-INA1a_2020" userId="5460232d-d1d8-4a1c-ad7a-64c29a0e89f7" providerId="ADAL" clId="{478C374C-BF68-4005-8C8B-5C367FE8A868}" dt="2021-10-27T18:16:34.718" v="812" actId="26606"/>
          <ac:spMkLst>
            <pc:docMk/>
            <pc:sldMk cId="2983888036" sldId="258"/>
            <ac:spMk id="11" creationId="{62423CA5-E2E1-4789-B759-9906C1C94063}"/>
          </ac:spMkLst>
        </pc:spChg>
        <pc:spChg chg="del">
          <ac:chgData name="Marcon Jannic GBS-INA1a_2020" userId="5460232d-d1d8-4a1c-ad7a-64c29a0e89f7" providerId="ADAL" clId="{478C374C-BF68-4005-8C8B-5C367FE8A868}" dt="2021-10-27T18:16:34.718" v="812" actId="26606"/>
          <ac:spMkLst>
            <pc:docMk/>
            <pc:sldMk cId="2983888036" sldId="258"/>
            <ac:spMk id="13" creationId="{73772B81-181F-48B7-8826-4D9686D15DF5}"/>
          </ac:spMkLst>
        </pc:spChg>
        <pc:spChg chg="del">
          <ac:chgData name="Marcon Jannic GBS-INA1a_2020" userId="5460232d-d1d8-4a1c-ad7a-64c29a0e89f7" providerId="ADAL" clId="{478C374C-BF68-4005-8C8B-5C367FE8A868}" dt="2021-10-27T18:16:34.718" v="812" actId="26606"/>
          <ac:spMkLst>
            <pc:docMk/>
            <pc:sldMk cId="2983888036" sldId="258"/>
            <ac:spMk id="15" creationId="{B2205F6E-03C6-4E92-877C-E2482F6599AA}"/>
          </ac:spMkLst>
        </pc:spChg>
        <pc:spChg chg="add">
          <ac:chgData name="Marcon Jannic GBS-INA1a_2020" userId="5460232d-d1d8-4a1c-ad7a-64c29a0e89f7" providerId="ADAL" clId="{478C374C-BF68-4005-8C8B-5C367FE8A868}" dt="2021-10-27T18:16:34.718" v="812" actId="26606"/>
          <ac:spMkLst>
            <pc:docMk/>
            <pc:sldMk cId="2983888036" sldId="258"/>
            <ac:spMk id="20" creationId="{9F4444CE-BC8D-4D61-B303-4C05614E62AB}"/>
          </ac:spMkLst>
        </pc:spChg>
        <pc:spChg chg="add">
          <ac:chgData name="Marcon Jannic GBS-INA1a_2020" userId="5460232d-d1d8-4a1c-ad7a-64c29a0e89f7" providerId="ADAL" clId="{478C374C-BF68-4005-8C8B-5C367FE8A868}" dt="2021-10-27T18:16:34.718" v="812" actId="26606"/>
          <ac:spMkLst>
            <pc:docMk/>
            <pc:sldMk cId="2983888036" sldId="258"/>
            <ac:spMk id="22" creationId="{62423CA5-E2E1-4789-B759-9906C1C94063}"/>
          </ac:spMkLst>
        </pc:spChg>
        <pc:spChg chg="add">
          <ac:chgData name="Marcon Jannic GBS-INA1a_2020" userId="5460232d-d1d8-4a1c-ad7a-64c29a0e89f7" providerId="ADAL" clId="{478C374C-BF68-4005-8C8B-5C367FE8A868}" dt="2021-10-27T18:16:34.718" v="812" actId="26606"/>
          <ac:spMkLst>
            <pc:docMk/>
            <pc:sldMk cId="2983888036" sldId="258"/>
            <ac:spMk id="24" creationId="{73772B81-181F-48B7-8826-4D9686D15DF5}"/>
          </ac:spMkLst>
        </pc:spChg>
        <pc:spChg chg="add">
          <ac:chgData name="Marcon Jannic GBS-INA1a_2020" userId="5460232d-d1d8-4a1c-ad7a-64c29a0e89f7" providerId="ADAL" clId="{478C374C-BF68-4005-8C8B-5C367FE8A868}" dt="2021-10-27T18:16:34.718" v="812" actId="26606"/>
          <ac:spMkLst>
            <pc:docMk/>
            <pc:sldMk cId="2983888036" sldId="258"/>
            <ac:spMk id="26" creationId="{B2205F6E-03C6-4E92-877C-E2482F6599AA}"/>
          </ac:spMkLst>
        </pc:spChg>
        <pc:picChg chg="del">
          <ac:chgData name="Marcon Jannic GBS-INA1a_2020" userId="5460232d-d1d8-4a1c-ad7a-64c29a0e89f7" providerId="ADAL" clId="{478C374C-BF68-4005-8C8B-5C367FE8A868}" dt="2021-10-27T18:16:29.420" v="810" actId="478"/>
          <ac:picMkLst>
            <pc:docMk/>
            <pc:sldMk cId="2983888036" sldId="258"/>
            <ac:picMk id="4" creationId="{ED4582A5-0475-44BA-82DC-90EDF3E21134}"/>
          </ac:picMkLst>
        </pc:picChg>
        <pc:picChg chg="add mod">
          <ac:chgData name="Marcon Jannic GBS-INA1a_2020" userId="5460232d-d1d8-4a1c-ad7a-64c29a0e89f7" providerId="ADAL" clId="{478C374C-BF68-4005-8C8B-5C367FE8A868}" dt="2021-10-27T18:16:34.718" v="812" actId="26606"/>
          <ac:picMkLst>
            <pc:docMk/>
            <pc:sldMk cId="2983888036" sldId="258"/>
            <ac:picMk id="6" creationId="{D15C57E6-8864-4906-A622-83EBDF7AA905}"/>
          </ac:picMkLst>
        </pc:picChg>
      </pc:sldChg>
      <pc:sldChg chg="addSp delSp modSp mod">
        <pc:chgData name="Marcon Jannic GBS-INA1a_2020" userId="5460232d-d1d8-4a1c-ad7a-64c29a0e89f7" providerId="ADAL" clId="{478C374C-BF68-4005-8C8B-5C367FE8A868}" dt="2021-10-27T18:15:20.050" v="809" actId="26606"/>
        <pc:sldMkLst>
          <pc:docMk/>
          <pc:sldMk cId="1238572911" sldId="259"/>
        </pc:sldMkLst>
        <pc:spChg chg="mod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2" creationId="{917B0B04-4594-4923-9F83-A2AC35F065A5}"/>
          </ac:spMkLst>
        </pc:spChg>
        <pc:spChg chg="mod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3" creationId="{6F15E067-58FA-4438-BBEB-9534194B79FC}"/>
          </ac:spMkLst>
        </pc:spChg>
        <pc:spChg chg="del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9" creationId="{9F4444CE-BC8D-4D61-B303-4C05614E62AB}"/>
          </ac:spMkLst>
        </pc:spChg>
        <pc:spChg chg="del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11" creationId="{62423CA5-E2E1-4789-B759-9906C1C94063}"/>
          </ac:spMkLst>
        </pc:spChg>
        <pc:spChg chg="del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13" creationId="{73772B81-181F-48B7-8826-4D9686D15DF5}"/>
          </ac:spMkLst>
        </pc:spChg>
        <pc:spChg chg="del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15" creationId="{B2205F6E-03C6-4E92-877C-E2482F6599AA}"/>
          </ac:spMkLst>
        </pc:spChg>
        <pc:spChg chg="add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24" creationId="{3F088236-D655-4F88-B238-E16762358025}"/>
          </ac:spMkLst>
        </pc:spChg>
        <pc:spChg chg="add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26" creationId="{3DAC0C92-199E-475C-9390-119A9B027276}"/>
          </ac:spMkLst>
        </pc:spChg>
        <pc:spChg chg="add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28" creationId="{C4CFB339-0ED8-4FE2-9EF1-6D1375B8499B}"/>
          </ac:spMkLst>
        </pc:spChg>
        <pc:spChg chg="add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30" creationId="{31896C80-2069-4431-9C19-83B913734490}"/>
          </ac:spMkLst>
        </pc:spChg>
        <pc:spChg chg="add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32" creationId="{BF120A21-0841-4823-B0C4-28AEBCEF9B78}"/>
          </ac:spMkLst>
        </pc:spChg>
        <pc:spChg chg="add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34" creationId="{DBB05BAE-BBD3-4289-899F-A6851503C6B0}"/>
          </ac:spMkLst>
        </pc:spChg>
        <pc:spChg chg="add">
          <ac:chgData name="Marcon Jannic GBS-INA1a_2020" userId="5460232d-d1d8-4a1c-ad7a-64c29a0e89f7" providerId="ADAL" clId="{478C374C-BF68-4005-8C8B-5C367FE8A868}" dt="2021-10-27T18:15:20.050" v="809" actId="26606"/>
          <ac:spMkLst>
            <pc:docMk/>
            <pc:sldMk cId="1238572911" sldId="259"/>
            <ac:spMk id="36" creationId="{9874D11C-36F5-4BBE-A490-019A54E953B0}"/>
          </ac:spMkLst>
        </pc:spChg>
        <pc:picChg chg="del">
          <ac:chgData name="Marcon Jannic GBS-INA1a_2020" userId="5460232d-d1d8-4a1c-ad7a-64c29a0e89f7" providerId="ADAL" clId="{478C374C-BF68-4005-8C8B-5C367FE8A868}" dt="2021-10-27T18:15:16.883" v="805" actId="478"/>
          <ac:picMkLst>
            <pc:docMk/>
            <pc:sldMk cId="1238572911" sldId="259"/>
            <ac:picMk id="4" creationId="{D2CDB66E-FE4A-4954-AA2C-31A345E31625}"/>
          </ac:picMkLst>
        </pc:picChg>
        <pc:picChg chg="add mod ord">
          <ac:chgData name="Marcon Jannic GBS-INA1a_2020" userId="5460232d-d1d8-4a1c-ad7a-64c29a0e89f7" providerId="ADAL" clId="{478C374C-BF68-4005-8C8B-5C367FE8A868}" dt="2021-10-27T18:15:20.050" v="809" actId="26606"/>
          <ac:picMkLst>
            <pc:docMk/>
            <pc:sldMk cId="1238572911" sldId="259"/>
            <ac:picMk id="6" creationId="{7236DA83-A456-4A16-91AF-815CFDD43FF5}"/>
          </ac:picMkLst>
        </pc:picChg>
        <pc:cxnChg chg="add">
          <ac:chgData name="Marcon Jannic GBS-INA1a_2020" userId="5460232d-d1d8-4a1c-ad7a-64c29a0e89f7" providerId="ADAL" clId="{478C374C-BF68-4005-8C8B-5C367FE8A868}" dt="2021-10-27T18:15:20.050" v="809" actId="26606"/>
          <ac:cxnSpMkLst>
            <pc:docMk/>
            <pc:sldMk cId="1238572911" sldId="259"/>
            <ac:cxnSpMk id="20" creationId="{64FA5DFF-7FE6-4855-84E6-DFA78EE978BD}"/>
          </ac:cxnSpMkLst>
        </pc:cxnChg>
        <pc:cxnChg chg="add">
          <ac:chgData name="Marcon Jannic GBS-INA1a_2020" userId="5460232d-d1d8-4a1c-ad7a-64c29a0e89f7" providerId="ADAL" clId="{478C374C-BF68-4005-8C8B-5C367FE8A868}" dt="2021-10-27T18:15:20.050" v="809" actId="26606"/>
          <ac:cxnSpMkLst>
            <pc:docMk/>
            <pc:sldMk cId="1238572911" sldId="259"/>
            <ac:cxnSpMk id="22" creationId="{2AFD8CBA-54A3-4363-991B-B9C631BBFA74}"/>
          </ac:cxnSpMkLst>
        </pc:cxnChg>
      </pc:sldChg>
      <pc:sldChg chg="del">
        <pc:chgData name="Marcon Jannic GBS-INA1a_2020" userId="5460232d-d1d8-4a1c-ad7a-64c29a0e89f7" providerId="ADAL" clId="{478C374C-BF68-4005-8C8B-5C367FE8A868}" dt="2021-10-27T17:30:53.961" v="739" actId="47"/>
        <pc:sldMkLst>
          <pc:docMk/>
          <pc:sldMk cId="2841271882" sldId="260"/>
        </pc:sldMkLst>
      </pc:sldChg>
      <pc:sldChg chg="del">
        <pc:chgData name="Marcon Jannic GBS-INA1a_2020" userId="5460232d-d1d8-4a1c-ad7a-64c29a0e89f7" providerId="ADAL" clId="{478C374C-BF68-4005-8C8B-5C367FE8A868}" dt="2021-10-27T13:31:22.108" v="15" actId="47"/>
        <pc:sldMkLst>
          <pc:docMk/>
          <pc:sldMk cId="3969112068" sldId="261"/>
        </pc:sldMkLst>
      </pc:sldChg>
      <pc:sldChg chg="del">
        <pc:chgData name="Marcon Jannic GBS-INA1a_2020" userId="5460232d-d1d8-4a1c-ad7a-64c29a0e89f7" providerId="ADAL" clId="{478C374C-BF68-4005-8C8B-5C367FE8A868}" dt="2021-10-27T13:31:22.108" v="15" actId="47"/>
        <pc:sldMkLst>
          <pc:docMk/>
          <pc:sldMk cId="2276120792" sldId="262"/>
        </pc:sldMkLst>
      </pc:sldChg>
      <pc:sldChg chg="del">
        <pc:chgData name="Marcon Jannic GBS-INA1a_2020" userId="5460232d-d1d8-4a1c-ad7a-64c29a0e89f7" providerId="ADAL" clId="{478C374C-BF68-4005-8C8B-5C367FE8A868}" dt="2021-10-27T13:31:22.108" v="15" actId="47"/>
        <pc:sldMkLst>
          <pc:docMk/>
          <pc:sldMk cId="1272259216" sldId="263"/>
        </pc:sldMkLst>
      </pc:sldChg>
      <pc:sldChg chg="del">
        <pc:chgData name="Marcon Jannic GBS-INA1a_2020" userId="5460232d-d1d8-4a1c-ad7a-64c29a0e89f7" providerId="ADAL" clId="{478C374C-BF68-4005-8C8B-5C367FE8A868}" dt="2021-10-27T13:31:22.108" v="15" actId="47"/>
        <pc:sldMkLst>
          <pc:docMk/>
          <pc:sldMk cId="3851073314" sldId="264"/>
        </pc:sldMkLst>
      </pc:sldChg>
      <pc:sldChg chg="modSp">
        <pc:chgData name="Marcon Jannic GBS-INA1a_2020" userId="5460232d-d1d8-4a1c-ad7a-64c29a0e89f7" providerId="ADAL" clId="{478C374C-BF68-4005-8C8B-5C367FE8A868}" dt="2021-10-27T18:12:45.911" v="796" actId="1076"/>
        <pc:sldMkLst>
          <pc:docMk/>
          <pc:sldMk cId="3829766333" sldId="266"/>
        </pc:sldMkLst>
        <pc:picChg chg="mod">
          <ac:chgData name="Marcon Jannic GBS-INA1a_2020" userId="5460232d-d1d8-4a1c-ad7a-64c29a0e89f7" providerId="ADAL" clId="{478C374C-BF68-4005-8C8B-5C367FE8A868}" dt="2021-10-27T18:12:45.911" v="796" actId="1076"/>
          <ac:picMkLst>
            <pc:docMk/>
            <pc:sldMk cId="3829766333" sldId="266"/>
            <ac:picMk id="2052" creationId="{9901966A-F4A8-40F8-8A76-1A2D1DFD2021}"/>
          </ac:picMkLst>
        </pc:picChg>
      </pc:sldChg>
      <pc:sldChg chg="addSp delSp modSp mod">
        <pc:chgData name="Marcon Jannic GBS-INA1a_2020" userId="5460232d-d1d8-4a1c-ad7a-64c29a0e89f7" providerId="ADAL" clId="{478C374C-BF68-4005-8C8B-5C367FE8A868}" dt="2021-10-27T18:14:09.564" v="801" actId="26606"/>
        <pc:sldMkLst>
          <pc:docMk/>
          <pc:sldMk cId="1395541368" sldId="268"/>
        </pc:sldMkLst>
        <pc:spChg chg="del">
          <ac:chgData name="Marcon Jannic GBS-INA1a_2020" userId="5460232d-d1d8-4a1c-ad7a-64c29a0e89f7" providerId="ADAL" clId="{478C374C-BF68-4005-8C8B-5C367FE8A868}" dt="2021-10-27T18:14:09.564" v="801" actId="26606"/>
          <ac:spMkLst>
            <pc:docMk/>
            <pc:sldMk cId="1395541368" sldId="268"/>
            <ac:spMk id="21" creationId="{9F4444CE-BC8D-4D61-B303-4C05614E62AB}"/>
          </ac:spMkLst>
        </pc:spChg>
        <pc:spChg chg="del">
          <ac:chgData name="Marcon Jannic GBS-INA1a_2020" userId="5460232d-d1d8-4a1c-ad7a-64c29a0e89f7" providerId="ADAL" clId="{478C374C-BF68-4005-8C8B-5C367FE8A868}" dt="2021-10-27T18:14:09.564" v="801" actId="26606"/>
          <ac:spMkLst>
            <pc:docMk/>
            <pc:sldMk cId="1395541368" sldId="268"/>
            <ac:spMk id="23" creationId="{62423CA5-E2E1-4789-B759-9906C1C94063}"/>
          </ac:spMkLst>
        </pc:spChg>
        <pc:spChg chg="del">
          <ac:chgData name="Marcon Jannic GBS-INA1a_2020" userId="5460232d-d1d8-4a1c-ad7a-64c29a0e89f7" providerId="ADAL" clId="{478C374C-BF68-4005-8C8B-5C367FE8A868}" dt="2021-10-27T18:14:09.564" v="801" actId="26606"/>
          <ac:spMkLst>
            <pc:docMk/>
            <pc:sldMk cId="1395541368" sldId="268"/>
            <ac:spMk id="25" creationId="{73772B81-181F-48B7-8826-4D9686D15DF5}"/>
          </ac:spMkLst>
        </pc:spChg>
        <pc:spChg chg="del">
          <ac:chgData name="Marcon Jannic GBS-INA1a_2020" userId="5460232d-d1d8-4a1c-ad7a-64c29a0e89f7" providerId="ADAL" clId="{478C374C-BF68-4005-8C8B-5C367FE8A868}" dt="2021-10-27T18:14:09.564" v="801" actId="26606"/>
          <ac:spMkLst>
            <pc:docMk/>
            <pc:sldMk cId="1395541368" sldId="268"/>
            <ac:spMk id="27" creationId="{B2205F6E-03C6-4E92-877C-E2482F6599AA}"/>
          </ac:spMkLst>
        </pc:spChg>
        <pc:spChg chg="add">
          <ac:chgData name="Marcon Jannic GBS-INA1a_2020" userId="5460232d-d1d8-4a1c-ad7a-64c29a0e89f7" providerId="ADAL" clId="{478C374C-BF68-4005-8C8B-5C367FE8A868}" dt="2021-10-27T18:14:09.564" v="801" actId="26606"/>
          <ac:spMkLst>
            <pc:docMk/>
            <pc:sldMk cId="1395541368" sldId="268"/>
            <ac:spMk id="32" creationId="{9F4444CE-BC8D-4D61-B303-4C05614E62AB}"/>
          </ac:spMkLst>
        </pc:spChg>
        <pc:spChg chg="add">
          <ac:chgData name="Marcon Jannic GBS-INA1a_2020" userId="5460232d-d1d8-4a1c-ad7a-64c29a0e89f7" providerId="ADAL" clId="{478C374C-BF68-4005-8C8B-5C367FE8A868}" dt="2021-10-27T18:14:09.564" v="801" actId="26606"/>
          <ac:spMkLst>
            <pc:docMk/>
            <pc:sldMk cId="1395541368" sldId="268"/>
            <ac:spMk id="34" creationId="{62423CA5-E2E1-4789-B759-9906C1C94063}"/>
          </ac:spMkLst>
        </pc:spChg>
        <pc:spChg chg="add">
          <ac:chgData name="Marcon Jannic GBS-INA1a_2020" userId="5460232d-d1d8-4a1c-ad7a-64c29a0e89f7" providerId="ADAL" clId="{478C374C-BF68-4005-8C8B-5C367FE8A868}" dt="2021-10-27T18:14:09.564" v="801" actId="26606"/>
          <ac:spMkLst>
            <pc:docMk/>
            <pc:sldMk cId="1395541368" sldId="268"/>
            <ac:spMk id="36" creationId="{73772B81-181F-48B7-8826-4D9686D15DF5}"/>
          </ac:spMkLst>
        </pc:spChg>
        <pc:spChg chg="add">
          <ac:chgData name="Marcon Jannic GBS-INA1a_2020" userId="5460232d-d1d8-4a1c-ad7a-64c29a0e89f7" providerId="ADAL" clId="{478C374C-BF68-4005-8C8B-5C367FE8A868}" dt="2021-10-27T18:14:09.564" v="801" actId="26606"/>
          <ac:spMkLst>
            <pc:docMk/>
            <pc:sldMk cId="1395541368" sldId="268"/>
            <ac:spMk id="38" creationId="{B2205F6E-03C6-4E92-877C-E2482F6599AA}"/>
          </ac:spMkLst>
        </pc:spChg>
        <pc:picChg chg="add del mod">
          <ac:chgData name="Marcon Jannic GBS-INA1a_2020" userId="5460232d-d1d8-4a1c-ad7a-64c29a0e89f7" providerId="ADAL" clId="{478C374C-BF68-4005-8C8B-5C367FE8A868}" dt="2021-10-27T18:14:00.274" v="799" actId="478"/>
          <ac:picMkLst>
            <pc:docMk/>
            <pc:sldMk cId="1395541368" sldId="268"/>
            <ac:picMk id="5" creationId="{4BA93B26-8336-47CE-A822-1500CD15158F}"/>
          </ac:picMkLst>
        </pc:picChg>
        <pc:picChg chg="del">
          <ac:chgData name="Marcon Jannic GBS-INA1a_2020" userId="5460232d-d1d8-4a1c-ad7a-64c29a0e89f7" providerId="ADAL" clId="{478C374C-BF68-4005-8C8B-5C367FE8A868}" dt="2021-10-27T18:13:58.306" v="797" actId="478"/>
          <ac:picMkLst>
            <pc:docMk/>
            <pc:sldMk cId="1395541368" sldId="268"/>
            <ac:picMk id="7" creationId="{773DE641-E6F0-4E8F-8A10-2E91950C40B4}"/>
          </ac:picMkLst>
        </pc:picChg>
        <pc:picChg chg="add mod">
          <ac:chgData name="Marcon Jannic GBS-INA1a_2020" userId="5460232d-d1d8-4a1c-ad7a-64c29a0e89f7" providerId="ADAL" clId="{478C374C-BF68-4005-8C8B-5C367FE8A868}" dt="2021-10-27T18:14:09.564" v="801" actId="26606"/>
          <ac:picMkLst>
            <pc:docMk/>
            <pc:sldMk cId="1395541368" sldId="268"/>
            <ac:picMk id="8" creationId="{78DCB2C7-71BA-4197-99E8-6833ACA079BD}"/>
          </ac:picMkLst>
        </pc:picChg>
      </pc:sldChg>
      <pc:sldChg chg="addSp modSp mod">
        <pc:chgData name="Marcon Jannic GBS-INA1a_2020" userId="5460232d-d1d8-4a1c-ad7a-64c29a0e89f7" providerId="ADAL" clId="{478C374C-BF68-4005-8C8B-5C367FE8A868}" dt="2021-10-27T18:29:53.556" v="821" actId="20577"/>
        <pc:sldMkLst>
          <pc:docMk/>
          <pc:sldMk cId="3333039198" sldId="269"/>
        </pc:sldMkLst>
        <pc:spChg chg="mod">
          <ac:chgData name="Marcon Jannic GBS-INA1a_2020" userId="5460232d-d1d8-4a1c-ad7a-64c29a0e89f7" providerId="ADAL" clId="{478C374C-BF68-4005-8C8B-5C367FE8A868}" dt="2021-10-27T18:29:53.556" v="821" actId="20577"/>
          <ac:spMkLst>
            <pc:docMk/>
            <pc:sldMk cId="3333039198" sldId="269"/>
            <ac:spMk id="3" creationId="{C5ECEFA8-A5F9-42ED-8973-6F15DA4F8122}"/>
          </ac:spMkLst>
        </pc:spChg>
        <pc:picChg chg="add mod">
          <ac:chgData name="Marcon Jannic GBS-INA1a_2020" userId="5460232d-d1d8-4a1c-ad7a-64c29a0e89f7" providerId="ADAL" clId="{478C374C-BF68-4005-8C8B-5C367FE8A868}" dt="2021-10-27T18:11:42.436" v="795" actId="1076"/>
          <ac:picMkLst>
            <pc:docMk/>
            <pc:sldMk cId="3333039198" sldId="269"/>
            <ac:picMk id="5" creationId="{9A506F9D-494C-4C9E-825B-49B5FEB79392}"/>
          </ac:picMkLst>
        </pc:picChg>
      </pc:sldChg>
      <pc:sldChg chg="modSp mod">
        <pc:chgData name="Marcon Jannic GBS-INA1a_2020" userId="5460232d-d1d8-4a1c-ad7a-64c29a0e89f7" providerId="ADAL" clId="{478C374C-BF68-4005-8C8B-5C367FE8A868}" dt="2021-10-27T18:22:17.618" v="814" actId="20577"/>
        <pc:sldMkLst>
          <pc:docMk/>
          <pc:sldMk cId="1392711234" sldId="270"/>
        </pc:sldMkLst>
        <pc:spChg chg="mod">
          <ac:chgData name="Marcon Jannic GBS-INA1a_2020" userId="5460232d-d1d8-4a1c-ad7a-64c29a0e89f7" providerId="ADAL" clId="{478C374C-BF68-4005-8C8B-5C367FE8A868}" dt="2021-10-27T18:22:17.618" v="814" actId="20577"/>
          <ac:spMkLst>
            <pc:docMk/>
            <pc:sldMk cId="1392711234" sldId="270"/>
            <ac:spMk id="2" creationId="{ABB4B49B-3B3E-49C3-9285-3F37F3E633BA}"/>
          </ac:spMkLst>
        </pc:spChg>
      </pc:sldChg>
      <pc:sldChg chg="modSp del mod">
        <pc:chgData name="Marcon Jannic GBS-INA1a_2020" userId="5460232d-d1d8-4a1c-ad7a-64c29a0e89f7" providerId="ADAL" clId="{478C374C-BF68-4005-8C8B-5C367FE8A868}" dt="2021-10-27T18:23:39.803" v="817" actId="47"/>
        <pc:sldMkLst>
          <pc:docMk/>
          <pc:sldMk cId="3533764585" sldId="271"/>
        </pc:sldMkLst>
        <pc:spChg chg="mod">
          <ac:chgData name="Marcon Jannic GBS-INA1a_2020" userId="5460232d-d1d8-4a1c-ad7a-64c29a0e89f7" providerId="ADAL" clId="{478C374C-BF68-4005-8C8B-5C367FE8A868}" dt="2021-10-27T18:22:19.562" v="815" actId="20577"/>
          <ac:spMkLst>
            <pc:docMk/>
            <pc:sldMk cId="3533764585" sldId="271"/>
            <ac:spMk id="2" creationId="{ABB4B49B-3B3E-49C3-9285-3F37F3E633BA}"/>
          </ac:spMkLst>
        </pc:spChg>
      </pc:sldChg>
      <pc:sldChg chg="modSp del mod">
        <pc:chgData name="Marcon Jannic GBS-INA1a_2020" userId="5460232d-d1d8-4a1c-ad7a-64c29a0e89f7" providerId="ADAL" clId="{478C374C-BF68-4005-8C8B-5C367FE8A868}" dt="2021-10-27T18:23:39.803" v="817" actId="47"/>
        <pc:sldMkLst>
          <pc:docMk/>
          <pc:sldMk cId="3163204442" sldId="272"/>
        </pc:sldMkLst>
        <pc:spChg chg="mod">
          <ac:chgData name="Marcon Jannic GBS-INA1a_2020" userId="5460232d-d1d8-4a1c-ad7a-64c29a0e89f7" providerId="ADAL" clId="{478C374C-BF68-4005-8C8B-5C367FE8A868}" dt="2021-10-27T18:22:21.627" v="816" actId="20577"/>
          <ac:spMkLst>
            <pc:docMk/>
            <pc:sldMk cId="3163204442" sldId="272"/>
            <ac:spMk id="2" creationId="{ABB4B49B-3B3E-49C3-9285-3F37F3E633BA}"/>
          </ac:spMkLst>
        </pc:spChg>
      </pc:sldChg>
      <pc:sldChg chg="modSp mod">
        <pc:chgData name="Marcon Jannic GBS-INA1a_2020" userId="5460232d-d1d8-4a1c-ad7a-64c29a0e89f7" providerId="ADAL" clId="{478C374C-BF68-4005-8C8B-5C367FE8A868}" dt="2021-10-27T18:22:14.227" v="813" actId="20577"/>
        <pc:sldMkLst>
          <pc:docMk/>
          <pc:sldMk cId="4048121037" sldId="273"/>
        </pc:sldMkLst>
        <pc:spChg chg="mod">
          <ac:chgData name="Marcon Jannic GBS-INA1a_2020" userId="5460232d-d1d8-4a1c-ad7a-64c29a0e89f7" providerId="ADAL" clId="{478C374C-BF68-4005-8C8B-5C367FE8A868}" dt="2021-10-27T18:22:14.227" v="813" actId="20577"/>
          <ac:spMkLst>
            <pc:docMk/>
            <pc:sldMk cId="4048121037" sldId="273"/>
            <ac:spMk id="2" creationId="{413A9FEB-A218-49C2-A914-38C6A249B06A}"/>
          </ac:spMkLst>
        </pc:spChg>
      </pc:sldChg>
      <pc:sldChg chg="addSp delSp modSp mod">
        <pc:chgData name="Marcon Jannic GBS-INA1a_2020" userId="5460232d-d1d8-4a1c-ad7a-64c29a0e89f7" providerId="ADAL" clId="{478C374C-BF68-4005-8C8B-5C367FE8A868}" dt="2021-10-27T18:06:24.870" v="772" actId="1076"/>
        <pc:sldMkLst>
          <pc:docMk/>
          <pc:sldMk cId="4092139990" sldId="274"/>
        </pc:sldMkLst>
        <pc:spChg chg="mod">
          <ac:chgData name="Marcon Jannic GBS-INA1a_2020" userId="5460232d-d1d8-4a1c-ad7a-64c29a0e89f7" providerId="ADAL" clId="{478C374C-BF68-4005-8C8B-5C367FE8A868}" dt="2021-10-27T18:06:20.357" v="769" actId="26606"/>
          <ac:spMkLst>
            <pc:docMk/>
            <pc:sldMk cId="4092139990" sldId="274"/>
            <ac:spMk id="2" creationId="{51149951-F99D-409A-BC31-18B815EB4B00}"/>
          </ac:spMkLst>
        </pc:spChg>
        <pc:spChg chg="mod ord">
          <ac:chgData name="Marcon Jannic GBS-INA1a_2020" userId="5460232d-d1d8-4a1c-ad7a-64c29a0e89f7" providerId="ADAL" clId="{478C374C-BF68-4005-8C8B-5C367FE8A868}" dt="2021-10-27T18:06:20.357" v="769" actId="26606"/>
          <ac:spMkLst>
            <pc:docMk/>
            <pc:sldMk cId="4092139990" sldId="274"/>
            <ac:spMk id="3" creationId="{93F5391B-B6B6-4354-8964-F90484181889}"/>
          </ac:spMkLst>
        </pc:spChg>
        <pc:spChg chg="add del">
          <ac:chgData name="Marcon Jannic GBS-INA1a_2020" userId="5460232d-d1d8-4a1c-ad7a-64c29a0e89f7" providerId="ADAL" clId="{478C374C-BF68-4005-8C8B-5C367FE8A868}" dt="2021-10-27T18:06:20.364" v="770" actId="26606"/>
          <ac:spMkLst>
            <pc:docMk/>
            <pc:sldMk cId="4092139990" sldId="274"/>
            <ac:spMk id="9" creationId="{9F4444CE-BC8D-4D61-B303-4C05614E62AB}"/>
          </ac:spMkLst>
        </pc:spChg>
        <pc:spChg chg="add del">
          <ac:chgData name="Marcon Jannic GBS-INA1a_2020" userId="5460232d-d1d8-4a1c-ad7a-64c29a0e89f7" providerId="ADAL" clId="{478C374C-BF68-4005-8C8B-5C367FE8A868}" dt="2021-10-27T18:06:20.364" v="770" actId="26606"/>
          <ac:spMkLst>
            <pc:docMk/>
            <pc:sldMk cId="4092139990" sldId="274"/>
            <ac:spMk id="11" creationId="{62423CA5-E2E1-4789-B759-9906C1C94063}"/>
          </ac:spMkLst>
        </pc:spChg>
        <pc:spChg chg="add del">
          <ac:chgData name="Marcon Jannic GBS-INA1a_2020" userId="5460232d-d1d8-4a1c-ad7a-64c29a0e89f7" providerId="ADAL" clId="{478C374C-BF68-4005-8C8B-5C367FE8A868}" dt="2021-10-27T18:06:20.364" v="770" actId="26606"/>
          <ac:spMkLst>
            <pc:docMk/>
            <pc:sldMk cId="4092139990" sldId="274"/>
            <ac:spMk id="13" creationId="{73772B81-181F-48B7-8826-4D9686D15DF5}"/>
          </ac:spMkLst>
        </pc:spChg>
        <pc:spChg chg="add del">
          <ac:chgData name="Marcon Jannic GBS-INA1a_2020" userId="5460232d-d1d8-4a1c-ad7a-64c29a0e89f7" providerId="ADAL" clId="{478C374C-BF68-4005-8C8B-5C367FE8A868}" dt="2021-10-27T18:06:20.364" v="770" actId="26606"/>
          <ac:spMkLst>
            <pc:docMk/>
            <pc:sldMk cId="4092139990" sldId="274"/>
            <ac:spMk id="15" creationId="{B2205F6E-03C6-4E92-877C-E2482F6599AA}"/>
          </ac:spMkLst>
        </pc:spChg>
        <pc:spChg chg="add del">
          <ac:chgData name="Marcon Jannic GBS-INA1a_2020" userId="5460232d-d1d8-4a1c-ad7a-64c29a0e89f7" providerId="ADAL" clId="{478C374C-BF68-4005-8C8B-5C367FE8A868}" dt="2021-10-27T18:06:20.357" v="769" actId="26606"/>
          <ac:spMkLst>
            <pc:docMk/>
            <pc:sldMk cId="4092139990" sldId="274"/>
            <ac:spMk id="20" creationId="{A65AC7D1-EAA9-48F5-B509-60A7F50BF703}"/>
          </ac:spMkLst>
        </pc:spChg>
        <pc:spChg chg="add del">
          <ac:chgData name="Marcon Jannic GBS-INA1a_2020" userId="5460232d-d1d8-4a1c-ad7a-64c29a0e89f7" providerId="ADAL" clId="{478C374C-BF68-4005-8C8B-5C367FE8A868}" dt="2021-10-27T18:06:20.357" v="769" actId="26606"/>
          <ac:spMkLst>
            <pc:docMk/>
            <pc:sldMk cId="4092139990" sldId="274"/>
            <ac:spMk id="22" creationId="{D6320AF9-619A-4175-865B-5663E1AEF4C5}"/>
          </ac:spMkLst>
        </pc:spChg>
        <pc:spChg chg="add del">
          <ac:chgData name="Marcon Jannic GBS-INA1a_2020" userId="5460232d-d1d8-4a1c-ad7a-64c29a0e89f7" providerId="ADAL" clId="{478C374C-BF68-4005-8C8B-5C367FE8A868}" dt="2021-10-27T18:06:20.357" v="769" actId="26606"/>
          <ac:spMkLst>
            <pc:docMk/>
            <pc:sldMk cId="4092139990" sldId="274"/>
            <ac:spMk id="28" creationId="{7E018740-5C2B-4A41-AC1A-7E68D1EC1954}"/>
          </ac:spMkLst>
        </pc:spChg>
        <pc:spChg chg="add del">
          <ac:chgData name="Marcon Jannic GBS-INA1a_2020" userId="5460232d-d1d8-4a1c-ad7a-64c29a0e89f7" providerId="ADAL" clId="{478C374C-BF68-4005-8C8B-5C367FE8A868}" dt="2021-10-27T18:06:20.357" v="769" actId="26606"/>
          <ac:spMkLst>
            <pc:docMk/>
            <pc:sldMk cId="4092139990" sldId="274"/>
            <ac:spMk id="30" creationId="{166F75A4-C475-4941-8EE2-B80A06A2C1BB}"/>
          </ac:spMkLst>
        </pc:spChg>
        <pc:spChg chg="add del">
          <ac:chgData name="Marcon Jannic GBS-INA1a_2020" userId="5460232d-d1d8-4a1c-ad7a-64c29a0e89f7" providerId="ADAL" clId="{478C374C-BF68-4005-8C8B-5C367FE8A868}" dt="2021-10-27T18:06:20.357" v="769" actId="26606"/>
          <ac:spMkLst>
            <pc:docMk/>
            <pc:sldMk cId="4092139990" sldId="274"/>
            <ac:spMk id="32" creationId="{A032553A-72E8-4B0D-8405-FF9771C9AF05}"/>
          </ac:spMkLst>
        </pc:spChg>
        <pc:spChg chg="add del">
          <ac:chgData name="Marcon Jannic GBS-INA1a_2020" userId="5460232d-d1d8-4a1c-ad7a-64c29a0e89f7" providerId="ADAL" clId="{478C374C-BF68-4005-8C8B-5C367FE8A868}" dt="2021-10-27T18:06:20.357" v="769" actId="26606"/>
          <ac:spMkLst>
            <pc:docMk/>
            <pc:sldMk cId="4092139990" sldId="274"/>
            <ac:spMk id="34" creationId="{765800AC-C3B9-498E-87BC-29FAE4C76B21}"/>
          </ac:spMkLst>
        </pc:spChg>
        <pc:spChg chg="add del">
          <ac:chgData name="Marcon Jannic GBS-INA1a_2020" userId="5460232d-d1d8-4a1c-ad7a-64c29a0e89f7" providerId="ADAL" clId="{478C374C-BF68-4005-8C8B-5C367FE8A868}" dt="2021-10-27T18:06:20.357" v="769" actId="26606"/>
          <ac:spMkLst>
            <pc:docMk/>
            <pc:sldMk cId="4092139990" sldId="274"/>
            <ac:spMk id="36" creationId="{1F9D6ACB-2FF4-49F9-978A-E0D5327FC635}"/>
          </ac:spMkLst>
        </pc:spChg>
        <pc:spChg chg="add del">
          <ac:chgData name="Marcon Jannic GBS-INA1a_2020" userId="5460232d-d1d8-4a1c-ad7a-64c29a0e89f7" providerId="ADAL" clId="{478C374C-BF68-4005-8C8B-5C367FE8A868}" dt="2021-10-27T18:06:20.357" v="769" actId="26606"/>
          <ac:spMkLst>
            <pc:docMk/>
            <pc:sldMk cId="4092139990" sldId="274"/>
            <ac:spMk id="38" creationId="{A5EC319D-0FEA-4B95-A3EA-01E35672C95B}"/>
          </ac:spMkLst>
        </pc:spChg>
        <pc:spChg chg="add">
          <ac:chgData name="Marcon Jannic GBS-INA1a_2020" userId="5460232d-d1d8-4a1c-ad7a-64c29a0e89f7" providerId="ADAL" clId="{478C374C-BF68-4005-8C8B-5C367FE8A868}" dt="2021-10-27T18:06:20.364" v="770" actId="26606"/>
          <ac:spMkLst>
            <pc:docMk/>
            <pc:sldMk cId="4092139990" sldId="274"/>
            <ac:spMk id="40" creationId="{9F4444CE-BC8D-4D61-B303-4C05614E62AB}"/>
          </ac:spMkLst>
        </pc:spChg>
        <pc:spChg chg="add">
          <ac:chgData name="Marcon Jannic GBS-INA1a_2020" userId="5460232d-d1d8-4a1c-ad7a-64c29a0e89f7" providerId="ADAL" clId="{478C374C-BF68-4005-8C8B-5C367FE8A868}" dt="2021-10-27T18:06:20.364" v="770" actId="26606"/>
          <ac:spMkLst>
            <pc:docMk/>
            <pc:sldMk cId="4092139990" sldId="274"/>
            <ac:spMk id="41" creationId="{62423CA5-E2E1-4789-B759-9906C1C94063}"/>
          </ac:spMkLst>
        </pc:spChg>
        <pc:spChg chg="add">
          <ac:chgData name="Marcon Jannic GBS-INA1a_2020" userId="5460232d-d1d8-4a1c-ad7a-64c29a0e89f7" providerId="ADAL" clId="{478C374C-BF68-4005-8C8B-5C367FE8A868}" dt="2021-10-27T18:06:20.364" v="770" actId="26606"/>
          <ac:spMkLst>
            <pc:docMk/>
            <pc:sldMk cId="4092139990" sldId="274"/>
            <ac:spMk id="42" creationId="{73772B81-181F-48B7-8826-4D9686D15DF5}"/>
          </ac:spMkLst>
        </pc:spChg>
        <pc:spChg chg="add">
          <ac:chgData name="Marcon Jannic GBS-INA1a_2020" userId="5460232d-d1d8-4a1c-ad7a-64c29a0e89f7" providerId="ADAL" clId="{478C374C-BF68-4005-8C8B-5C367FE8A868}" dt="2021-10-27T18:06:20.364" v="770" actId="26606"/>
          <ac:spMkLst>
            <pc:docMk/>
            <pc:sldMk cId="4092139990" sldId="274"/>
            <ac:spMk id="43" creationId="{B2205F6E-03C6-4E92-877C-E2482F6599AA}"/>
          </ac:spMkLst>
        </pc:spChg>
        <pc:picChg chg="del mod">
          <ac:chgData name="Marcon Jannic GBS-INA1a_2020" userId="5460232d-d1d8-4a1c-ad7a-64c29a0e89f7" providerId="ADAL" clId="{478C374C-BF68-4005-8C8B-5C367FE8A868}" dt="2021-10-27T18:06:14.938" v="765" actId="478"/>
          <ac:picMkLst>
            <pc:docMk/>
            <pc:sldMk cId="4092139990" sldId="274"/>
            <ac:picMk id="4" creationId="{ED91CA66-8F13-4457-82F1-6BA75C75A18F}"/>
          </ac:picMkLst>
        </pc:picChg>
        <pc:picChg chg="add mod">
          <ac:chgData name="Marcon Jannic GBS-INA1a_2020" userId="5460232d-d1d8-4a1c-ad7a-64c29a0e89f7" providerId="ADAL" clId="{478C374C-BF68-4005-8C8B-5C367FE8A868}" dt="2021-10-27T18:06:24.870" v="772" actId="1076"/>
          <ac:picMkLst>
            <pc:docMk/>
            <pc:sldMk cId="4092139990" sldId="274"/>
            <ac:picMk id="6" creationId="{44D87E67-94F5-4467-AEC9-4C37C1D86E96}"/>
          </ac:picMkLst>
        </pc:picChg>
        <pc:cxnChg chg="add del">
          <ac:chgData name="Marcon Jannic GBS-INA1a_2020" userId="5460232d-d1d8-4a1c-ad7a-64c29a0e89f7" providerId="ADAL" clId="{478C374C-BF68-4005-8C8B-5C367FE8A868}" dt="2021-10-27T18:06:20.357" v="769" actId="26606"/>
          <ac:cxnSpMkLst>
            <pc:docMk/>
            <pc:sldMk cId="4092139990" sldId="274"/>
            <ac:cxnSpMk id="24" creationId="{063B6EC6-D752-4EE7-908B-F8F19E8C7FEA}"/>
          </ac:cxnSpMkLst>
        </pc:cxnChg>
        <pc:cxnChg chg="add del">
          <ac:chgData name="Marcon Jannic GBS-INA1a_2020" userId="5460232d-d1d8-4a1c-ad7a-64c29a0e89f7" providerId="ADAL" clId="{478C374C-BF68-4005-8C8B-5C367FE8A868}" dt="2021-10-27T18:06:20.357" v="769" actId="26606"/>
          <ac:cxnSpMkLst>
            <pc:docMk/>
            <pc:sldMk cId="4092139990" sldId="274"/>
            <ac:cxnSpMk id="26" creationId="{EFECD4E8-AD3E-4228-82A2-9461958EA94D}"/>
          </ac:cxnSpMkLst>
        </pc:cxnChg>
      </pc:sldChg>
      <pc:sldChg chg="addSp delSp modSp new mod">
        <pc:chgData name="Marcon Jannic GBS-INA1a_2020" userId="5460232d-d1d8-4a1c-ad7a-64c29a0e89f7" providerId="ADAL" clId="{478C374C-BF68-4005-8C8B-5C367FE8A868}" dt="2021-10-27T18:10:20.407" v="790" actId="26606"/>
        <pc:sldMkLst>
          <pc:docMk/>
          <pc:sldMk cId="2423270199" sldId="277"/>
        </pc:sldMkLst>
        <pc:spChg chg="mod">
          <ac:chgData name="Marcon Jannic GBS-INA1a_2020" userId="5460232d-d1d8-4a1c-ad7a-64c29a0e89f7" providerId="ADAL" clId="{478C374C-BF68-4005-8C8B-5C367FE8A868}" dt="2021-10-27T13:31:15.557" v="14" actId="20577"/>
          <ac:spMkLst>
            <pc:docMk/>
            <pc:sldMk cId="2423270199" sldId="277"/>
            <ac:spMk id="2" creationId="{97888628-B330-46E4-959C-950B54BABC46}"/>
          </ac:spMkLst>
        </pc:spChg>
        <pc:spChg chg="del">
          <ac:chgData name="Marcon Jannic GBS-INA1a_2020" userId="5460232d-d1d8-4a1c-ad7a-64c29a0e89f7" providerId="ADAL" clId="{478C374C-BF68-4005-8C8B-5C367FE8A868}" dt="2021-10-27T18:10:17.653" v="789"/>
          <ac:spMkLst>
            <pc:docMk/>
            <pc:sldMk cId="2423270199" sldId="277"/>
            <ac:spMk id="3" creationId="{31FA046D-DF84-4D9E-BB9F-C9A85AFF8614}"/>
          </ac:spMkLst>
        </pc:spChg>
        <pc:spChg chg="del">
          <ac:chgData name="Marcon Jannic GBS-INA1a_2020" userId="5460232d-d1d8-4a1c-ad7a-64c29a0e89f7" providerId="ADAL" clId="{478C374C-BF68-4005-8C8B-5C367FE8A868}" dt="2021-10-27T18:10:20.407" v="790" actId="26606"/>
          <ac:spMkLst>
            <pc:docMk/>
            <pc:sldMk cId="2423270199" sldId="277"/>
            <ac:spMk id="9" creationId="{9F4444CE-BC8D-4D61-B303-4C05614E62AB}"/>
          </ac:spMkLst>
        </pc:spChg>
        <pc:spChg chg="del">
          <ac:chgData name="Marcon Jannic GBS-INA1a_2020" userId="5460232d-d1d8-4a1c-ad7a-64c29a0e89f7" providerId="ADAL" clId="{478C374C-BF68-4005-8C8B-5C367FE8A868}" dt="2021-10-27T18:10:20.407" v="790" actId="26606"/>
          <ac:spMkLst>
            <pc:docMk/>
            <pc:sldMk cId="2423270199" sldId="277"/>
            <ac:spMk id="11" creationId="{62423CA5-E2E1-4789-B759-9906C1C94063}"/>
          </ac:spMkLst>
        </pc:spChg>
        <pc:spChg chg="del">
          <ac:chgData name="Marcon Jannic GBS-INA1a_2020" userId="5460232d-d1d8-4a1c-ad7a-64c29a0e89f7" providerId="ADAL" clId="{478C374C-BF68-4005-8C8B-5C367FE8A868}" dt="2021-10-27T18:10:20.407" v="790" actId="26606"/>
          <ac:spMkLst>
            <pc:docMk/>
            <pc:sldMk cId="2423270199" sldId="277"/>
            <ac:spMk id="13" creationId="{73772B81-181F-48B7-8826-4D9686D15DF5}"/>
          </ac:spMkLst>
        </pc:spChg>
        <pc:spChg chg="del">
          <ac:chgData name="Marcon Jannic GBS-INA1a_2020" userId="5460232d-d1d8-4a1c-ad7a-64c29a0e89f7" providerId="ADAL" clId="{478C374C-BF68-4005-8C8B-5C367FE8A868}" dt="2021-10-27T18:10:20.407" v="790" actId="26606"/>
          <ac:spMkLst>
            <pc:docMk/>
            <pc:sldMk cId="2423270199" sldId="277"/>
            <ac:spMk id="15" creationId="{B2205F6E-03C6-4E92-877C-E2482F6599AA}"/>
          </ac:spMkLst>
        </pc:spChg>
        <pc:spChg chg="add">
          <ac:chgData name="Marcon Jannic GBS-INA1a_2020" userId="5460232d-d1d8-4a1c-ad7a-64c29a0e89f7" providerId="ADAL" clId="{478C374C-BF68-4005-8C8B-5C367FE8A868}" dt="2021-10-27T18:10:20.407" v="790" actId="26606"/>
          <ac:spMkLst>
            <pc:docMk/>
            <pc:sldMk cId="2423270199" sldId="277"/>
            <ac:spMk id="19" creationId="{646A5D7D-957E-4D02-8478-039BB007D523}"/>
          </ac:spMkLst>
        </pc:spChg>
        <pc:spChg chg="add">
          <ac:chgData name="Marcon Jannic GBS-INA1a_2020" userId="5460232d-d1d8-4a1c-ad7a-64c29a0e89f7" providerId="ADAL" clId="{478C374C-BF68-4005-8C8B-5C367FE8A868}" dt="2021-10-27T18:10:20.407" v="790" actId="26606"/>
          <ac:spMkLst>
            <pc:docMk/>
            <pc:sldMk cId="2423270199" sldId="277"/>
            <ac:spMk id="22" creationId="{9F4444CE-BC8D-4D61-B303-4C05614E62AB}"/>
          </ac:spMkLst>
        </pc:spChg>
        <pc:spChg chg="add">
          <ac:chgData name="Marcon Jannic GBS-INA1a_2020" userId="5460232d-d1d8-4a1c-ad7a-64c29a0e89f7" providerId="ADAL" clId="{478C374C-BF68-4005-8C8B-5C367FE8A868}" dt="2021-10-27T18:10:20.407" v="790" actId="26606"/>
          <ac:spMkLst>
            <pc:docMk/>
            <pc:sldMk cId="2423270199" sldId="277"/>
            <ac:spMk id="24" creationId="{62423CA5-E2E1-4789-B759-9906C1C94063}"/>
          </ac:spMkLst>
        </pc:spChg>
        <pc:spChg chg="add">
          <ac:chgData name="Marcon Jannic GBS-INA1a_2020" userId="5460232d-d1d8-4a1c-ad7a-64c29a0e89f7" providerId="ADAL" clId="{478C374C-BF68-4005-8C8B-5C367FE8A868}" dt="2021-10-27T18:10:20.407" v="790" actId="26606"/>
          <ac:spMkLst>
            <pc:docMk/>
            <pc:sldMk cId="2423270199" sldId="277"/>
            <ac:spMk id="26" creationId="{73772B81-181F-48B7-8826-4D9686D15DF5}"/>
          </ac:spMkLst>
        </pc:spChg>
        <pc:spChg chg="add">
          <ac:chgData name="Marcon Jannic GBS-INA1a_2020" userId="5460232d-d1d8-4a1c-ad7a-64c29a0e89f7" providerId="ADAL" clId="{478C374C-BF68-4005-8C8B-5C367FE8A868}" dt="2021-10-27T18:10:20.407" v="790" actId="26606"/>
          <ac:spMkLst>
            <pc:docMk/>
            <pc:sldMk cId="2423270199" sldId="277"/>
            <ac:spMk id="28" creationId="{B2205F6E-03C6-4E92-877C-E2482F6599AA}"/>
          </ac:spMkLst>
        </pc:spChg>
        <pc:picChg chg="del">
          <ac:chgData name="Marcon Jannic GBS-INA1a_2020" userId="5460232d-d1d8-4a1c-ad7a-64c29a0e89f7" providerId="ADAL" clId="{478C374C-BF68-4005-8C8B-5C367FE8A868}" dt="2021-10-27T18:10:17.272" v="788" actId="478"/>
          <ac:picMkLst>
            <pc:docMk/>
            <pc:sldMk cId="2423270199" sldId="277"/>
            <ac:picMk id="4" creationId="{AAC42598-13F7-4884-BA08-1D894B61D3B7}"/>
          </ac:picMkLst>
        </pc:picChg>
        <pc:picChg chg="add mod">
          <ac:chgData name="Marcon Jannic GBS-INA1a_2020" userId="5460232d-d1d8-4a1c-ad7a-64c29a0e89f7" providerId="ADAL" clId="{478C374C-BF68-4005-8C8B-5C367FE8A868}" dt="2021-10-27T18:10:20.407" v="790" actId="26606"/>
          <ac:picMkLst>
            <pc:docMk/>
            <pc:sldMk cId="2423270199" sldId="277"/>
            <ac:picMk id="6" creationId="{E6A08188-0B5B-4C11-AB4F-39B20438F2BE}"/>
          </ac:picMkLst>
        </pc:picChg>
      </pc:sldChg>
      <pc:sldChg chg="addSp delSp modSp new mod">
        <pc:chgData name="Marcon Jannic GBS-INA1a_2020" userId="5460232d-d1d8-4a1c-ad7a-64c29a0e89f7" providerId="ADAL" clId="{478C374C-BF68-4005-8C8B-5C367FE8A868}" dt="2021-10-27T18:51:14.040" v="838" actId="1076"/>
        <pc:sldMkLst>
          <pc:docMk/>
          <pc:sldMk cId="1887965383" sldId="278"/>
        </pc:sldMkLst>
        <pc:spChg chg="mod">
          <ac:chgData name="Marcon Jannic GBS-INA1a_2020" userId="5460232d-d1d8-4a1c-ad7a-64c29a0e89f7" providerId="ADAL" clId="{478C374C-BF68-4005-8C8B-5C367FE8A868}" dt="2021-10-27T18:47:54.131" v="834" actId="20577"/>
          <ac:spMkLst>
            <pc:docMk/>
            <pc:sldMk cId="1887965383" sldId="278"/>
            <ac:spMk id="2" creationId="{44723F7C-B151-4CF5-806A-CA46F043CB22}"/>
          </ac:spMkLst>
        </pc:spChg>
        <pc:spChg chg="mod">
          <ac:chgData name="Marcon Jannic GBS-INA1a_2020" userId="5460232d-d1d8-4a1c-ad7a-64c29a0e89f7" providerId="ADAL" clId="{478C374C-BF68-4005-8C8B-5C367FE8A868}" dt="2021-10-27T13:39:31.116" v="260" actId="14"/>
          <ac:spMkLst>
            <pc:docMk/>
            <pc:sldMk cId="1887965383" sldId="278"/>
            <ac:spMk id="3" creationId="{AA65A6AD-F589-4178-B103-9DCA98D175C8}"/>
          </ac:spMkLst>
        </pc:spChg>
        <pc:spChg chg="del">
          <ac:chgData name="Marcon Jannic GBS-INA1a_2020" userId="5460232d-d1d8-4a1c-ad7a-64c29a0e89f7" providerId="ADAL" clId="{478C374C-BF68-4005-8C8B-5C367FE8A868}" dt="2021-10-27T18:07:53.059" v="776" actId="26606"/>
          <ac:spMkLst>
            <pc:docMk/>
            <pc:sldMk cId="1887965383" sldId="278"/>
            <ac:spMk id="9" creationId="{9F4444CE-BC8D-4D61-B303-4C05614E62AB}"/>
          </ac:spMkLst>
        </pc:spChg>
        <pc:spChg chg="del">
          <ac:chgData name="Marcon Jannic GBS-INA1a_2020" userId="5460232d-d1d8-4a1c-ad7a-64c29a0e89f7" providerId="ADAL" clId="{478C374C-BF68-4005-8C8B-5C367FE8A868}" dt="2021-10-27T18:07:53.059" v="776" actId="26606"/>
          <ac:spMkLst>
            <pc:docMk/>
            <pc:sldMk cId="1887965383" sldId="278"/>
            <ac:spMk id="11" creationId="{62423CA5-E2E1-4789-B759-9906C1C94063}"/>
          </ac:spMkLst>
        </pc:spChg>
        <pc:spChg chg="del">
          <ac:chgData name="Marcon Jannic GBS-INA1a_2020" userId="5460232d-d1d8-4a1c-ad7a-64c29a0e89f7" providerId="ADAL" clId="{478C374C-BF68-4005-8C8B-5C367FE8A868}" dt="2021-10-27T18:07:53.059" v="776" actId="26606"/>
          <ac:spMkLst>
            <pc:docMk/>
            <pc:sldMk cId="1887965383" sldId="278"/>
            <ac:spMk id="13" creationId="{73772B81-181F-48B7-8826-4D9686D15DF5}"/>
          </ac:spMkLst>
        </pc:spChg>
        <pc:spChg chg="del">
          <ac:chgData name="Marcon Jannic GBS-INA1a_2020" userId="5460232d-d1d8-4a1c-ad7a-64c29a0e89f7" providerId="ADAL" clId="{478C374C-BF68-4005-8C8B-5C367FE8A868}" dt="2021-10-27T18:07:53.059" v="776" actId="26606"/>
          <ac:spMkLst>
            <pc:docMk/>
            <pc:sldMk cId="1887965383" sldId="278"/>
            <ac:spMk id="15" creationId="{B2205F6E-03C6-4E92-877C-E2482F6599AA}"/>
          </ac:spMkLst>
        </pc:spChg>
        <pc:spChg chg="add del">
          <ac:chgData name="Marcon Jannic GBS-INA1a_2020" userId="5460232d-d1d8-4a1c-ad7a-64c29a0e89f7" providerId="ADAL" clId="{478C374C-BF68-4005-8C8B-5C367FE8A868}" dt="2021-10-27T18:08:16.739" v="779" actId="26606"/>
          <ac:spMkLst>
            <pc:docMk/>
            <pc:sldMk cId="1887965383" sldId="278"/>
            <ac:spMk id="20" creationId="{9F4444CE-BC8D-4D61-B303-4C05614E62AB}"/>
          </ac:spMkLst>
        </pc:spChg>
        <pc:spChg chg="add del">
          <ac:chgData name="Marcon Jannic GBS-INA1a_2020" userId="5460232d-d1d8-4a1c-ad7a-64c29a0e89f7" providerId="ADAL" clId="{478C374C-BF68-4005-8C8B-5C367FE8A868}" dt="2021-10-27T18:08:16.739" v="779" actId="26606"/>
          <ac:spMkLst>
            <pc:docMk/>
            <pc:sldMk cId="1887965383" sldId="278"/>
            <ac:spMk id="22" creationId="{62423CA5-E2E1-4789-B759-9906C1C94063}"/>
          </ac:spMkLst>
        </pc:spChg>
        <pc:spChg chg="add del">
          <ac:chgData name="Marcon Jannic GBS-INA1a_2020" userId="5460232d-d1d8-4a1c-ad7a-64c29a0e89f7" providerId="ADAL" clId="{478C374C-BF68-4005-8C8B-5C367FE8A868}" dt="2021-10-27T18:08:16.739" v="779" actId="26606"/>
          <ac:spMkLst>
            <pc:docMk/>
            <pc:sldMk cId="1887965383" sldId="278"/>
            <ac:spMk id="24" creationId="{73772B81-181F-48B7-8826-4D9686D15DF5}"/>
          </ac:spMkLst>
        </pc:spChg>
        <pc:spChg chg="add del">
          <ac:chgData name="Marcon Jannic GBS-INA1a_2020" userId="5460232d-d1d8-4a1c-ad7a-64c29a0e89f7" providerId="ADAL" clId="{478C374C-BF68-4005-8C8B-5C367FE8A868}" dt="2021-10-27T18:08:16.739" v="779" actId="26606"/>
          <ac:spMkLst>
            <pc:docMk/>
            <pc:sldMk cId="1887965383" sldId="278"/>
            <ac:spMk id="26" creationId="{B2205F6E-03C6-4E92-877C-E2482F6599AA}"/>
          </ac:spMkLst>
        </pc:spChg>
        <pc:spChg chg="add del">
          <ac:chgData name="Marcon Jannic GBS-INA1a_2020" userId="5460232d-d1d8-4a1c-ad7a-64c29a0e89f7" providerId="ADAL" clId="{478C374C-BF68-4005-8C8B-5C367FE8A868}" dt="2021-10-27T18:09:57.023" v="787" actId="26606"/>
          <ac:spMkLst>
            <pc:docMk/>
            <pc:sldMk cId="1887965383" sldId="278"/>
            <ac:spMk id="31" creationId="{9F4444CE-BC8D-4D61-B303-4C05614E62AB}"/>
          </ac:spMkLst>
        </pc:spChg>
        <pc:spChg chg="add del">
          <ac:chgData name="Marcon Jannic GBS-INA1a_2020" userId="5460232d-d1d8-4a1c-ad7a-64c29a0e89f7" providerId="ADAL" clId="{478C374C-BF68-4005-8C8B-5C367FE8A868}" dt="2021-10-27T18:09:57.023" v="787" actId="26606"/>
          <ac:spMkLst>
            <pc:docMk/>
            <pc:sldMk cId="1887965383" sldId="278"/>
            <ac:spMk id="33" creationId="{62423CA5-E2E1-4789-B759-9906C1C94063}"/>
          </ac:spMkLst>
        </pc:spChg>
        <pc:spChg chg="add del">
          <ac:chgData name="Marcon Jannic GBS-INA1a_2020" userId="5460232d-d1d8-4a1c-ad7a-64c29a0e89f7" providerId="ADAL" clId="{478C374C-BF68-4005-8C8B-5C367FE8A868}" dt="2021-10-27T18:09:57.023" v="787" actId="26606"/>
          <ac:spMkLst>
            <pc:docMk/>
            <pc:sldMk cId="1887965383" sldId="278"/>
            <ac:spMk id="35" creationId="{73772B81-181F-48B7-8826-4D9686D15DF5}"/>
          </ac:spMkLst>
        </pc:spChg>
        <pc:spChg chg="add del">
          <ac:chgData name="Marcon Jannic GBS-INA1a_2020" userId="5460232d-d1d8-4a1c-ad7a-64c29a0e89f7" providerId="ADAL" clId="{478C374C-BF68-4005-8C8B-5C367FE8A868}" dt="2021-10-27T18:09:57.023" v="787" actId="26606"/>
          <ac:spMkLst>
            <pc:docMk/>
            <pc:sldMk cId="1887965383" sldId="278"/>
            <ac:spMk id="37" creationId="{B2205F6E-03C6-4E92-877C-E2482F6599AA}"/>
          </ac:spMkLst>
        </pc:spChg>
        <pc:spChg chg="add">
          <ac:chgData name="Marcon Jannic GBS-INA1a_2020" userId="5460232d-d1d8-4a1c-ad7a-64c29a0e89f7" providerId="ADAL" clId="{478C374C-BF68-4005-8C8B-5C367FE8A868}" dt="2021-10-27T18:09:57.023" v="787" actId="26606"/>
          <ac:spMkLst>
            <pc:docMk/>
            <pc:sldMk cId="1887965383" sldId="278"/>
            <ac:spMk id="42" creationId="{9F4444CE-BC8D-4D61-B303-4C05614E62AB}"/>
          </ac:spMkLst>
        </pc:spChg>
        <pc:spChg chg="add">
          <ac:chgData name="Marcon Jannic GBS-INA1a_2020" userId="5460232d-d1d8-4a1c-ad7a-64c29a0e89f7" providerId="ADAL" clId="{478C374C-BF68-4005-8C8B-5C367FE8A868}" dt="2021-10-27T18:09:57.023" v="787" actId="26606"/>
          <ac:spMkLst>
            <pc:docMk/>
            <pc:sldMk cId="1887965383" sldId="278"/>
            <ac:spMk id="44" creationId="{62423CA5-E2E1-4789-B759-9906C1C94063}"/>
          </ac:spMkLst>
        </pc:spChg>
        <pc:spChg chg="add">
          <ac:chgData name="Marcon Jannic GBS-INA1a_2020" userId="5460232d-d1d8-4a1c-ad7a-64c29a0e89f7" providerId="ADAL" clId="{478C374C-BF68-4005-8C8B-5C367FE8A868}" dt="2021-10-27T18:09:57.023" v="787" actId="26606"/>
          <ac:spMkLst>
            <pc:docMk/>
            <pc:sldMk cId="1887965383" sldId="278"/>
            <ac:spMk id="46" creationId="{73772B81-181F-48B7-8826-4D9686D15DF5}"/>
          </ac:spMkLst>
        </pc:spChg>
        <pc:spChg chg="add">
          <ac:chgData name="Marcon Jannic GBS-INA1a_2020" userId="5460232d-d1d8-4a1c-ad7a-64c29a0e89f7" providerId="ADAL" clId="{478C374C-BF68-4005-8C8B-5C367FE8A868}" dt="2021-10-27T18:09:57.023" v="787" actId="26606"/>
          <ac:spMkLst>
            <pc:docMk/>
            <pc:sldMk cId="1887965383" sldId="278"/>
            <ac:spMk id="48" creationId="{B2205F6E-03C6-4E92-877C-E2482F6599AA}"/>
          </ac:spMkLst>
        </pc:spChg>
        <pc:picChg chg="del">
          <ac:chgData name="Marcon Jannic GBS-INA1a_2020" userId="5460232d-d1d8-4a1c-ad7a-64c29a0e89f7" providerId="ADAL" clId="{478C374C-BF68-4005-8C8B-5C367FE8A868}" dt="2021-10-27T18:07:46.675" v="773" actId="478"/>
          <ac:picMkLst>
            <pc:docMk/>
            <pc:sldMk cId="1887965383" sldId="278"/>
            <ac:picMk id="4" creationId="{DDCAB141-E109-4492-BC58-C3FF7415D92D}"/>
          </ac:picMkLst>
        </pc:picChg>
        <pc:picChg chg="add del mod">
          <ac:chgData name="Marcon Jannic GBS-INA1a_2020" userId="5460232d-d1d8-4a1c-ad7a-64c29a0e89f7" providerId="ADAL" clId="{478C374C-BF68-4005-8C8B-5C367FE8A868}" dt="2021-10-27T18:08:02.618" v="777" actId="478"/>
          <ac:picMkLst>
            <pc:docMk/>
            <pc:sldMk cId="1887965383" sldId="278"/>
            <ac:picMk id="6" creationId="{BA068120-1DE9-45DC-99DC-47032DF79AFD}"/>
          </ac:picMkLst>
        </pc:picChg>
        <pc:picChg chg="add mod">
          <ac:chgData name="Marcon Jannic GBS-INA1a_2020" userId="5460232d-d1d8-4a1c-ad7a-64c29a0e89f7" providerId="ADAL" clId="{478C374C-BF68-4005-8C8B-5C367FE8A868}" dt="2021-10-27T18:09:57.023" v="787" actId="26606"/>
          <ac:picMkLst>
            <pc:docMk/>
            <pc:sldMk cId="1887965383" sldId="278"/>
            <ac:picMk id="8" creationId="{87590D0C-C4DB-4528-808C-4EDF781155B3}"/>
          </ac:picMkLst>
        </pc:picChg>
        <pc:picChg chg="add mod">
          <ac:chgData name="Marcon Jannic GBS-INA1a_2020" userId="5460232d-d1d8-4a1c-ad7a-64c29a0e89f7" providerId="ADAL" clId="{478C374C-BF68-4005-8C8B-5C367FE8A868}" dt="2021-10-27T18:51:14.040" v="838" actId="1076"/>
          <ac:picMkLst>
            <pc:docMk/>
            <pc:sldMk cId="1887965383" sldId="278"/>
            <ac:picMk id="12" creationId="{28328A86-133C-4F89-85CA-55E975591525}"/>
          </ac:picMkLst>
        </pc:picChg>
      </pc:sldChg>
      <pc:sldChg chg="addSp delSp modSp new mod">
        <pc:chgData name="Marcon Jannic GBS-INA1a_2020" userId="5460232d-d1d8-4a1c-ad7a-64c29a0e89f7" providerId="ADAL" clId="{478C374C-BF68-4005-8C8B-5C367FE8A868}" dt="2021-10-27T13:41:59.994" v="300" actId="1076"/>
        <pc:sldMkLst>
          <pc:docMk/>
          <pc:sldMk cId="4289318420" sldId="279"/>
        </pc:sldMkLst>
        <pc:spChg chg="mod">
          <ac:chgData name="Marcon Jannic GBS-INA1a_2020" userId="5460232d-d1d8-4a1c-ad7a-64c29a0e89f7" providerId="ADAL" clId="{478C374C-BF68-4005-8C8B-5C367FE8A868}" dt="2021-10-27T13:39:56.225" v="297" actId="20577"/>
          <ac:spMkLst>
            <pc:docMk/>
            <pc:sldMk cId="4289318420" sldId="279"/>
            <ac:spMk id="2" creationId="{9B725451-6D1F-44C3-ABFA-5ABE6F5ADBD6}"/>
          </ac:spMkLst>
        </pc:spChg>
        <pc:spChg chg="del">
          <ac:chgData name="Marcon Jannic GBS-INA1a_2020" userId="5460232d-d1d8-4a1c-ad7a-64c29a0e89f7" providerId="ADAL" clId="{478C374C-BF68-4005-8C8B-5C367FE8A868}" dt="2021-10-27T13:41:51.017" v="298" actId="22"/>
          <ac:spMkLst>
            <pc:docMk/>
            <pc:sldMk cId="4289318420" sldId="279"/>
            <ac:spMk id="3" creationId="{B131CC50-FA8C-4BC4-8A3D-D76099874AFB}"/>
          </ac:spMkLst>
        </pc:spChg>
        <pc:picChg chg="add mod ord">
          <ac:chgData name="Marcon Jannic GBS-INA1a_2020" userId="5460232d-d1d8-4a1c-ad7a-64c29a0e89f7" providerId="ADAL" clId="{478C374C-BF68-4005-8C8B-5C367FE8A868}" dt="2021-10-27T13:41:59.994" v="300" actId="1076"/>
          <ac:picMkLst>
            <pc:docMk/>
            <pc:sldMk cId="4289318420" sldId="279"/>
            <ac:picMk id="5" creationId="{1F7C786A-4195-4B09-9217-BDF58E72C994}"/>
          </ac:picMkLst>
        </pc:picChg>
      </pc:sldChg>
      <pc:sldChg chg="addSp delSp modSp add del mod">
        <pc:chgData name="Marcon Jannic GBS-INA1a_2020" userId="5460232d-d1d8-4a1c-ad7a-64c29a0e89f7" providerId="ADAL" clId="{478C374C-BF68-4005-8C8B-5C367FE8A868}" dt="2021-10-27T13:47:46.916" v="308" actId="47"/>
        <pc:sldMkLst>
          <pc:docMk/>
          <pc:sldMk cId="292422961" sldId="280"/>
        </pc:sldMkLst>
        <pc:spChg chg="add mod">
          <ac:chgData name="Marcon Jannic GBS-INA1a_2020" userId="5460232d-d1d8-4a1c-ad7a-64c29a0e89f7" providerId="ADAL" clId="{478C374C-BF68-4005-8C8B-5C367FE8A868}" dt="2021-10-27T13:47:16.608" v="302" actId="478"/>
          <ac:spMkLst>
            <pc:docMk/>
            <pc:sldMk cId="292422961" sldId="280"/>
            <ac:spMk id="4" creationId="{E687C92A-F8C3-4D6A-B9B3-E155648C63F4}"/>
          </ac:spMkLst>
        </pc:spChg>
        <pc:picChg chg="del">
          <ac:chgData name="Marcon Jannic GBS-INA1a_2020" userId="5460232d-d1d8-4a1c-ad7a-64c29a0e89f7" providerId="ADAL" clId="{478C374C-BF68-4005-8C8B-5C367FE8A868}" dt="2021-10-27T13:47:16.608" v="302" actId="478"/>
          <ac:picMkLst>
            <pc:docMk/>
            <pc:sldMk cId="292422961" sldId="280"/>
            <ac:picMk id="5" creationId="{1F7C786A-4195-4B09-9217-BDF58E72C994}"/>
          </ac:picMkLst>
        </pc:picChg>
      </pc:sldChg>
      <pc:sldChg chg="addSp delSp modSp add mod">
        <pc:chgData name="Marcon Jannic GBS-INA1a_2020" userId="5460232d-d1d8-4a1c-ad7a-64c29a0e89f7" providerId="ADAL" clId="{478C374C-BF68-4005-8C8B-5C367FE8A868}" dt="2021-10-27T13:47:36.475" v="307" actId="1076"/>
        <pc:sldMkLst>
          <pc:docMk/>
          <pc:sldMk cId="3311093220" sldId="281"/>
        </pc:sldMkLst>
        <pc:spChg chg="add del mod">
          <ac:chgData name="Marcon Jannic GBS-INA1a_2020" userId="5460232d-d1d8-4a1c-ad7a-64c29a0e89f7" providerId="ADAL" clId="{478C374C-BF68-4005-8C8B-5C367FE8A868}" dt="2021-10-27T13:47:28.500" v="305" actId="22"/>
          <ac:spMkLst>
            <pc:docMk/>
            <pc:sldMk cId="3311093220" sldId="281"/>
            <ac:spMk id="4" creationId="{93F8C9B9-7DC0-4BA9-969E-50245503A64C}"/>
          </ac:spMkLst>
        </pc:spChg>
        <pc:picChg chg="del">
          <ac:chgData name="Marcon Jannic GBS-INA1a_2020" userId="5460232d-d1d8-4a1c-ad7a-64c29a0e89f7" providerId="ADAL" clId="{478C374C-BF68-4005-8C8B-5C367FE8A868}" dt="2021-10-27T13:47:20.810" v="304" actId="478"/>
          <ac:picMkLst>
            <pc:docMk/>
            <pc:sldMk cId="3311093220" sldId="281"/>
            <ac:picMk id="5" creationId="{1F7C786A-4195-4B09-9217-BDF58E72C994}"/>
          </ac:picMkLst>
        </pc:picChg>
        <pc:picChg chg="add mod ord">
          <ac:chgData name="Marcon Jannic GBS-INA1a_2020" userId="5460232d-d1d8-4a1c-ad7a-64c29a0e89f7" providerId="ADAL" clId="{478C374C-BF68-4005-8C8B-5C367FE8A868}" dt="2021-10-27T13:47:36.475" v="307" actId="1076"/>
          <ac:picMkLst>
            <pc:docMk/>
            <pc:sldMk cId="3311093220" sldId="281"/>
            <ac:picMk id="7" creationId="{FEB99D21-08B3-47B7-9CBF-A1FE3D3D926B}"/>
          </ac:picMkLst>
        </pc:picChg>
      </pc:sldChg>
      <pc:sldChg chg="modSp new del mod">
        <pc:chgData name="Marcon Jannic GBS-INA1a_2020" userId="5460232d-d1d8-4a1c-ad7a-64c29a0e89f7" providerId="ADAL" clId="{478C374C-BF68-4005-8C8B-5C367FE8A868}" dt="2021-10-27T13:53:33.801" v="355" actId="47"/>
        <pc:sldMkLst>
          <pc:docMk/>
          <pc:sldMk cId="576147485" sldId="282"/>
        </pc:sldMkLst>
        <pc:spChg chg="mod">
          <ac:chgData name="Marcon Jannic GBS-INA1a_2020" userId="5460232d-d1d8-4a1c-ad7a-64c29a0e89f7" providerId="ADAL" clId="{478C374C-BF68-4005-8C8B-5C367FE8A868}" dt="2021-10-27T13:53:15.986" v="354" actId="20577"/>
          <ac:spMkLst>
            <pc:docMk/>
            <pc:sldMk cId="576147485" sldId="282"/>
            <ac:spMk id="2" creationId="{231EBDF6-4F0E-49CC-A5FD-ADAB118D1E26}"/>
          </ac:spMkLst>
        </pc:spChg>
      </pc:sldChg>
      <pc:sldChg chg="new del">
        <pc:chgData name="Marcon Jannic GBS-INA1a_2020" userId="5460232d-d1d8-4a1c-ad7a-64c29a0e89f7" providerId="ADAL" clId="{478C374C-BF68-4005-8C8B-5C367FE8A868}" dt="2021-10-27T13:53:40.017" v="357" actId="47"/>
        <pc:sldMkLst>
          <pc:docMk/>
          <pc:sldMk cId="1318130189" sldId="282"/>
        </pc:sldMkLst>
      </pc:sldChg>
      <pc:sldChg chg="addSp delSp modSp new mod">
        <pc:chgData name="Marcon Jannic GBS-INA1a_2020" userId="5460232d-d1d8-4a1c-ad7a-64c29a0e89f7" providerId="ADAL" clId="{478C374C-BF68-4005-8C8B-5C367FE8A868}" dt="2021-10-27T18:09:53.671" v="786" actId="26606"/>
        <pc:sldMkLst>
          <pc:docMk/>
          <pc:sldMk cId="4098306487" sldId="282"/>
        </pc:sldMkLst>
        <pc:spChg chg="mod">
          <ac:chgData name="Marcon Jannic GBS-INA1a_2020" userId="5460232d-d1d8-4a1c-ad7a-64c29a0e89f7" providerId="ADAL" clId="{478C374C-BF68-4005-8C8B-5C367FE8A868}" dt="2021-10-27T13:53:51.458" v="383" actId="20577"/>
          <ac:spMkLst>
            <pc:docMk/>
            <pc:sldMk cId="4098306487" sldId="282"/>
            <ac:spMk id="2" creationId="{CB180722-13F0-4BFF-A4D0-53FF3C99648C}"/>
          </ac:spMkLst>
        </pc:spChg>
        <pc:spChg chg="mod">
          <ac:chgData name="Marcon Jannic GBS-INA1a_2020" userId="5460232d-d1d8-4a1c-ad7a-64c29a0e89f7" providerId="ADAL" clId="{478C374C-BF68-4005-8C8B-5C367FE8A868}" dt="2021-10-27T14:16:31.393" v="639" actId="20577"/>
          <ac:spMkLst>
            <pc:docMk/>
            <pc:sldMk cId="4098306487" sldId="282"/>
            <ac:spMk id="3" creationId="{D4A54DA2-8D9A-463D-9A7F-89915C13F152}"/>
          </ac:spMkLst>
        </pc:spChg>
        <pc:spChg chg="del">
          <ac:chgData name="Marcon Jannic GBS-INA1a_2020" userId="5460232d-d1d8-4a1c-ad7a-64c29a0e89f7" providerId="ADAL" clId="{478C374C-BF68-4005-8C8B-5C367FE8A868}" dt="2021-10-27T18:09:49.517" v="784" actId="26606"/>
          <ac:spMkLst>
            <pc:docMk/>
            <pc:sldMk cId="4098306487" sldId="282"/>
            <ac:spMk id="9" creationId="{9F4444CE-BC8D-4D61-B303-4C05614E62AB}"/>
          </ac:spMkLst>
        </pc:spChg>
        <pc:spChg chg="del">
          <ac:chgData name="Marcon Jannic GBS-INA1a_2020" userId="5460232d-d1d8-4a1c-ad7a-64c29a0e89f7" providerId="ADAL" clId="{478C374C-BF68-4005-8C8B-5C367FE8A868}" dt="2021-10-27T18:09:49.517" v="784" actId="26606"/>
          <ac:spMkLst>
            <pc:docMk/>
            <pc:sldMk cId="4098306487" sldId="282"/>
            <ac:spMk id="11" creationId="{62423CA5-E2E1-4789-B759-9906C1C94063}"/>
          </ac:spMkLst>
        </pc:spChg>
        <pc:spChg chg="del">
          <ac:chgData name="Marcon Jannic GBS-INA1a_2020" userId="5460232d-d1d8-4a1c-ad7a-64c29a0e89f7" providerId="ADAL" clId="{478C374C-BF68-4005-8C8B-5C367FE8A868}" dt="2021-10-27T18:09:49.517" v="784" actId="26606"/>
          <ac:spMkLst>
            <pc:docMk/>
            <pc:sldMk cId="4098306487" sldId="282"/>
            <ac:spMk id="13" creationId="{73772B81-181F-48B7-8826-4D9686D15DF5}"/>
          </ac:spMkLst>
        </pc:spChg>
        <pc:spChg chg="del">
          <ac:chgData name="Marcon Jannic GBS-INA1a_2020" userId="5460232d-d1d8-4a1c-ad7a-64c29a0e89f7" providerId="ADAL" clId="{478C374C-BF68-4005-8C8B-5C367FE8A868}" dt="2021-10-27T18:09:49.517" v="784" actId="26606"/>
          <ac:spMkLst>
            <pc:docMk/>
            <pc:sldMk cId="4098306487" sldId="282"/>
            <ac:spMk id="15" creationId="{B2205F6E-03C6-4E92-877C-E2482F6599AA}"/>
          </ac:spMkLst>
        </pc:spChg>
        <pc:spChg chg="add del">
          <ac:chgData name="Marcon Jannic GBS-INA1a_2020" userId="5460232d-d1d8-4a1c-ad7a-64c29a0e89f7" providerId="ADAL" clId="{478C374C-BF68-4005-8C8B-5C367FE8A868}" dt="2021-10-27T18:09:53.671" v="786" actId="26606"/>
          <ac:spMkLst>
            <pc:docMk/>
            <pc:sldMk cId="4098306487" sldId="282"/>
            <ac:spMk id="20" creationId="{9F4444CE-BC8D-4D61-B303-4C05614E62AB}"/>
          </ac:spMkLst>
        </pc:spChg>
        <pc:spChg chg="add del">
          <ac:chgData name="Marcon Jannic GBS-INA1a_2020" userId="5460232d-d1d8-4a1c-ad7a-64c29a0e89f7" providerId="ADAL" clId="{478C374C-BF68-4005-8C8B-5C367FE8A868}" dt="2021-10-27T18:09:53.671" v="786" actId="26606"/>
          <ac:spMkLst>
            <pc:docMk/>
            <pc:sldMk cId="4098306487" sldId="282"/>
            <ac:spMk id="22" creationId="{62423CA5-E2E1-4789-B759-9906C1C94063}"/>
          </ac:spMkLst>
        </pc:spChg>
        <pc:spChg chg="add del">
          <ac:chgData name="Marcon Jannic GBS-INA1a_2020" userId="5460232d-d1d8-4a1c-ad7a-64c29a0e89f7" providerId="ADAL" clId="{478C374C-BF68-4005-8C8B-5C367FE8A868}" dt="2021-10-27T18:09:53.671" v="786" actId="26606"/>
          <ac:spMkLst>
            <pc:docMk/>
            <pc:sldMk cId="4098306487" sldId="282"/>
            <ac:spMk id="24" creationId="{73772B81-181F-48B7-8826-4D9686D15DF5}"/>
          </ac:spMkLst>
        </pc:spChg>
        <pc:spChg chg="add del">
          <ac:chgData name="Marcon Jannic GBS-INA1a_2020" userId="5460232d-d1d8-4a1c-ad7a-64c29a0e89f7" providerId="ADAL" clId="{478C374C-BF68-4005-8C8B-5C367FE8A868}" dt="2021-10-27T18:09:53.671" v="786" actId="26606"/>
          <ac:spMkLst>
            <pc:docMk/>
            <pc:sldMk cId="4098306487" sldId="282"/>
            <ac:spMk id="26" creationId="{B2205F6E-03C6-4E92-877C-E2482F6599AA}"/>
          </ac:spMkLst>
        </pc:spChg>
        <pc:spChg chg="add">
          <ac:chgData name="Marcon Jannic GBS-INA1a_2020" userId="5460232d-d1d8-4a1c-ad7a-64c29a0e89f7" providerId="ADAL" clId="{478C374C-BF68-4005-8C8B-5C367FE8A868}" dt="2021-10-27T18:09:53.671" v="786" actId="26606"/>
          <ac:spMkLst>
            <pc:docMk/>
            <pc:sldMk cId="4098306487" sldId="282"/>
            <ac:spMk id="31" creationId="{9F4444CE-BC8D-4D61-B303-4C05614E62AB}"/>
          </ac:spMkLst>
        </pc:spChg>
        <pc:spChg chg="add">
          <ac:chgData name="Marcon Jannic GBS-INA1a_2020" userId="5460232d-d1d8-4a1c-ad7a-64c29a0e89f7" providerId="ADAL" clId="{478C374C-BF68-4005-8C8B-5C367FE8A868}" dt="2021-10-27T18:09:53.671" v="786" actId="26606"/>
          <ac:spMkLst>
            <pc:docMk/>
            <pc:sldMk cId="4098306487" sldId="282"/>
            <ac:spMk id="33" creationId="{62423CA5-E2E1-4789-B759-9906C1C94063}"/>
          </ac:spMkLst>
        </pc:spChg>
        <pc:spChg chg="add">
          <ac:chgData name="Marcon Jannic GBS-INA1a_2020" userId="5460232d-d1d8-4a1c-ad7a-64c29a0e89f7" providerId="ADAL" clId="{478C374C-BF68-4005-8C8B-5C367FE8A868}" dt="2021-10-27T18:09:53.671" v="786" actId="26606"/>
          <ac:spMkLst>
            <pc:docMk/>
            <pc:sldMk cId="4098306487" sldId="282"/>
            <ac:spMk id="35" creationId="{73772B81-181F-48B7-8826-4D9686D15DF5}"/>
          </ac:spMkLst>
        </pc:spChg>
        <pc:spChg chg="add">
          <ac:chgData name="Marcon Jannic GBS-INA1a_2020" userId="5460232d-d1d8-4a1c-ad7a-64c29a0e89f7" providerId="ADAL" clId="{478C374C-BF68-4005-8C8B-5C367FE8A868}" dt="2021-10-27T18:09:53.671" v="786" actId="26606"/>
          <ac:spMkLst>
            <pc:docMk/>
            <pc:sldMk cId="4098306487" sldId="282"/>
            <ac:spMk id="37" creationId="{B2205F6E-03C6-4E92-877C-E2482F6599AA}"/>
          </ac:spMkLst>
        </pc:spChg>
        <pc:picChg chg="del">
          <ac:chgData name="Marcon Jannic GBS-INA1a_2020" userId="5460232d-d1d8-4a1c-ad7a-64c29a0e89f7" providerId="ADAL" clId="{478C374C-BF68-4005-8C8B-5C367FE8A868}" dt="2021-10-27T18:09:47.915" v="782" actId="478"/>
          <ac:picMkLst>
            <pc:docMk/>
            <pc:sldMk cId="4098306487" sldId="282"/>
            <ac:picMk id="4" creationId="{404DB328-9A5E-4BF8-87EF-7F7BFDE20F55}"/>
          </ac:picMkLst>
        </pc:picChg>
        <pc:picChg chg="add mod">
          <ac:chgData name="Marcon Jannic GBS-INA1a_2020" userId="5460232d-d1d8-4a1c-ad7a-64c29a0e89f7" providerId="ADAL" clId="{478C374C-BF68-4005-8C8B-5C367FE8A868}" dt="2021-10-27T18:09:53.671" v="786" actId="26606"/>
          <ac:picMkLst>
            <pc:docMk/>
            <pc:sldMk cId="4098306487" sldId="282"/>
            <ac:picMk id="6" creationId="{D8350057-329A-4981-8505-CD49BDE598BC}"/>
          </ac:picMkLst>
        </pc:picChg>
      </pc:sldChg>
      <pc:sldChg chg="addSp delSp modSp new mod">
        <pc:chgData name="Marcon Jannic GBS-INA1a_2020" userId="5460232d-d1d8-4a1c-ad7a-64c29a0e89f7" providerId="ADAL" clId="{478C374C-BF68-4005-8C8B-5C367FE8A868}" dt="2021-10-27T14:06:20.256" v="473" actId="22"/>
        <pc:sldMkLst>
          <pc:docMk/>
          <pc:sldMk cId="306381122" sldId="283"/>
        </pc:sldMkLst>
        <pc:spChg chg="mod">
          <ac:chgData name="Marcon Jannic GBS-INA1a_2020" userId="5460232d-d1d8-4a1c-ad7a-64c29a0e89f7" providerId="ADAL" clId="{478C374C-BF68-4005-8C8B-5C367FE8A868}" dt="2021-10-27T14:05:09.596" v="468" actId="20577"/>
          <ac:spMkLst>
            <pc:docMk/>
            <pc:sldMk cId="306381122" sldId="283"/>
            <ac:spMk id="2" creationId="{29E151BA-5992-4FB9-AFC4-588FCA11B7D4}"/>
          </ac:spMkLst>
        </pc:spChg>
        <pc:spChg chg="del">
          <ac:chgData name="Marcon Jannic GBS-INA1a_2020" userId="5460232d-d1d8-4a1c-ad7a-64c29a0e89f7" providerId="ADAL" clId="{478C374C-BF68-4005-8C8B-5C367FE8A868}" dt="2021-10-27T14:05:51.276" v="469" actId="22"/>
          <ac:spMkLst>
            <pc:docMk/>
            <pc:sldMk cId="306381122" sldId="283"/>
            <ac:spMk id="3" creationId="{A437F847-C4EE-4ED8-961C-61E614104568}"/>
          </ac:spMkLst>
        </pc:spChg>
        <pc:picChg chg="add mod ord">
          <ac:chgData name="Marcon Jannic GBS-INA1a_2020" userId="5460232d-d1d8-4a1c-ad7a-64c29a0e89f7" providerId="ADAL" clId="{478C374C-BF68-4005-8C8B-5C367FE8A868}" dt="2021-10-27T14:06:04.701" v="471" actId="1076"/>
          <ac:picMkLst>
            <pc:docMk/>
            <pc:sldMk cId="306381122" sldId="283"/>
            <ac:picMk id="5" creationId="{2188C85A-B19B-4E7A-BDF2-53BA472CCCE4}"/>
          </ac:picMkLst>
        </pc:picChg>
        <pc:picChg chg="add del">
          <ac:chgData name="Marcon Jannic GBS-INA1a_2020" userId="5460232d-d1d8-4a1c-ad7a-64c29a0e89f7" providerId="ADAL" clId="{478C374C-BF68-4005-8C8B-5C367FE8A868}" dt="2021-10-27T14:06:20.256" v="473" actId="22"/>
          <ac:picMkLst>
            <pc:docMk/>
            <pc:sldMk cId="306381122" sldId="283"/>
            <ac:picMk id="7" creationId="{10A8E113-91E5-4620-A2C5-F093016534E4}"/>
          </ac:picMkLst>
        </pc:picChg>
      </pc:sldChg>
      <pc:sldChg chg="addSp delSp modSp add mod">
        <pc:chgData name="Marcon Jannic GBS-INA1a_2020" userId="5460232d-d1d8-4a1c-ad7a-64c29a0e89f7" providerId="ADAL" clId="{478C374C-BF68-4005-8C8B-5C367FE8A868}" dt="2021-10-27T14:14:12.321" v="557" actId="1076"/>
        <pc:sldMkLst>
          <pc:docMk/>
          <pc:sldMk cId="1029459117" sldId="284"/>
        </pc:sldMkLst>
        <pc:spChg chg="add del mod">
          <ac:chgData name="Marcon Jannic GBS-INA1a_2020" userId="5460232d-d1d8-4a1c-ad7a-64c29a0e89f7" providerId="ADAL" clId="{478C374C-BF68-4005-8C8B-5C367FE8A868}" dt="2021-10-27T14:10:01.486" v="476" actId="22"/>
          <ac:spMkLst>
            <pc:docMk/>
            <pc:sldMk cId="1029459117" sldId="284"/>
            <ac:spMk id="4" creationId="{78F11A48-7E06-4960-B132-48997A8923B1}"/>
          </ac:spMkLst>
        </pc:spChg>
        <pc:spChg chg="add mod">
          <ac:chgData name="Marcon Jannic GBS-INA1a_2020" userId="5460232d-d1d8-4a1c-ad7a-64c29a0e89f7" providerId="ADAL" clId="{478C374C-BF68-4005-8C8B-5C367FE8A868}" dt="2021-10-27T14:12:37.795" v="512" actId="207"/>
          <ac:spMkLst>
            <pc:docMk/>
            <pc:sldMk cId="1029459117" sldId="284"/>
            <ac:spMk id="13" creationId="{C52DAAF8-C6FD-474D-99FE-9181010B3CAB}"/>
          </ac:spMkLst>
        </pc:spChg>
        <pc:spChg chg="add mod">
          <ac:chgData name="Marcon Jannic GBS-INA1a_2020" userId="5460232d-d1d8-4a1c-ad7a-64c29a0e89f7" providerId="ADAL" clId="{478C374C-BF68-4005-8C8B-5C367FE8A868}" dt="2021-10-27T14:13:32.146" v="537" actId="1076"/>
          <ac:spMkLst>
            <pc:docMk/>
            <pc:sldMk cId="1029459117" sldId="284"/>
            <ac:spMk id="16" creationId="{5B6C23F5-EDE8-4862-AE1A-8902BD133B8E}"/>
          </ac:spMkLst>
        </pc:spChg>
        <pc:spChg chg="add mod">
          <ac:chgData name="Marcon Jannic GBS-INA1a_2020" userId="5460232d-d1d8-4a1c-ad7a-64c29a0e89f7" providerId="ADAL" clId="{478C374C-BF68-4005-8C8B-5C367FE8A868}" dt="2021-10-27T14:14:12.321" v="557" actId="1076"/>
          <ac:spMkLst>
            <pc:docMk/>
            <pc:sldMk cId="1029459117" sldId="284"/>
            <ac:spMk id="19" creationId="{0F11FCFF-8B1F-4714-9E7D-4FFAB021639A}"/>
          </ac:spMkLst>
        </pc:spChg>
        <pc:picChg chg="del">
          <ac:chgData name="Marcon Jannic GBS-INA1a_2020" userId="5460232d-d1d8-4a1c-ad7a-64c29a0e89f7" providerId="ADAL" clId="{478C374C-BF68-4005-8C8B-5C367FE8A868}" dt="2021-10-27T14:06:25.125" v="475" actId="478"/>
          <ac:picMkLst>
            <pc:docMk/>
            <pc:sldMk cId="1029459117" sldId="284"/>
            <ac:picMk id="5" creationId="{2188C85A-B19B-4E7A-BDF2-53BA472CCCE4}"/>
          </ac:picMkLst>
        </pc:picChg>
        <pc:picChg chg="add mod ord">
          <ac:chgData name="Marcon Jannic GBS-INA1a_2020" userId="5460232d-d1d8-4a1c-ad7a-64c29a0e89f7" providerId="ADAL" clId="{478C374C-BF68-4005-8C8B-5C367FE8A868}" dt="2021-10-27T14:10:10.776" v="478" actId="1076"/>
          <ac:picMkLst>
            <pc:docMk/>
            <pc:sldMk cId="1029459117" sldId="284"/>
            <ac:picMk id="7" creationId="{60A60917-5547-44B8-810A-211672C01303}"/>
          </ac:picMkLst>
        </pc:picChg>
        <pc:inkChg chg="add del">
          <ac:chgData name="Marcon Jannic GBS-INA1a_2020" userId="5460232d-d1d8-4a1c-ad7a-64c29a0e89f7" providerId="ADAL" clId="{478C374C-BF68-4005-8C8B-5C367FE8A868}" dt="2021-10-27T14:10:34.779" v="480"/>
          <ac:inkMkLst>
            <pc:docMk/>
            <pc:sldMk cId="1029459117" sldId="284"/>
            <ac:inkMk id="8" creationId="{FCD3ED34-1227-4F42-9E71-E2649A2CED64}"/>
          </ac:inkMkLst>
        </pc:inkChg>
        <pc:cxnChg chg="add del">
          <ac:chgData name="Marcon Jannic GBS-INA1a_2020" userId="5460232d-d1d8-4a1c-ad7a-64c29a0e89f7" providerId="ADAL" clId="{478C374C-BF68-4005-8C8B-5C367FE8A868}" dt="2021-10-27T14:10:49.402" v="482" actId="11529"/>
          <ac:cxnSpMkLst>
            <pc:docMk/>
            <pc:sldMk cId="1029459117" sldId="284"/>
            <ac:cxnSpMk id="10" creationId="{27B862E6-7C3A-44F1-9F0B-840875849130}"/>
          </ac:cxnSpMkLst>
        </pc:cxnChg>
        <pc:cxnChg chg="add mod">
          <ac:chgData name="Marcon Jannic GBS-INA1a_2020" userId="5460232d-d1d8-4a1c-ad7a-64c29a0e89f7" providerId="ADAL" clId="{478C374C-BF68-4005-8C8B-5C367FE8A868}" dt="2021-10-27T14:12:06.407" v="509" actId="208"/>
          <ac:cxnSpMkLst>
            <pc:docMk/>
            <pc:sldMk cId="1029459117" sldId="284"/>
            <ac:cxnSpMk id="12" creationId="{7F61D9FB-2FBB-41D5-9A98-BA0DBF509D38}"/>
          </ac:cxnSpMkLst>
        </pc:cxnChg>
        <pc:cxnChg chg="add mod">
          <ac:chgData name="Marcon Jannic GBS-INA1a_2020" userId="5460232d-d1d8-4a1c-ad7a-64c29a0e89f7" providerId="ADAL" clId="{478C374C-BF68-4005-8C8B-5C367FE8A868}" dt="2021-10-27T14:13:01.416" v="514" actId="208"/>
          <ac:cxnSpMkLst>
            <pc:docMk/>
            <pc:sldMk cId="1029459117" sldId="284"/>
            <ac:cxnSpMk id="15" creationId="{F5ED2ED5-7D37-49F9-8966-40B5C182DF67}"/>
          </ac:cxnSpMkLst>
        </pc:cxnChg>
        <pc:cxnChg chg="add mod">
          <ac:chgData name="Marcon Jannic GBS-INA1a_2020" userId="5460232d-d1d8-4a1c-ad7a-64c29a0e89f7" providerId="ADAL" clId="{478C374C-BF68-4005-8C8B-5C367FE8A868}" dt="2021-10-27T14:13:52.844" v="539" actId="208"/>
          <ac:cxnSpMkLst>
            <pc:docMk/>
            <pc:sldMk cId="1029459117" sldId="284"/>
            <ac:cxnSpMk id="18" creationId="{141B1496-BFDD-41D5-B539-7C2AAEBD75C0}"/>
          </ac:cxnSpMkLst>
        </pc:cxnChg>
      </pc:sldChg>
      <pc:sldChg chg="addSp delSp modSp new mod">
        <pc:chgData name="Marcon Jannic GBS-INA1a_2020" userId="5460232d-d1d8-4a1c-ad7a-64c29a0e89f7" providerId="ADAL" clId="{478C374C-BF68-4005-8C8B-5C367FE8A868}" dt="2021-10-27T18:14:50.425" v="804" actId="26606"/>
        <pc:sldMkLst>
          <pc:docMk/>
          <pc:sldMk cId="2359425277" sldId="285"/>
        </pc:sldMkLst>
        <pc:spChg chg="mod">
          <ac:chgData name="Marcon Jannic GBS-INA1a_2020" userId="5460232d-d1d8-4a1c-ad7a-64c29a0e89f7" providerId="ADAL" clId="{478C374C-BF68-4005-8C8B-5C367FE8A868}" dt="2021-10-27T17:18:46.809" v="657" actId="20577"/>
          <ac:spMkLst>
            <pc:docMk/>
            <pc:sldMk cId="2359425277" sldId="285"/>
            <ac:spMk id="2" creationId="{01FEE22F-59CF-456A-8205-91DFCED19A98}"/>
          </ac:spMkLst>
        </pc:spChg>
        <pc:spChg chg="mod">
          <ac:chgData name="Marcon Jannic GBS-INA1a_2020" userId="5460232d-d1d8-4a1c-ad7a-64c29a0e89f7" providerId="ADAL" clId="{478C374C-BF68-4005-8C8B-5C367FE8A868}" dt="2021-10-27T17:27:11.586" v="738" actId="20577"/>
          <ac:spMkLst>
            <pc:docMk/>
            <pc:sldMk cId="2359425277" sldId="285"/>
            <ac:spMk id="3" creationId="{52DB08A0-189C-4178-968F-E574D60BB35D}"/>
          </ac:spMkLst>
        </pc:spChg>
        <pc:spChg chg="del">
          <ac:chgData name="Marcon Jannic GBS-INA1a_2020" userId="5460232d-d1d8-4a1c-ad7a-64c29a0e89f7" providerId="ADAL" clId="{478C374C-BF68-4005-8C8B-5C367FE8A868}" dt="2021-10-27T18:14:50.425" v="804" actId="26606"/>
          <ac:spMkLst>
            <pc:docMk/>
            <pc:sldMk cId="2359425277" sldId="285"/>
            <ac:spMk id="9" creationId="{9F4444CE-BC8D-4D61-B303-4C05614E62AB}"/>
          </ac:spMkLst>
        </pc:spChg>
        <pc:spChg chg="del">
          <ac:chgData name="Marcon Jannic GBS-INA1a_2020" userId="5460232d-d1d8-4a1c-ad7a-64c29a0e89f7" providerId="ADAL" clId="{478C374C-BF68-4005-8C8B-5C367FE8A868}" dt="2021-10-27T18:14:50.425" v="804" actId="26606"/>
          <ac:spMkLst>
            <pc:docMk/>
            <pc:sldMk cId="2359425277" sldId="285"/>
            <ac:spMk id="11" creationId="{62423CA5-E2E1-4789-B759-9906C1C94063}"/>
          </ac:spMkLst>
        </pc:spChg>
        <pc:spChg chg="del">
          <ac:chgData name="Marcon Jannic GBS-INA1a_2020" userId="5460232d-d1d8-4a1c-ad7a-64c29a0e89f7" providerId="ADAL" clId="{478C374C-BF68-4005-8C8B-5C367FE8A868}" dt="2021-10-27T18:14:50.425" v="804" actId="26606"/>
          <ac:spMkLst>
            <pc:docMk/>
            <pc:sldMk cId="2359425277" sldId="285"/>
            <ac:spMk id="13" creationId="{73772B81-181F-48B7-8826-4D9686D15DF5}"/>
          </ac:spMkLst>
        </pc:spChg>
        <pc:spChg chg="del">
          <ac:chgData name="Marcon Jannic GBS-INA1a_2020" userId="5460232d-d1d8-4a1c-ad7a-64c29a0e89f7" providerId="ADAL" clId="{478C374C-BF68-4005-8C8B-5C367FE8A868}" dt="2021-10-27T18:14:50.425" v="804" actId="26606"/>
          <ac:spMkLst>
            <pc:docMk/>
            <pc:sldMk cId="2359425277" sldId="285"/>
            <ac:spMk id="15" creationId="{B2205F6E-03C6-4E92-877C-E2482F6599AA}"/>
          </ac:spMkLst>
        </pc:spChg>
        <pc:spChg chg="add">
          <ac:chgData name="Marcon Jannic GBS-INA1a_2020" userId="5460232d-d1d8-4a1c-ad7a-64c29a0e89f7" providerId="ADAL" clId="{478C374C-BF68-4005-8C8B-5C367FE8A868}" dt="2021-10-27T18:14:50.425" v="804" actId="26606"/>
          <ac:spMkLst>
            <pc:docMk/>
            <pc:sldMk cId="2359425277" sldId="285"/>
            <ac:spMk id="20" creationId="{9F4444CE-BC8D-4D61-B303-4C05614E62AB}"/>
          </ac:spMkLst>
        </pc:spChg>
        <pc:spChg chg="add">
          <ac:chgData name="Marcon Jannic GBS-INA1a_2020" userId="5460232d-d1d8-4a1c-ad7a-64c29a0e89f7" providerId="ADAL" clId="{478C374C-BF68-4005-8C8B-5C367FE8A868}" dt="2021-10-27T18:14:50.425" v="804" actId="26606"/>
          <ac:spMkLst>
            <pc:docMk/>
            <pc:sldMk cId="2359425277" sldId="285"/>
            <ac:spMk id="22" creationId="{62423CA5-E2E1-4789-B759-9906C1C94063}"/>
          </ac:spMkLst>
        </pc:spChg>
        <pc:spChg chg="add">
          <ac:chgData name="Marcon Jannic GBS-INA1a_2020" userId="5460232d-d1d8-4a1c-ad7a-64c29a0e89f7" providerId="ADAL" clId="{478C374C-BF68-4005-8C8B-5C367FE8A868}" dt="2021-10-27T18:14:50.425" v="804" actId="26606"/>
          <ac:spMkLst>
            <pc:docMk/>
            <pc:sldMk cId="2359425277" sldId="285"/>
            <ac:spMk id="24" creationId="{73772B81-181F-48B7-8826-4D9686D15DF5}"/>
          </ac:spMkLst>
        </pc:spChg>
        <pc:spChg chg="add">
          <ac:chgData name="Marcon Jannic GBS-INA1a_2020" userId="5460232d-d1d8-4a1c-ad7a-64c29a0e89f7" providerId="ADAL" clId="{478C374C-BF68-4005-8C8B-5C367FE8A868}" dt="2021-10-27T18:14:50.425" v="804" actId="26606"/>
          <ac:spMkLst>
            <pc:docMk/>
            <pc:sldMk cId="2359425277" sldId="285"/>
            <ac:spMk id="26" creationId="{B2205F6E-03C6-4E92-877C-E2482F6599AA}"/>
          </ac:spMkLst>
        </pc:spChg>
        <pc:picChg chg="del">
          <ac:chgData name="Marcon Jannic GBS-INA1a_2020" userId="5460232d-d1d8-4a1c-ad7a-64c29a0e89f7" providerId="ADAL" clId="{478C374C-BF68-4005-8C8B-5C367FE8A868}" dt="2021-10-27T18:14:48.482" v="802" actId="478"/>
          <ac:picMkLst>
            <pc:docMk/>
            <pc:sldMk cId="2359425277" sldId="285"/>
            <ac:picMk id="4" creationId="{89C42B9C-F6D2-4216-82B9-C6D61DA3D51F}"/>
          </ac:picMkLst>
        </pc:picChg>
        <pc:picChg chg="add mod">
          <ac:chgData name="Marcon Jannic GBS-INA1a_2020" userId="5460232d-d1d8-4a1c-ad7a-64c29a0e89f7" providerId="ADAL" clId="{478C374C-BF68-4005-8C8B-5C367FE8A868}" dt="2021-10-27T18:14:50.425" v="804" actId="26606"/>
          <ac:picMkLst>
            <pc:docMk/>
            <pc:sldMk cId="2359425277" sldId="285"/>
            <ac:picMk id="6" creationId="{618C5BC0-A8EC-4418-84CC-08B272D14414}"/>
          </ac:picMkLst>
        </pc:picChg>
      </pc:sldChg>
      <pc:sldChg chg="modSp mod">
        <pc:chgData name="Marcon Jannic GBS-INA1a_2020" userId="5460232d-d1d8-4a1c-ad7a-64c29a0e89f7" providerId="ADAL" clId="{478C374C-BF68-4005-8C8B-5C367FE8A868}" dt="2021-10-27T18:30:27.172" v="822" actId="1076"/>
        <pc:sldMkLst>
          <pc:docMk/>
          <pc:sldMk cId="532574449" sldId="286"/>
        </pc:sldMkLst>
        <pc:picChg chg="mod">
          <ac:chgData name="Marcon Jannic GBS-INA1a_2020" userId="5460232d-d1d8-4a1c-ad7a-64c29a0e89f7" providerId="ADAL" clId="{478C374C-BF68-4005-8C8B-5C367FE8A868}" dt="2021-10-27T18:30:27.172" v="822" actId="1076"/>
          <ac:picMkLst>
            <pc:docMk/>
            <pc:sldMk cId="532574449" sldId="286"/>
            <ac:picMk id="7" creationId="{FD9477DD-2F79-4172-A49A-82C87AEAE767}"/>
          </ac:picMkLst>
        </pc:picChg>
      </pc:sldChg>
    </pc:docChg>
  </pc:docChgLst>
  <pc:docChgLst>
    <pc:chgData name="Marcon Jannic GBS-INA1a_2020" userId="5460232d-d1d8-4a1c-ad7a-64c29a0e89f7" providerId="ADAL" clId="{9B68DAF9-42CC-4639-8AE5-1AF7602591C5}"/>
    <pc:docChg chg="custSel modSld">
      <pc:chgData name="Marcon Jannic GBS-INA1a_2020" userId="5460232d-d1d8-4a1c-ad7a-64c29a0e89f7" providerId="ADAL" clId="{9B68DAF9-42CC-4639-8AE5-1AF7602591C5}" dt="2021-10-28T13:15:17.524" v="0" actId="478"/>
      <pc:docMkLst>
        <pc:docMk/>
      </pc:docMkLst>
      <pc:sldChg chg="delSp">
        <pc:chgData name="Marcon Jannic GBS-INA1a_2020" userId="5460232d-d1d8-4a1c-ad7a-64c29a0e89f7" providerId="ADAL" clId="{9B68DAF9-42CC-4639-8AE5-1AF7602591C5}" dt="2021-10-28T13:15:17.524" v="0" actId="478"/>
        <pc:sldMkLst>
          <pc:docMk/>
          <pc:sldMk cId="532574449" sldId="286"/>
        </pc:sldMkLst>
        <pc:spChg chg="del">
          <ac:chgData name="Marcon Jannic GBS-INA1a_2020" userId="5460232d-d1d8-4a1c-ad7a-64c29a0e89f7" providerId="ADAL" clId="{9B68DAF9-42CC-4639-8AE5-1AF7602591C5}" dt="2021-10-28T13:15:17.524" v="0" actId="478"/>
          <ac:spMkLst>
            <pc:docMk/>
            <pc:sldMk cId="532574449" sldId="286"/>
            <ac:spMk id="4" creationId="{423F56AD-B1E3-445C-963C-E4C38EF15C8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1073E-B160-44AE-A723-F8C2C40867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579177-FBF9-4745-8624-EF146DC385BB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Was ist GitHub?</a:t>
          </a:r>
          <a:endParaRPr lang="en-US"/>
        </a:p>
      </dgm:t>
    </dgm:pt>
    <dgm:pt modelId="{AF7838BA-CA48-4233-94B2-32A2F81FD893}" type="parTrans" cxnId="{CFEA5EF5-125B-43F1-8754-C9406B477299}">
      <dgm:prSet/>
      <dgm:spPr/>
      <dgm:t>
        <a:bodyPr/>
        <a:lstStyle/>
        <a:p>
          <a:endParaRPr lang="en-US"/>
        </a:p>
      </dgm:t>
    </dgm:pt>
    <dgm:pt modelId="{4385656B-CF71-45CB-80B0-E98903ECFD16}" type="sibTrans" cxnId="{CFEA5EF5-125B-43F1-8754-C9406B477299}">
      <dgm:prSet/>
      <dgm:spPr/>
      <dgm:t>
        <a:bodyPr/>
        <a:lstStyle/>
        <a:p>
          <a:endParaRPr lang="en-US"/>
        </a:p>
      </dgm:t>
    </dgm:pt>
    <dgm:pt modelId="{DB136EA3-FAAC-446A-81A0-18CC1B14263C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Wozu braucht man GitHub?</a:t>
          </a:r>
          <a:endParaRPr lang="en-US"/>
        </a:p>
      </dgm:t>
    </dgm:pt>
    <dgm:pt modelId="{460A93D6-C30A-49C9-BA86-CFADE2CE11D2}" type="parTrans" cxnId="{E1656A67-B7A8-4F37-A873-1A827FB2AF45}">
      <dgm:prSet/>
      <dgm:spPr/>
      <dgm:t>
        <a:bodyPr/>
        <a:lstStyle/>
        <a:p>
          <a:endParaRPr lang="en-US"/>
        </a:p>
      </dgm:t>
    </dgm:pt>
    <dgm:pt modelId="{C842038B-CCF2-4DA0-A310-5DBF9B0DE5ED}" type="sibTrans" cxnId="{E1656A67-B7A8-4F37-A873-1A827FB2AF45}">
      <dgm:prSet/>
      <dgm:spPr/>
      <dgm:t>
        <a:bodyPr/>
        <a:lstStyle/>
        <a:p>
          <a:endParaRPr lang="en-US"/>
        </a:p>
      </dgm:t>
    </dgm:pt>
    <dgm:pt modelId="{240B29AA-738D-42A5-8B13-13C571DC4E81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Repository</a:t>
          </a:r>
          <a:endParaRPr lang="en-US"/>
        </a:p>
      </dgm:t>
    </dgm:pt>
    <dgm:pt modelId="{74714F00-E732-4FB8-AB92-566EA625B52E}" type="parTrans" cxnId="{DFE9791C-0F54-45A1-B19F-C1F1E71F2BCE}">
      <dgm:prSet/>
      <dgm:spPr/>
      <dgm:t>
        <a:bodyPr/>
        <a:lstStyle/>
        <a:p>
          <a:endParaRPr lang="en-US"/>
        </a:p>
      </dgm:t>
    </dgm:pt>
    <dgm:pt modelId="{E36A7BD8-111F-4E80-A87E-7FFD2280ECCA}" type="sibTrans" cxnId="{DFE9791C-0F54-45A1-B19F-C1F1E71F2BCE}">
      <dgm:prSet/>
      <dgm:spPr/>
      <dgm:t>
        <a:bodyPr/>
        <a:lstStyle/>
        <a:p>
          <a:endParaRPr lang="en-US"/>
        </a:p>
      </dgm:t>
    </dgm:pt>
    <dgm:pt modelId="{639C3DF7-1C2D-44FB-8316-2067A247BC43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Branch</a:t>
          </a:r>
          <a:endParaRPr lang="en-US"/>
        </a:p>
      </dgm:t>
    </dgm:pt>
    <dgm:pt modelId="{B74EC074-5A68-4656-B196-1061EED42BAC}" type="parTrans" cxnId="{8CE33F7A-8299-4B20-8F62-09900DF18191}">
      <dgm:prSet/>
      <dgm:spPr/>
      <dgm:t>
        <a:bodyPr/>
        <a:lstStyle/>
        <a:p>
          <a:endParaRPr lang="en-US"/>
        </a:p>
      </dgm:t>
    </dgm:pt>
    <dgm:pt modelId="{6B7100B7-68D7-45C0-9B33-FF283AD62015}" type="sibTrans" cxnId="{8CE33F7A-8299-4B20-8F62-09900DF18191}">
      <dgm:prSet/>
      <dgm:spPr/>
      <dgm:t>
        <a:bodyPr/>
        <a:lstStyle/>
        <a:p>
          <a:endParaRPr lang="en-US"/>
        </a:p>
      </dgm:t>
    </dgm:pt>
    <dgm:pt modelId="{89EFF8F4-321F-4EC6-86BE-91EAAD723270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Fork</a:t>
          </a:r>
          <a:endParaRPr lang="en-US"/>
        </a:p>
      </dgm:t>
    </dgm:pt>
    <dgm:pt modelId="{7417F95F-81DC-499D-83FC-56F6AEDD6683}" type="parTrans" cxnId="{FDF7B8B8-B4A8-48BF-8ADD-FC1347163319}">
      <dgm:prSet/>
      <dgm:spPr/>
      <dgm:t>
        <a:bodyPr/>
        <a:lstStyle/>
        <a:p>
          <a:endParaRPr lang="en-US"/>
        </a:p>
      </dgm:t>
    </dgm:pt>
    <dgm:pt modelId="{81B7B767-1C58-478E-9451-E67BA85A604B}" type="sibTrans" cxnId="{FDF7B8B8-B4A8-48BF-8ADD-FC1347163319}">
      <dgm:prSet/>
      <dgm:spPr/>
      <dgm:t>
        <a:bodyPr/>
        <a:lstStyle/>
        <a:p>
          <a:endParaRPr lang="en-US"/>
        </a:p>
      </dgm:t>
    </dgm:pt>
    <dgm:pt modelId="{AAC612E0-B731-4F9C-97AD-ADD4280206F8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Pull-Request</a:t>
          </a:r>
          <a:endParaRPr lang="en-US"/>
        </a:p>
      </dgm:t>
    </dgm:pt>
    <dgm:pt modelId="{8D74F55B-076B-44A8-90EA-FE01E609F62C}" type="parTrans" cxnId="{36C6E215-5882-42A5-92C1-D7B71CD4FCF2}">
      <dgm:prSet/>
      <dgm:spPr/>
      <dgm:t>
        <a:bodyPr/>
        <a:lstStyle/>
        <a:p>
          <a:endParaRPr lang="en-US"/>
        </a:p>
      </dgm:t>
    </dgm:pt>
    <dgm:pt modelId="{7BAB9A39-2817-4378-B5C4-9D989C81BD00}" type="sibTrans" cxnId="{36C6E215-5882-42A5-92C1-D7B71CD4FCF2}">
      <dgm:prSet/>
      <dgm:spPr/>
      <dgm:t>
        <a:bodyPr/>
        <a:lstStyle/>
        <a:p>
          <a:endParaRPr lang="en-US"/>
        </a:p>
      </dgm:t>
    </dgm:pt>
    <dgm:pt modelId="{238DCCD8-538E-4551-9268-DB4621647B1D}" type="pres">
      <dgm:prSet presAssocID="{E981073E-B160-44AE-A723-F8C2C408679D}" presName="root" presStyleCnt="0">
        <dgm:presLayoutVars>
          <dgm:dir/>
          <dgm:resizeHandles val="exact"/>
        </dgm:presLayoutVars>
      </dgm:prSet>
      <dgm:spPr/>
    </dgm:pt>
    <dgm:pt modelId="{DD4D36F8-FC26-4CDC-9D2C-901071F2BDB3}" type="pres">
      <dgm:prSet presAssocID="{CF579177-FBF9-4745-8624-EF146DC385BB}" presName="compNode" presStyleCnt="0"/>
      <dgm:spPr/>
    </dgm:pt>
    <dgm:pt modelId="{3A2B96AE-A70E-4FDF-8AB3-F8B270F19A49}" type="pres">
      <dgm:prSet presAssocID="{CF579177-FBF9-4745-8624-EF146DC385BB}" presName="bgRect" presStyleLbl="bgShp" presStyleIdx="0" presStyleCnt="5"/>
      <dgm:spPr/>
    </dgm:pt>
    <dgm:pt modelId="{EF39CB7A-D211-4F08-BDDF-9C303A009BBE}" type="pres">
      <dgm:prSet presAssocID="{CF579177-FBF9-4745-8624-EF146DC385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ißwolf"/>
        </a:ext>
      </dgm:extLst>
    </dgm:pt>
    <dgm:pt modelId="{B372E4F2-0A19-4377-ADB1-D3D3A5816D5A}" type="pres">
      <dgm:prSet presAssocID="{CF579177-FBF9-4745-8624-EF146DC385BB}" presName="spaceRect" presStyleCnt="0"/>
      <dgm:spPr/>
    </dgm:pt>
    <dgm:pt modelId="{1BBB91A4-C615-44AC-B0D8-A68CD7724789}" type="pres">
      <dgm:prSet presAssocID="{CF579177-FBF9-4745-8624-EF146DC385BB}" presName="parTx" presStyleLbl="revTx" presStyleIdx="0" presStyleCnt="6">
        <dgm:presLayoutVars>
          <dgm:chMax val="0"/>
          <dgm:chPref val="0"/>
        </dgm:presLayoutVars>
      </dgm:prSet>
      <dgm:spPr/>
    </dgm:pt>
    <dgm:pt modelId="{CD7565DD-3D51-436B-ABCB-C037CA432A2F}" type="pres">
      <dgm:prSet presAssocID="{CF579177-FBF9-4745-8624-EF146DC385BB}" presName="desTx" presStyleLbl="revTx" presStyleIdx="1" presStyleCnt="6" custScaleX="108099" custLinFactNeighborX="-5025" custLinFactNeighborY="-1058">
        <dgm:presLayoutVars/>
      </dgm:prSet>
      <dgm:spPr/>
    </dgm:pt>
    <dgm:pt modelId="{522144D3-1009-44C9-8AD4-338A950BAAB4}" type="pres">
      <dgm:prSet presAssocID="{4385656B-CF71-45CB-80B0-E98903ECFD16}" presName="sibTrans" presStyleCnt="0"/>
      <dgm:spPr/>
    </dgm:pt>
    <dgm:pt modelId="{F70D9959-3270-4E80-995B-BAFEA45645DE}" type="pres">
      <dgm:prSet presAssocID="{240B29AA-738D-42A5-8B13-13C571DC4E81}" presName="compNode" presStyleCnt="0"/>
      <dgm:spPr/>
    </dgm:pt>
    <dgm:pt modelId="{CBCFCF17-2E6F-40FF-8FCA-8D7FC17C2292}" type="pres">
      <dgm:prSet presAssocID="{240B29AA-738D-42A5-8B13-13C571DC4E81}" presName="bgRect" presStyleLbl="bgShp" presStyleIdx="1" presStyleCnt="5"/>
      <dgm:spPr/>
    </dgm:pt>
    <dgm:pt modelId="{B45D39BA-DA7F-4385-83F1-760C7605B1D4}" type="pres">
      <dgm:prSet presAssocID="{240B29AA-738D-42A5-8B13-13C571DC4E8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D47AC17B-145D-43E3-8EF2-8ECCC5621BCD}" type="pres">
      <dgm:prSet presAssocID="{240B29AA-738D-42A5-8B13-13C571DC4E81}" presName="spaceRect" presStyleCnt="0"/>
      <dgm:spPr/>
    </dgm:pt>
    <dgm:pt modelId="{3A428886-7A99-4E8A-B1AF-F7798D31054A}" type="pres">
      <dgm:prSet presAssocID="{240B29AA-738D-42A5-8B13-13C571DC4E81}" presName="parTx" presStyleLbl="revTx" presStyleIdx="2" presStyleCnt="6">
        <dgm:presLayoutVars>
          <dgm:chMax val="0"/>
          <dgm:chPref val="0"/>
        </dgm:presLayoutVars>
      </dgm:prSet>
      <dgm:spPr/>
    </dgm:pt>
    <dgm:pt modelId="{E612FEAE-1C43-48AD-B263-8E67CBE36708}" type="pres">
      <dgm:prSet presAssocID="{E36A7BD8-111F-4E80-A87E-7FFD2280ECCA}" presName="sibTrans" presStyleCnt="0"/>
      <dgm:spPr/>
    </dgm:pt>
    <dgm:pt modelId="{3CACA5F5-12C4-482D-AD0F-991543B172A0}" type="pres">
      <dgm:prSet presAssocID="{639C3DF7-1C2D-44FB-8316-2067A247BC43}" presName="compNode" presStyleCnt="0"/>
      <dgm:spPr/>
    </dgm:pt>
    <dgm:pt modelId="{CAC8382A-7FB4-4E7B-9B58-E27643149CE4}" type="pres">
      <dgm:prSet presAssocID="{639C3DF7-1C2D-44FB-8316-2067A247BC43}" presName="bgRect" presStyleLbl="bgShp" presStyleIdx="2" presStyleCnt="5"/>
      <dgm:spPr/>
    </dgm:pt>
    <dgm:pt modelId="{20BD7C6E-237B-454F-8B2B-36B24B44F368}" type="pres">
      <dgm:prSet presAssocID="{639C3DF7-1C2D-44FB-8316-2067A247BC4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52640EE-EFB1-4AC2-BE8C-0CF8365A24D7}" type="pres">
      <dgm:prSet presAssocID="{639C3DF7-1C2D-44FB-8316-2067A247BC43}" presName="spaceRect" presStyleCnt="0"/>
      <dgm:spPr/>
    </dgm:pt>
    <dgm:pt modelId="{07F83791-8D17-4674-921A-0ECF83921565}" type="pres">
      <dgm:prSet presAssocID="{639C3DF7-1C2D-44FB-8316-2067A247BC43}" presName="parTx" presStyleLbl="revTx" presStyleIdx="3" presStyleCnt="6">
        <dgm:presLayoutVars>
          <dgm:chMax val="0"/>
          <dgm:chPref val="0"/>
        </dgm:presLayoutVars>
      </dgm:prSet>
      <dgm:spPr/>
    </dgm:pt>
    <dgm:pt modelId="{D458968E-D92F-47AF-844D-F29F5A9215AA}" type="pres">
      <dgm:prSet presAssocID="{6B7100B7-68D7-45C0-9B33-FF283AD62015}" presName="sibTrans" presStyleCnt="0"/>
      <dgm:spPr/>
    </dgm:pt>
    <dgm:pt modelId="{0D2B440C-3C18-4FB9-92A3-AE16CC5843CB}" type="pres">
      <dgm:prSet presAssocID="{89EFF8F4-321F-4EC6-86BE-91EAAD723270}" presName="compNode" presStyleCnt="0"/>
      <dgm:spPr/>
    </dgm:pt>
    <dgm:pt modelId="{6E3D1A9B-C446-4C45-A36C-028680986EBE}" type="pres">
      <dgm:prSet presAssocID="{89EFF8F4-321F-4EC6-86BE-91EAAD723270}" presName="bgRect" presStyleLbl="bgShp" presStyleIdx="3" presStyleCnt="5"/>
      <dgm:spPr/>
    </dgm:pt>
    <dgm:pt modelId="{A40E5D69-4B82-48DD-A61A-34916551AC28}" type="pres">
      <dgm:prSet presAssocID="{89EFF8F4-321F-4EC6-86BE-91EAAD7232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bel"/>
        </a:ext>
      </dgm:extLst>
    </dgm:pt>
    <dgm:pt modelId="{7408EEDF-D04F-4713-ABFF-99D96C63E2EB}" type="pres">
      <dgm:prSet presAssocID="{89EFF8F4-321F-4EC6-86BE-91EAAD723270}" presName="spaceRect" presStyleCnt="0"/>
      <dgm:spPr/>
    </dgm:pt>
    <dgm:pt modelId="{BE37F64F-9917-46C7-B489-DB69E306276D}" type="pres">
      <dgm:prSet presAssocID="{89EFF8F4-321F-4EC6-86BE-91EAAD723270}" presName="parTx" presStyleLbl="revTx" presStyleIdx="4" presStyleCnt="6">
        <dgm:presLayoutVars>
          <dgm:chMax val="0"/>
          <dgm:chPref val="0"/>
        </dgm:presLayoutVars>
      </dgm:prSet>
      <dgm:spPr/>
    </dgm:pt>
    <dgm:pt modelId="{C4653B33-9D3F-4F1E-972B-703A75AFC4D2}" type="pres">
      <dgm:prSet presAssocID="{81B7B767-1C58-478E-9451-E67BA85A604B}" presName="sibTrans" presStyleCnt="0"/>
      <dgm:spPr/>
    </dgm:pt>
    <dgm:pt modelId="{AB6C52FB-6837-41A4-8923-7CEC12F06217}" type="pres">
      <dgm:prSet presAssocID="{AAC612E0-B731-4F9C-97AD-ADD4280206F8}" presName="compNode" presStyleCnt="0"/>
      <dgm:spPr/>
    </dgm:pt>
    <dgm:pt modelId="{4D464627-E3A2-4F63-827A-A17E31DEF963}" type="pres">
      <dgm:prSet presAssocID="{AAC612E0-B731-4F9C-97AD-ADD4280206F8}" presName="bgRect" presStyleLbl="bgShp" presStyleIdx="4" presStyleCnt="5"/>
      <dgm:spPr/>
    </dgm:pt>
    <dgm:pt modelId="{AE5DAEB4-B55E-4B93-9CA4-CD5D848AA412}" type="pres">
      <dgm:prSet presAssocID="{AAC612E0-B731-4F9C-97AD-ADD4280206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Übertragen"/>
        </a:ext>
      </dgm:extLst>
    </dgm:pt>
    <dgm:pt modelId="{56202347-2FC9-49B8-99A4-0E4EC685B3EE}" type="pres">
      <dgm:prSet presAssocID="{AAC612E0-B731-4F9C-97AD-ADD4280206F8}" presName="spaceRect" presStyleCnt="0"/>
      <dgm:spPr/>
    </dgm:pt>
    <dgm:pt modelId="{B5E2C356-C171-4F84-BC85-8E86E7239F2B}" type="pres">
      <dgm:prSet presAssocID="{AAC612E0-B731-4F9C-97AD-ADD4280206F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6C6E215-5882-42A5-92C1-D7B71CD4FCF2}" srcId="{E981073E-B160-44AE-A723-F8C2C408679D}" destId="{AAC612E0-B731-4F9C-97AD-ADD4280206F8}" srcOrd="4" destOrd="0" parTransId="{8D74F55B-076B-44A8-90EA-FE01E609F62C}" sibTransId="{7BAB9A39-2817-4378-B5C4-9D989C81BD00}"/>
    <dgm:cxn modelId="{DFE9791C-0F54-45A1-B19F-C1F1E71F2BCE}" srcId="{E981073E-B160-44AE-A723-F8C2C408679D}" destId="{240B29AA-738D-42A5-8B13-13C571DC4E81}" srcOrd="1" destOrd="0" parTransId="{74714F00-E732-4FB8-AB92-566EA625B52E}" sibTransId="{E36A7BD8-111F-4E80-A87E-7FFD2280ECCA}"/>
    <dgm:cxn modelId="{0CC2663E-CC58-43DA-806F-E6677D284C0C}" type="presOf" srcId="{639C3DF7-1C2D-44FB-8316-2067A247BC43}" destId="{07F83791-8D17-4674-921A-0ECF83921565}" srcOrd="0" destOrd="0" presId="urn:microsoft.com/office/officeart/2018/2/layout/IconVerticalSolidList"/>
    <dgm:cxn modelId="{E1656A67-B7A8-4F37-A873-1A827FB2AF45}" srcId="{CF579177-FBF9-4745-8624-EF146DC385BB}" destId="{DB136EA3-FAAC-446A-81A0-18CC1B14263C}" srcOrd="0" destOrd="0" parTransId="{460A93D6-C30A-49C9-BA86-CFADE2CE11D2}" sibTransId="{C842038B-CCF2-4DA0-A310-5DBF9B0DE5ED}"/>
    <dgm:cxn modelId="{CB5B724C-D7AC-42E2-8244-ECF33D23B16B}" type="presOf" srcId="{CF579177-FBF9-4745-8624-EF146DC385BB}" destId="{1BBB91A4-C615-44AC-B0D8-A68CD7724789}" srcOrd="0" destOrd="0" presId="urn:microsoft.com/office/officeart/2018/2/layout/IconVerticalSolidList"/>
    <dgm:cxn modelId="{0809504E-E04E-4F00-A058-3285CF781CB4}" type="presOf" srcId="{89EFF8F4-321F-4EC6-86BE-91EAAD723270}" destId="{BE37F64F-9917-46C7-B489-DB69E306276D}" srcOrd="0" destOrd="0" presId="urn:microsoft.com/office/officeart/2018/2/layout/IconVerticalSolidList"/>
    <dgm:cxn modelId="{A4C67C79-4CC6-4E7B-B3ED-AB37687E3380}" type="presOf" srcId="{DB136EA3-FAAC-446A-81A0-18CC1B14263C}" destId="{CD7565DD-3D51-436B-ABCB-C037CA432A2F}" srcOrd="0" destOrd="0" presId="urn:microsoft.com/office/officeart/2018/2/layout/IconVerticalSolidList"/>
    <dgm:cxn modelId="{8CE33F7A-8299-4B20-8F62-09900DF18191}" srcId="{E981073E-B160-44AE-A723-F8C2C408679D}" destId="{639C3DF7-1C2D-44FB-8316-2067A247BC43}" srcOrd="2" destOrd="0" parTransId="{B74EC074-5A68-4656-B196-1061EED42BAC}" sibTransId="{6B7100B7-68D7-45C0-9B33-FF283AD62015}"/>
    <dgm:cxn modelId="{FF6B79A8-028F-452B-AF1E-94A167027AF2}" type="presOf" srcId="{240B29AA-738D-42A5-8B13-13C571DC4E81}" destId="{3A428886-7A99-4E8A-B1AF-F7798D31054A}" srcOrd="0" destOrd="0" presId="urn:microsoft.com/office/officeart/2018/2/layout/IconVerticalSolidList"/>
    <dgm:cxn modelId="{5A378FAD-8498-40DF-932F-797B39C7EB2E}" type="presOf" srcId="{AAC612E0-B731-4F9C-97AD-ADD4280206F8}" destId="{B5E2C356-C171-4F84-BC85-8E86E7239F2B}" srcOrd="0" destOrd="0" presId="urn:microsoft.com/office/officeart/2018/2/layout/IconVerticalSolidList"/>
    <dgm:cxn modelId="{FDF7B8B8-B4A8-48BF-8ADD-FC1347163319}" srcId="{E981073E-B160-44AE-A723-F8C2C408679D}" destId="{89EFF8F4-321F-4EC6-86BE-91EAAD723270}" srcOrd="3" destOrd="0" parTransId="{7417F95F-81DC-499D-83FC-56F6AEDD6683}" sibTransId="{81B7B767-1C58-478E-9451-E67BA85A604B}"/>
    <dgm:cxn modelId="{064606C3-06B5-43E1-9E16-31C61E49BBBC}" type="presOf" srcId="{E981073E-B160-44AE-A723-F8C2C408679D}" destId="{238DCCD8-538E-4551-9268-DB4621647B1D}" srcOrd="0" destOrd="0" presId="urn:microsoft.com/office/officeart/2018/2/layout/IconVerticalSolidList"/>
    <dgm:cxn modelId="{CFEA5EF5-125B-43F1-8754-C9406B477299}" srcId="{E981073E-B160-44AE-A723-F8C2C408679D}" destId="{CF579177-FBF9-4745-8624-EF146DC385BB}" srcOrd="0" destOrd="0" parTransId="{AF7838BA-CA48-4233-94B2-32A2F81FD893}" sibTransId="{4385656B-CF71-45CB-80B0-E98903ECFD16}"/>
    <dgm:cxn modelId="{59A068A6-75B2-4DAA-AA9F-7C0F6F07A2C5}" type="presParOf" srcId="{238DCCD8-538E-4551-9268-DB4621647B1D}" destId="{DD4D36F8-FC26-4CDC-9D2C-901071F2BDB3}" srcOrd="0" destOrd="0" presId="urn:microsoft.com/office/officeart/2018/2/layout/IconVerticalSolidList"/>
    <dgm:cxn modelId="{52A7352A-7461-44EB-9D70-08E8DBA8B507}" type="presParOf" srcId="{DD4D36F8-FC26-4CDC-9D2C-901071F2BDB3}" destId="{3A2B96AE-A70E-4FDF-8AB3-F8B270F19A49}" srcOrd="0" destOrd="0" presId="urn:microsoft.com/office/officeart/2018/2/layout/IconVerticalSolidList"/>
    <dgm:cxn modelId="{B7382826-C973-4DC1-B219-8E8FB61E9862}" type="presParOf" srcId="{DD4D36F8-FC26-4CDC-9D2C-901071F2BDB3}" destId="{EF39CB7A-D211-4F08-BDDF-9C303A009BBE}" srcOrd="1" destOrd="0" presId="urn:microsoft.com/office/officeart/2018/2/layout/IconVerticalSolidList"/>
    <dgm:cxn modelId="{7336BD15-45B1-45F0-9876-62DC8E684563}" type="presParOf" srcId="{DD4D36F8-FC26-4CDC-9D2C-901071F2BDB3}" destId="{B372E4F2-0A19-4377-ADB1-D3D3A5816D5A}" srcOrd="2" destOrd="0" presId="urn:microsoft.com/office/officeart/2018/2/layout/IconVerticalSolidList"/>
    <dgm:cxn modelId="{886896C6-82B1-4838-96EA-FD3FB5E0E7C7}" type="presParOf" srcId="{DD4D36F8-FC26-4CDC-9D2C-901071F2BDB3}" destId="{1BBB91A4-C615-44AC-B0D8-A68CD7724789}" srcOrd="3" destOrd="0" presId="urn:microsoft.com/office/officeart/2018/2/layout/IconVerticalSolidList"/>
    <dgm:cxn modelId="{8E9CEAB5-1180-433F-9278-F56600CDBC6C}" type="presParOf" srcId="{DD4D36F8-FC26-4CDC-9D2C-901071F2BDB3}" destId="{CD7565DD-3D51-436B-ABCB-C037CA432A2F}" srcOrd="4" destOrd="0" presId="urn:microsoft.com/office/officeart/2018/2/layout/IconVerticalSolidList"/>
    <dgm:cxn modelId="{DFF1BAE0-A16A-4A25-A756-157D2FECCAC8}" type="presParOf" srcId="{238DCCD8-538E-4551-9268-DB4621647B1D}" destId="{522144D3-1009-44C9-8AD4-338A950BAAB4}" srcOrd="1" destOrd="0" presId="urn:microsoft.com/office/officeart/2018/2/layout/IconVerticalSolidList"/>
    <dgm:cxn modelId="{D7343C33-D805-4768-90DD-380CC46A9F89}" type="presParOf" srcId="{238DCCD8-538E-4551-9268-DB4621647B1D}" destId="{F70D9959-3270-4E80-995B-BAFEA45645DE}" srcOrd="2" destOrd="0" presId="urn:microsoft.com/office/officeart/2018/2/layout/IconVerticalSolidList"/>
    <dgm:cxn modelId="{90CFBFD3-7713-40C3-9D0F-92E88CFFCF6F}" type="presParOf" srcId="{F70D9959-3270-4E80-995B-BAFEA45645DE}" destId="{CBCFCF17-2E6F-40FF-8FCA-8D7FC17C2292}" srcOrd="0" destOrd="0" presId="urn:microsoft.com/office/officeart/2018/2/layout/IconVerticalSolidList"/>
    <dgm:cxn modelId="{D915EB96-B7F7-4D07-B584-FB4558F434A2}" type="presParOf" srcId="{F70D9959-3270-4E80-995B-BAFEA45645DE}" destId="{B45D39BA-DA7F-4385-83F1-760C7605B1D4}" srcOrd="1" destOrd="0" presId="urn:microsoft.com/office/officeart/2018/2/layout/IconVerticalSolidList"/>
    <dgm:cxn modelId="{6EE731A3-1CF1-43E0-AF9F-562451ABBD61}" type="presParOf" srcId="{F70D9959-3270-4E80-995B-BAFEA45645DE}" destId="{D47AC17B-145D-43E3-8EF2-8ECCC5621BCD}" srcOrd="2" destOrd="0" presId="urn:microsoft.com/office/officeart/2018/2/layout/IconVerticalSolidList"/>
    <dgm:cxn modelId="{33F12804-EBCB-4029-B3D7-9C522CB45E15}" type="presParOf" srcId="{F70D9959-3270-4E80-995B-BAFEA45645DE}" destId="{3A428886-7A99-4E8A-B1AF-F7798D31054A}" srcOrd="3" destOrd="0" presId="urn:microsoft.com/office/officeart/2018/2/layout/IconVerticalSolidList"/>
    <dgm:cxn modelId="{C81601C1-F2D1-4419-864B-7DFB30EE3CAD}" type="presParOf" srcId="{238DCCD8-538E-4551-9268-DB4621647B1D}" destId="{E612FEAE-1C43-48AD-B263-8E67CBE36708}" srcOrd="3" destOrd="0" presId="urn:microsoft.com/office/officeart/2018/2/layout/IconVerticalSolidList"/>
    <dgm:cxn modelId="{6992AF40-09F1-4E68-A201-359FAD658792}" type="presParOf" srcId="{238DCCD8-538E-4551-9268-DB4621647B1D}" destId="{3CACA5F5-12C4-482D-AD0F-991543B172A0}" srcOrd="4" destOrd="0" presId="urn:microsoft.com/office/officeart/2018/2/layout/IconVerticalSolidList"/>
    <dgm:cxn modelId="{06F240AA-F336-44BB-B04D-BD917614A0EA}" type="presParOf" srcId="{3CACA5F5-12C4-482D-AD0F-991543B172A0}" destId="{CAC8382A-7FB4-4E7B-9B58-E27643149CE4}" srcOrd="0" destOrd="0" presId="urn:microsoft.com/office/officeart/2018/2/layout/IconVerticalSolidList"/>
    <dgm:cxn modelId="{D5B6CA4E-8BEA-4F6E-92A6-5513E63A7B76}" type="presParOf" srcId="{3CACA5F5-12C4-482D-AD0F-991543B172A0}" destId="{20BD7C6E-237B-454F-8B2B-36B24B44F368}" srcOrd="1" destOrd="0" presId="urn:microsoft.com/office/officeart/2018/2/layout/IconVerticalSolidList"/>
    <dgm:cxn modelId="{325BBF86-DF2B-40F3-A010-9E842110D5E0}" type="presParOf" srcId="{3CACA5F5-12C4-482D-AD0F-991543B172A0}" destId="{B52640EE-EFB1-4AC2-BE8C-0CF8365A24D7}" srcOrd="2" destOrd="0" presId="urn:microsoft.com/office/officeart/2018/2/layout/IconVerticalSolidList"/>
    <dgm:cxn modelId="{36CC6080-2BD2-452C-BACC-3AEFCE6A3B10}" type="presParOf" srcId="{3CACA5F5-12C4-482D-AD0F-991543B172A0}" destId="{07F83791-8D17-4674-921A-0ECF83921565}" srcOrd="3" destOrd="0" presId="urn:microsoft.com/office/officeart/2018/2/layout/IconVerticalSolidList"/>
    <dgm:cxn modelId="{CB270190-B7C6-4890-A5F4-2A23C51BC6DC}" type="presParOf" srcId="{238DCCD8-538E-4551-9268-DB4621647B1D}" destId="{D458968E-D92F-47AF-844D-F29F5A9215AA}" srcOrd="5" destOrd="0" presId="urn:microsoft.com/office/officeart/2018/2/layout/IconVerticalSolidList"/>
    <dgm:cxn modelId="{E844527E-4817-4642-A9EF-3DD5F42AC719}" type="presParOf" srcId="{238DCCD8-538E-4551-9268-DB4621647B1D}" destId="{0D2B440C-3C18-4FB9-92A3-AE16CC5843CB}" srcOrd="6" destOrd="0" presId="urn:microsoft.com/office/officeart/2018/2/layout/IconVerticalSolidList"/>
    <dgm:cxn modelId="{F6F08F95-857D-448F-B850-28D4B621A4F4}" type="presParOf" srcId="{0D2B440C-3C18-4FB9-92A3-AE16CC5843CB}" destId="{6E3D1A9B-C446-4C45-A36C-028680986EBE}" srcOrd="0" destOrd="0" presId="urn:microsoft.com/office/officeart/2018/2/layout/IconVerticalSolidList"/>
    <dgm:cxn modelId="{5C6C5AC8-7B4C-456D-9BF3-BCD7375178F7}" type="presParOf" srcId="{0D2B440C-3C18-4FB9-92A3-AE16CC5843CB}" destId="{A40E5D69-4B82-48DD-A61A-34916551AC28}" srcOrd="1" destOrd="0" presId="urn:microsoft.com/office/officeart/2018/2/layout/IconVerticalSolidList"/>
    <dgm:cxn modelId="{08D8F16B-9429-490E-BC11-BC76757B6314}" type="presParOf" srcId="{0D2B440C-3C18-4FB9-92A3-AE16CC5843CB}" destId="{7408EEDF-D04F-4713-ABFF-99D96C63E2EB}" srcOrd="2" destOrd="0" presId="urn:microsoft.com/office/officeart/2018/2/layout/IconVerticalSolidList"/>
    <dgm:cxn modelId="{DAC0CA67-AF4A-4190-9BC9-BF5A1EDFD791}" type="presParOf" srcId="{0D2B440C-3C18-4FB9-92A3-AE16CC5843CB}" destId="{BE37F64F-9917-46C7-B489-DB69E306276D}" srcOrd="3" destOrd="0" presId="urn:microsoft.com/office/officeart/2018/2/layout/IconVerticalSolidList"/>
    <dgm:cxn modelId="{A40DD809-EB27-4F68-AF8C-25E4007E5C30}" type="presParOf" srcId="{238DCCD8-538E-4551-9268-DB4621647B1D}" destId="{C4653B33-9D3F-4F1E-972B-703A75AFC4D2}" srcOrd="7" destOrd="0" presId="urn:microsoft.com/office/officeart/2018/2/layout/IconVerticalSolidList"/>
    <dgm:cxn modelId="{2DDE358A-8B76-4AB9-9C94-E14BE015FB98}" type="presParOf" srcId="{238DCCD8-538E-4551-9268-DB4621647B1D}" destId="{AB6C52FB-6837-41A4-8923-7CEC12F06217}" srcOrd="8" destOrd="0" presId="urn:microsoft.com/office/officeart/2018/2/layout/IconVerticalSolidList"/>
    <dgm:cxn modelId="{B3FB6BBF-9DE5-488E-A8E4-AAB0E2B37869}" type="presParOf" srcId="{AB6C52FB-6837-41A4-8923-7CEC12F06217}" destId="{4D464627-E3A2-4F63-827A-A17E31DEF963}" srcOrd="0" destOrd="0" presId="urn:microsoft.com/office/officeart/2018/2/layout/IconVerticalSolidList"/>
    <dgm:cxn modelId="{9F3335BE-C3D8-459D-A4C7-33CF596E4549}" type="presParOf" srcId="{AB6C52FB-6837-41A4-8923-7CEC12F06217}" destId="{AE5DAEB4-B55E-4B93-9CA4-CD5D848AA412}" srcOrd="1" destOrd="0" presId="urn:microsoft.com/office/officeart/2018/2/layout/IconVerticalSolidList"/>
    <dgm:cxn modelId="{B587F671-CC96-4290-A3FD-19E4146E4A92}" type="presParOf" srcId="{AB6C52FB-6837-41A4-8923-7CEC12F06217}" destId="{56202347-2FC9-49B8-99A4-0E4EC685B3EE}" srcOrd="2" destOrd="0" presId="urn:microsoft.com/office/officeart/2018/2/layout/IconVerticalSolidList"/>
    <dgm:cxn modelId="{05EEE419-AC5A-4890-91B4-D0C42E998857}" type="presParOf" srcId="{AB6C52FB-6837-41A4-8923-7CEC12F06217}" destId="{B5E2C356-C171-4F84-BC85-8E86E7239F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B96AE-A70E-4FDF-8AB3-F8B270F19A49}">
      <dsp:nvSpPr>
        <dsp:cNvPr id="0" name=""/>
        <dsp:cNvSpPr/>
      </dsp:nvSpPr>
      <dsp:spPr>
        <a:xfrm>
          <a:off x="-54876" y="10815"/>
          <a:ext cx="6692813" cy="80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9CB7A-D211-4F08-BDDF-9C303A009BBE}">
      <dsp:nvSpPr>
        <dsp:cNvPr id="0" name=""/>
        <dsp:cNvSpPr/>
      </dsp:nvSpPr>
      <dsp:spPr>
        <a:xfrm>
          <a:off x="187201" y="190873"/>
          <a:ext cx="440142" cy="440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B91A4-C615-44AC-B0D8-A68CD7724789}">
      <dsp:nvSpPr>
        <dsp:cNvPr id="0" name=""/>
        <dsp:cNvSpPr/>
      </dsp:nvSpPr>
      <dsp:spPr>
        <a:xfrm>
          <a:off x="869423" y="10815"/>
          <a:ext cx="3011766" cy="80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94" tIns="84694" rIns="84694" bIns="846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/>
            <a:t>Was ist GitHub?</a:t>
          </a:r>
          <a:endParaRPr lang="en-US" sz="1900" kern="1200"/>
        </a:p>
      </dsp:txBody>
      <dsp:txXfrm>
        <a:off x="869423" y="10815"/>
        <a:ext cx="3011766" cy="800259"/>
      </dsp:txXfrm>
    </dsp:sp>
    <dsp:sp modelId="{CD7565DD-3D51-436B-ABCB-C037CA432A2F}">
      <dsp:nvSpPr>
        <dsp:cNvPr id="0" name=""/>
        <dsp:cNvSpPr/>
      </dsp:nvSpPr>
      <dsp:spPr>
        <a:xfrm>
          <a:off x="3631192" y="2348"/>
          <a:ext cx="2978062" cy="80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94" tIns="84694" rIns="84694" bIns="8469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Wozu braucht man GitHub?</a:t>
          </a:r>
          <a:endParaRPr lang="en-US" sz="1800" kern="1200"/>
        </a:p>
      </dsp:txBody>
      <dsp:txXfrm>
        <a:off x="3631192" y="2348"/>
        <a:ext cx="2978062" cy="800259"/>
      </dsp:txXfrm>
    </dsp:sp>
    <dsp:sp modelId="{CBCFCF17-2E6F-40FF-8FCA-8D7FC17C2292}">
      <dsp:nvSpPr>
        <dsp:cNvPr id="0" name=""/>
        <dsp:cNvSpPr/>
      </dsp:nvSpPr>
      <dsp:spPr>
        <a:xfrm>
          <a:off x="-54876" y="1011140"/>
          <a:ext cx="6692813" cy="80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D39BA-DA7F-4385-83F1-760C7605B1D4}">
      <dsp:nvSpPr>
        <dsp:cNvPr id="0" name=""/>
        <dsp:cNvSpPr/>
      </dsp:nvSpPr>
      <dsp:spPr>
        <a:xfrm>
          <a:off x="187201" y="1191198"/>
          <a:ext cx="440142" cy="440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28886-7A99-4E8A-B1AF-F7798D31054A}">
      <dsp:nvSpPr>
        <dsp:cNvPr id="0" name=""/>
        <dsp:cNvSpPr/>
      </dsp:nvSpPr>
      <dsp:spPr>
        <a:xfrm>
          <a:off x="869423" y="1011140"/>
          <a:ext cx="5766705" cy="80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94" tIns="84694" rIns="84694" bIns="846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/>
            <a:t>Repository</a:t>
          </a:r>
          <a:endParaRPr lang="en-US" sz="1900" kern="1200"/>
        </a:p>
      </dsp:txBody>
      <dsp:txXfrm>
        <a:off x="869423" y="1011140"/>
        <a:ext cx="5766705" cy="800259"/>
      </dsp:txXfrm>
    </dsp:sp>
    <dsp:sp modelId="{CAC8382A-7FB4-4E7B-9B58-E27643149CE4}">
      <dsp:nvSpPr>
        <dsp:cNvPr id="0" name=""/>
        <dsp:cNvSpPr/>
      </dsp:nvSpPr>
      <dsp:spPr>
        <a:xfrm>
          <a:off x="-54876" y="2011465"/>
          <a:ext cx="6692813" cy="80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D7C6E-237B-454F-8B2B-36B24B44F368}">
      <dsp:nvSpPr>
        <dsp:cNvPr id="0" name=""/>
        <dsp:cNvSpPr/>
      </dsp:nvSpPr>
      <dsp:spPr>
        <a:xfrm>
          <a:off x="187201" y="2191523"/>
          <a:ext cx="440142" cy="4401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83791-8D17-4674-921A-0ECF83921565}">
      <dsp:nvSpPr>
        <dsp:cNvPr id="0" name=""/>
        <dsp:cNvSpPr/>
      </dsp:nvSpPr>
      <dsp:spPr>
        <a:xfrm>
          <a:off x="869423" y="2011465"/>
          <a:ext cx="5766705" cy="80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94" tIns="84694" rIns="84694" bIns="846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/>
            <a:t>Branch</a:t>
          </a:r>
          <a:endParaRPr lang="en-US" sz="1900" kern="1200"/>
        </a:p>
      </dsp:txBody>
      <dsp:txXfrm>
        <a:off x="869423" y="2011465"/>
        <a:ext cx="5766705" cy="800259"/>
      </dsp:txXfrm>
    </dsp:sp>
    <dsp:sp modelId="{6E3D1A9B-C446-4C45-A36C-028680986EBE}">
      <dsp:nvSpPr>
        <dsp:cNvPr id="0" name=""/>
        <dsp:cNvSpPr/>
      </dsp:nvSpPr>
      <dsp:spPr>
        <a:xfrm>
          <a:off x="-54876" y="3011789"/>
          <a:ext cx="6692813" cy="80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E5D69-4B82-48DD-A61A-34916551AC28}">
      <dsp:nvSpPr>
        <dsp:cNvPr id="0" name=""/>
        <dsp:cNvSpPr/>
      </dsp:nvSpPr>
      <dsp:spPr>
        <a:xfrm>
          <a:off x="187201" y="3191848"/>
          <a:ext cx="440142" cy="4401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7F64F-9917-46C7-B489-DB69E306276D}">
      <dsp:nvSpPr>
        <dsp:cNvPr id="0" name=""/>
        <dsp:cNvSpPr/>
      </dsp:nvSpPr>
      <dsp:spPr>
        <a:xfrm>
          <a:off x="869423" y="3011789"/>
          <a:ext cx="5766705" cy="80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94" tIns="84694" rIns="84694" bIns="846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/>
            <a:t>Fork</a:t>
          </a:r>
          <a:endParaRPr lang="en-US" sz="1900" kern="1200"/>
        </a:p>
      </dsp:txBody>
      <dsp:txXfrm>
        <a:off x="869423" y="3011789"/>
        <a:ext cx="5766705" cy="800259"/>
      </dsp:txXfrm>
    </dsp:sp>
    <dsp:sp modelId="{4D464627-E3A2-4F63-827A-A17E31DEF963}">
      <dsp:nvSpPr>
        <dsp:cNvPr id="0" name=""/>
        <dsp:cNvSpPr/>
      </dsp:nvSpPr>
      <dsp:spPr>
        <a:xfrm>
          <a:off x="-54876" y="4012114"/>
          <a:ext cx="6692813" cy="80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DAEB4-B55E-4B93-9CA4-CD5D848AA412}">
      <dsp:nvSpPr>
        <dsp:cNvPr id="0" name=""/>
        <dsp:cNvSpPr/>
      </dsp:nvSpPr>
      <dsp:spPr>
        <a:xfrm>
          <a:off x="187201" y="4192173"/>
          <a:ext cx="440142" cy="4401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2C356-C171-4F84-BC85-8E86E7239F2B}">
      <dsp:nvSpPr>
        <dsp:cNvPr id="0" name=""/>
        <dsp:cNvSpPr/>
      </dsp:nvSpPr>
      <dsp:spPr>
        <a:xfrm>
          <a:off x="869423" y="4012114"/>
          <a:ext cx="5766705" cy="80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94" tIns="84694" rIns="84694" bIns="846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/>
            <a:t>Pull-Request</a:t>
          </a:r>
          <a:endParaRPr lang="en-US" sz="1900" kern="1200"/>
        </a:p>
      </dsp:txBody>
      <dsp:txXfrm>
        <a:off x="869423" y="4012114"/>
        <a:ext cx="5766705" cy="80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952BC-D6D6-44B5-978E-84967CDF2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de-CH"/>
              <a:t>GitHub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28E0DF-8326-4D12-B2AE-BD71D0DB7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de-CH" sz="1100"/>
              <a:t>Valerio Magazzeni</a:t>
            </a:r>
          </a:p>
          <a:p>
            <a:pPr algn="l">
              <a:lnSpc>
                <a:spcPct val="90000"/>
              </a:lnSpc>
            </a:pPr>
            <a:r>
              <a:rPr lang="de-CH" sz="1100"/>
              <a:t>Piero Davatz</a:t>
            </a:r>
          </a:p>
          <a:p>
            <a:pPr algn="l">
              <a:lnSpc>
                <a:spcPct val="90000"/>
              </a:lnSpc>
            </a:pPr>
            <a:r>
              <a:rPr lang="de-CH" sz="1100"/>
              <a:t>Jannic Marcon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E4EB7A-5FC9-467A-B775-21FEAA2AF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9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723F7C-B151-4CF5-806A-CA46F043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CH" sz="3300">
                <a:solidFill>
                  <a:schemeClr val="bg1"/>
                </a:solidFill>
              </a:rPr>
              <a:t>Committen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5A6AD-F589-4178-B103-9DCA98D1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Gespeicherte Anpassungen -&gt; </a:t>
            </a:r>
            <a:r>
              <a:rPr lang="de-CH" err="1">
                <a:solidFill>
                  <a:schemeClr val="bg1"/>
                </a:solidFill>
              </a:rPr>
              <a:t>commits</a:t>
            </a:r>
            <a:endParaRPr lang="de-CH">
              <a:solidFill>
                <a:schemeClr val="bg1"/>
              </a:solidFill>
            </a:endParaRPr>
          </a:p>
          <a:p>
            <a:r>
              <a:rPr lang="de-CH">
                <a:solidFill>
                  <a:schemeClr val="bg1"/>
                </a:solidFill>
              </a:rPr>
              <a:t>Commit </a:t>
            </a:r>
            <a:r>
              <a:rPr lang="de-CH" err="1">
                <a:solidFill>
                  <a:schemeClr val="bg1"/>
                </a:solidFill>
              </a:rPr>
              <a:t>messages</a:t>
            </a:r>
            <a:r>
              <a:rPr lang="de-CH">
                <a:solidFill>
                  <a:schemeClr val="bg1"/>
                </a:solidFill>
              </a:rPr>
              <a:t> bei jedem </a:t>
            </a:r>
            <a:r>
              <a:rPr lang="de-CH" err="1">
                <a:solidFill>
                  <a:schemeClr val="bg1"/>
                </a:solidFill>
              </a:rPr>
              <a:t>commit</a:t>
            </a:r>
            <a:endParaRPr lang="de-CH">
              <a:solidFill>
                <a:schemeClr val="bg1"/>
              </a:solidFill>
            </a:endParaRPr>
          </a:p>
          <a:p>
            <a:pPr lvl="1"/>
            <a:endParaRPr lang="de-CH">
              <a:solidFill>
                <a:schemeClr val="bg1"/>
              </a:solidFill>
            </a:endParaRPr>
          </a:p>
          <a:p>
            <a:endParaRPr lang="de-CH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7590D0C-C4DB-4528-808C-4EDF7811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84" y="972608"/>
            <a:ext cx="4287734" cy="4900269"/>
          </a:xfrm>
          <a:prstGeom prst="rect">
            <a:avLst/>
          </a:pr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6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25451-6D1F-44C3-ABFA-5ABE6F5A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Anpassungen machen und committen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7C786A-4195-4B09-9217-BDF58E72C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999" y="1270000"/>
            <a:ext cx="9600001" cy="5400000"/>
          </a:xfrm>
        </p:spPr>
      </p:pic>
    </p:spTree>
    <p:extLst>
      <p:ext uri="{BB962C8B-B14F-4D97-AF65-F5344CB8AC3E}">
        <p14:creationId xmlns:p14="http://schemas.microsoft.com/office/powerpoint/2010/main" val="428931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25451-6D1F-44C3-ABFA-5ABE6F5A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Anpassungen machen und committen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EB99D21-08B3-47B7-9CBF-A1FE3D3D9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00" y="1270000"/>
            <a:ext cx="9599999" cy="5400000"/>
          </a:xfrm>
        </p:spPr>
      </p:pic>
    </p:spTree>
    <p:extLst>
      <p:ext uri="{BB962C8B-B14F-4D97-AF65-F5344CB8AC3E}">
        <p14:creationId xmlns:p14="http://schemas.microsoft.com/office/powerpoint/2010/main" val="331109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44D1B8-461D-450A-8E98-47CCE222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CEFA8-A5F9-42ED-8973-6F15DA4F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CH" sz="1700" dirty="0">
                <a:solidFill>
                  <a:schemeClr val="bg1"/>
                </a:solidFill>
              </a:rPr>
              <a:t>An verschiedenen Versionen gleichzeitig arbeiten</a:t>
            </a:r>
          </a:p>
          <a:p>
            <a:pPr>
              <a:lnSpc>
                <a:spcPct val="90000"/>
              </a:lnSpc>
            </a:pPr>
            <a:r>
              <a:rPr lang="de-CH" sz="1700" dirty="0">
                <a:solidFill>
                  <a:schemeClr val="bg1"/>
                </a:solidFill>
              </a:rPr>
              <a:t>Standard nur ein Branch -&gt; </a:t>
            </a:r>
            <a:r>
              <a:rPr lang="de-CH" sz="1700" dirty="0" err="1">
                <a:solidFill>
                  <a:schemeClr val="bg1"/>
                </a:solidFill>
              </a:rPr>
              <a:t>main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de-CH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de-CH" sz="1700" dirty="0">
                <a:solidFill>
                  <a:schemeClr val="bg1"/>
                </a:solidFill>
              </a:rPr>
              <a:t>Beim Erstellen wird er Inhalt von einem anderen Branch kopiert</a:t>
            </a:r>
          </a:p>
          <a:p>
            <a:pPr>
              <a:lnSpc>
                <a:spcPct val="90000"/>
              </a:lnSpc>
            </a:pPr>
            <a:r>
              <a:rPr lang="de-CH" sz="1700" dirty="0">
                <a:solidFill>
                  <a:schemeClr val="bg1"/>
                </a:solidFill>
              </a:rPr>
              <a:t>Ein Branch mit einem anderen Branch ergänzen heisst Pull Request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29EDCBF-7629-446C-A14E-00F5EF52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152" y="1982177"/>
            <a:ext cx="5647266" cy="2893640"/>
          </a:xfrm>
          <a:prstGeom prst="rect">
            <a:avLst/>
          </a:pr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506F9D-494C-4C9E-825B-49B5FEB79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27" y="30117"/>
            <a:ext cx="1243099" cy="19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9FEB-A218-49C2-A914-38C6A249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84733" cy="1320800"/>
          </a:xfrm>
        </p:spPr>
        <p:txBody>
          <a:bodyPr/>
          <a:lstStyle/>
          <a:p>
            <a:r>
              <a:rPr lang="de-CH"/>
              <a:t>Wie erstellt man einen Branch?  Variante 1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DA7D97-8E82-4D2D-8F88-65BF922B6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999" y="1270000"/>
            <a:ext cx="9600001" cy="5400000"/>
          </a:xfrm>
        </p:spPr>
      </p:pic>
    </p:spTree>
    <p:extLst>
      <p:ext uri="{BB962C8B-B14F-4D97-AF65-F5344CB8AC3E}">
        <p14:creationId xmlns:p14="http://schemas.microsoft.com/office/powerpoint/2010/main" val="404812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9FEB-A218-49C2-A914-38C6A249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84733" cy="1320800"/>
          </a:xfrm>
        </p:spPr>
        <p:txBody>
          <a:bodyPr/>
          <a:lstStyle/>
          <a:p>
            <a:r>
              <a:rPr lang="de-CH"/>
              <a:t>Wie erstellt man einen Branch?  Variante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9477DD-2F79-4172-A49A-82C87AEA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00" y="1270000"/>
            <a:ext cx="952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7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4B49B-3B3E-49C3-9285-3F37F3E6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57266" cy="1320800"/>
          </a:xfrm>
        </p:spPr>
        <p:txBody>
          <a:bodyPr/>
          <a:lstStyle/>
          <a:p>
            <a:r>
              <a:rPr lang="de-CH"/>
              <a:t>Wie erstellt man einen Branch?  Variante 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8B94424-EA24-4AB4-9ED6-EA97927C2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000" y="1270000"/>
            <a:ext cx="9519999" cy="5400000"/>
          </a:xfrm>
        </p:spPr>
      </p:pic>
    </p:spTree>
    <p:extLst>
      <p:ext uri="{BB962C8B-B14F-4D97-AF65-F5344CB8AC3E}">
        <p14:creationId xmlns:p14="http://schemas.microsoft.com/office/powerpoint/2010/main" val="139271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149951-F99D-409A-BC31-18B815EB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Fork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5391B-B6B6-4354-8964-F9048418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Kopie des Repository auf deinen Account</a:t>
            </a:r>
          </a:p>
          <a:p>
            <a:r>
              <a:rPr lang="de-CH">
                <a:solidFill>
                  <a:schemeClr val="bg1"/>
                </a:solidFill>
              </a:rPr>
              <a:t>Ermöglicht Weiterarbeit am Projekt ohne das Original beeinflussen</a:t>
            </a:r>
          </a:p>
          <a:p>
            <a:endParaRPr lang="de-CH">
              <a:solidFill>
                <a:schemeClr val="bg1"/>
              </a:solidFill>
            </a:endParaRPr>
          </a:p>
          <a:p>
            <a:endParaRPr lang="de-CH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D87E67-94F5-4467-AEC9-4C37C1D8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62" y="185090"/>
            <a:ext cx="3861783" cy="6178853"/>
          </a:xfrm>
          <a:prstGeom prst="rect">
            <a:avLst/>
          </a:prstGeom>
        </p:spPr>
      </p:pic>
      <p:sp>
        <p:nvSpPr>
          <p:cNvPr id="43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3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41363-90AF-4EF0-85A3-FD645516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 erstellt man eine Fork?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5B5782-D802-4AA7-8D0B-26FF75D52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999" y="1270000"/>
            <a:ext cx="9600001" cy="5400000"/>
          </a:xfrm>
        </p:spPr>
      </p:pic>
    </p:spTree>
    <p:extLst>
      <p:ext uri="{BB962C8B-B14F-4D97-AF65-F5344CB8AC3E}">
        <p14:creationId xmlns:p14="http://schemas.microsoft.com/office/powerpoint/2010/main" val="1427510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41363-90AF-4EF0-85A3-FD645516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 erstellt man eine Fork?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B433237-68B5-4776-A381-7CC5D4E04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00" y="1284514"/>
            <a:ext cx="9599999" cy="5400000"/>
          </a:xfrm>
        </p:spPr>
      </p:pic>
    </p:spTree>
    <p:extLst>
      <p:ext uri="{BB962C8B-B14F-4D97-AF65-F5344CB8AC3E}">
        <p14:creationId xmlns:p14="http://schemas.microsoft.com/office/powerpoint/2010/main" val="391729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3969BA7-FDC6-4A25-A987-CACB6B0A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CH" sz="4400">
                <a:solidFill>
                  <a:schemeClr val="accent1">
                    <a:lumMod val="75000"/>
                  </a:schemeClr>
                </a:solidFill>
              </a:rPr>
              <a:t>Inhalt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35CF373-E3E0-403A-A211-A2C3220AA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042254"/>
              </p:ext>
            </p:extLst>
          </p:nvPr>
        </p:nvGraphicFramePr>
        <p:xfrm>
          <a:off x="4846705" y="907339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86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888628-B330-46E4-959C-950B54BA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Pull-Request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46A5D7D-957E-4D02-8478-039BB007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203045" cy="294566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Vorgeschlagene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Änderungen</a:t>
            </a:r>
            <a:r>
              <a:rPr lang="en-US" dirty="0">
                <a:solidFill>
                  <a:schemeClr val="bg1"/>
                </a:solidFill>
              </a:rPr>
              <a:t> an </a:t>
            </a:r>
            <a:r>
              <a:rPr lang="en-US" dirty="0" err="1">
                <a:solidFill>
                  <a:schemeClr val="bg1"/>
                </a:solidFill>
              </a:rPr>
              <a:t>einem</a:t>
            </a:r>
            <a:r>
              <a:rPr lang="en-US" dirty="0">
                <a:solidFill>
                  <a:schemeClr val="bg1"/>
                </a:solidFill>
              </a:rPr>
              <a:t> Repository</a:t>
            </a:r>
          </a:p>
          <a:p>
            <a:r>
              <a:rPr lang="en-US" dirty="0">
                <a:solidFill>
                  <a:schemeClr val="bg1"/>
                </a:solidFill>
              </a:rPr>
              <a:t>Admin des </a:t>
            </a:r>
            <a:r>
              <a:rPr lang="en-US" dirty="0" err="1">
                <a:solidFill>
                  <a:schemeClr val="bg1"/>
                </a:solidFill>
              </a:rPr>
              <a:t>Repositorys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diesen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annehmen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dirty="0" err="1">
                <a:solidFill>
                  <a:schemeClr val="bg1"/>
                </a:solidFill>
              </a:rPr>
              <a:t>ablehnen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Kann</a:t>
            </a:r>
            <a:r>
              <a:rPr lang="en-US" dirty="0">
                <a:solidFill>
                  <a:schemeClr val="bg1"/>
                </a:solidFill>
              </a:rPr>
              <a:t> von </a:t>
            </a:r>
            <a:r>
              <a:rPr lang="en-US" dirty="0" err="1">
                <a:solidFill>
                  <a:schemeClr val="bg1"/>
                </a:solidFill>
              </a:rPr>
              <a:t>für</a:t>
            </a:r>
            <a:r>
              <a:rPr lang="en-US" dirty="0">
                <a:solidFill>
                  <a:schemeClr val="bg1"/>
                </a:solidFill>
              </a:rPr>
              <a:t> Branch </a:t>
            </a:r>
            <a:r>
              <a:rPr lang="en-US" dirty="0" err="1">
                <a:solidFill>
                  <a:schemeClr val="bg1"/>
                </a:solidFill>
              </a:rPr>
              <a:t>oder</a:t>
            </a:r>
            <a:r>
              <a:rPr lang="en-US" dirty="0">
                <a:solidFill>
                  <a:schemeClr val="bg1"/>
                </a:solidFill>
              </a:rPr>
              <a:t> Fork </a:t>
            </a:r>
            <a:r>
              <a:rPr lang="en-US" dirty="0" err="1">
                <a:solidFill>
                  <a:schemeClr val="bg1"/>
                </a:solidFill>
              </a:rPr>
              <a:t>erstellt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werden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6A08188-0B5B-4C11-AB4F-39B20438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50" y="972608"/>
            <a:ext cx="3675201" cy="4900269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7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41363-90AF-4EF0-85A3-FD645516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 erstellt man ein Pull-Request?</a:t>
            </a:r>
          </a:p>
        </p:txBody>
      </p:sp>
      <p:pic>
        <p:nvPicPr>
          <p:cNvPr id="1026" name="Picture 2" descr="Search or jump to... &#10;Y GBSVale/M214 &#10;Pull requests &#10;Projects &#10;Issues &#10;Marketplace &#10;&lt; &gt; Code &#10;Pull requests &#10;Explore &#10;Insights &#10;Settings &#10;M214/I README.md &#10;Cancel changes &#10;&lt; &gt; Edit file &#10;1 R21a &#10;@ Preview &#10;Brdervngæ. uf Acæt &#10;Att.ch by dragging &amp; dmpping. or pasting them. &#10;Commit changes &#10;Demonstration &#10;Diese Anderung dient zur Demonstration. &#10;O Commit directly to the branch. &#10;O Create a new branch for this commit and start a pull request. Learn more about pull requests. &#10;Cancel ">
            <a:extLst>
              <a:ext uri="{FF2B5EF4-FFF2-40B4-BE49-F238E27FC236}">
                <a16:creationId xmlns:a16="http://schemas.microsoft.com/office/drawing/2014/main" id="{43C99955-E4CE-4F10-BC17-A73D1F61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00" y="1270000"/>
            <a:ext cx="951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27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41363-90AF-4EF0-85A3-FD645516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 erstellt man ein Pull-Request?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139CDE-5089-4455-B849-DDA30681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00" y="1270000"/>
            <a:ext cx="9565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6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41363-90AF-4EF0-85A3-FD645516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 erstellt man ein Pull-Request?</a:t>
            </a:r>
          </a:p>
        </p:txBody>
      </p:sp>
      <p:pic>
        <p:nvPicPr>
          <p:cNvPr id="3074" name="Picture 2" descr="Search or jump to... &#10;ValeCrafter/ M214 &#10;Public &#10;Pull requests &#10;Pull requests &#10;Actions &#10;Issues &#10;Marketplace &#10;Explore &#10;@Watch &#10;Create pull request &#10;star &#10;Fork &#10;&lt; &gt; Code &#10;G) Issues &#10;Projects &#10;CD Wiki &#10;o &#10;Security &#10;Ld Insights &#10;Comparing changes &#10;Choose two branches to see what's changed or to start a new pull request. If you need to, you can also compare across forks. &#10;base repository. ValeCrafter/M214 • &#10;head repository: GBSVaIe/M214 • &#10;base•. main • &#10;X Can't automatically merge. Don't worry, you can still create the pull request. &#10;Discuss and review the changes in this comparison with others. Learn about pull requests &#10;compare: mam • &#10;O comments &#10;-o- 6 commits &#10;Commits on Oct 26, 2021 &#10;@ I file changed &#10;Demonstration &#10;Update .md &#10;Update .md &#10;merge branch &#10;'mal n' &#10;merge pull request &#10;Demonstration &#10;into patch-I &#10;#1 from G8SVaIe/patch-I &#10;Rx 1 contributor &#10;Verified &#10;Verified &#10;Verified &#10;Verified &#10;Verified &#10;Verified &#10;Split &#10;5314237 &#10;7915f41 &#10;6feb58e &#10;6b155b4 &#10;231724e &#10;fade137 &#10;Unified &#10;@ Showing 1 changed file with 1 addition and 1 deletion. &#10;O README .md &#10;-1,3 +1,3 &#10;# m214 &#10;Anderungen &#10;Änderungen wurden auf dem 6BSVaIe Agcoungogrsteute ">
            <a:extLst>
              <a:ext uri="{FF2B5EF4-FFF2-40B4-BE49-F238E27FC236}">
                <a16:creationId xmlns:a16="http://schemas.microsoft.com/office/drawing/2014/main" id="{3A7D7C6E-4898-4793-9889-F21471B5F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00" y="1270000"/>
            <a:ext cx="951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24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41363-90AF-4EF0-85A3-FD645516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 erstellt man ein Pull-Request?</a:t>
            </a:r>
          </a:p>
        </p:txBody>
      </p:sp>
      <p:pic>
        <p:nvPicPr>
          <p:cNvPr id="4098" name="Picture 2" descr="Search or jump to... &#10;ValeCrafter/ M214 Public &#10;Pull requests &#10;Actions &#10;Issues &#10;Marketplace &#10;Explore &#10;@Watch &#10;5314237 &#10;7915f41 &#10;6feb58e &#10;6b155b4 &#10;star &#10;Fork &#10;&lt; &gt; Code &#10;G) Issues &#10;Pull requests &#10;Projects &#10;CD Wiki &#10;o &#10;Security &#10;Ld Insights &#10;Open a pull request &#10;Create a new pull request by comparing changes across two branches. If you need to, you can also compare across forks. &#10;base repository. ValeCrafter/M214 • &#10;head repository: GBSVaIe/M214 • &#10;base•. main • &#10;X Can't automatically merge. Don't worry, you can still create the pull request. &#10;Genaue Beschreibung &#10;Write &#10;Preview &#10;Erklärt von welchem Account die Anderung stammte. &#10;Attach files by dragging &amp; dropping, selecting or pasting them. &#10;Allow edits by maintainers &#10;O &#10;Remember, contributions to this repository should follow our GitHub Community Guidelines. &#10;compare: mam • &#10;reate &#10;-o- 6 commits &#10;Commits on Oct 26, 2021 &#10;@ I file changed &#10;O comments &#10;Demonstration &#10;Update .md &#10;Update .md &#10;merge branch &#10;'mal n' &#10;into &#10;patch-I &#10;Helpful resources &#10;GitHub Community Guidelines &#10;Rx 1 contributor &#10;Verified &#10;Verified &#10;Verified &#10;Verified ">
            <a:extLst>
              <a:ext uri="{FF2B5EF4-FFF2-40B4-BE49-F238E27FC236}">
                <a16:creationId xmlns:a16="http://schemas.microsoft.com/office/drawing/2014/main" id="{6BDF7AF1-B3FC-448D-AB80-23D8AECA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00" y="1270000"/>
            <a:ext cx="951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67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180722-13F0-4BFF-A4D0-53FF3C99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Verlauf der Anpassungen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54DA2-8D9A-463D-9A7F-89915C13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Versionsverlauf</a:t>
            </a:r>
          </a:p>
          <a:p>
            <a:pPr lvl="1"/>
            <a:r>
              <a:rPr lang="de-CH">
                <a:solidFill>
                  <a:schemeClr val="bg1"/>
                </a:solidFill>
              </a:rPr>
              <a:t>Anpassungen von Version zu Version anzeigen</a:t>
            </a:r>
          </a:p>
          <a:p>
            <a:r>
              <a:rPr lang="de-CH">
                <a:solidFill>
                  <a:schemeClr val="bg1"/>
                </a:solidFill>
              </a:rPr>
              <a:t>Alle Kommentare sehen</a:t>
            </a:r>
          </a:p>
          <a:p>
            <a:endParaRPr lang="de-CH">
              <a:solidFill>
                <a:schemeClr val="bg1"/>
              </a:solidFill>
            </a:endParaRPr>
          </a:p>
          <a:p>
            <a:endParaRPr lang="de-CH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350057-329A-4981-8505-CD49BDE5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151BA-5992-4FB9-AFC4-588FCA11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Versionsverlauf sehen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8C85A-B19B-4E7A-BDF2-53BA472CC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999" y="1270000"/>
            <a:ext cx="9600001" cy="5400000"/>
          </a:xfrm>
        </p:spPr>
      </p:pic>
    </p:spTree>
    <p:extLst>
      <p:ext uri="{BB962C8B-B14F-4D97-AF65-F5344CB8AC3E}">
        <p14:creationId xmlns:p14="http://schemas.microsoft.com/office/powerpoint/2010/main" val="306381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151BA-5992-4FB9-AFC4-588FCA11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Versionsverlauf sehen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A60917-5547-44B8-810A-211672C01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999" y="1270000"/>
            <a:ext cx="9600001" cy="5400000"/>
          </a:xfr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F61D9FB-2FBB-41D5-9A98-BA0DBF509D38}"/>
              </a:ext>
            </a:extLst>
          </p:cNvPr>
          <p:cNvCxnSpPr/>
          <p:nvPr/>
        </p:nvCxnSpPr>
        <p:spPr>
          <a:xfrm flipH="1">
            <a:off x="3070654" y="3138616"/>
            <a:ext cx="160638" cy="4510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52DAAF8-C6FD-474D-99FE-9181010B3CAB}"/>
              </a:ext>
            </a:extLst>
          </p:cNvPr>
          <p:cNvSpPr txBox="1"/>
          <p:nvPr/>
        </p:nvSpPr>
        <p:spPr>
          <a:xfrm>
            <a:off x="2582561" y="2800062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>
                <a:solidFill>
                  <a:srgbClr val="0070C0"/>
                </a:solidFill>
              </a:rPr>
              <a:t>Kommentare anzeigen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5ED2ED5-7D37-49F9-8966-40B5C182DF67}"/>
              </a:ext>
            </a:extLst>
          </p:cNvPr>
          <p:cNvCxnSpPr/>
          <p:nvPr/>
        </p:nvCxnSpPr>
        <p:spPr>
          <a:xfrm>
            <a:off x="8445843" y="3225114"/>
            <a:ext cx="1007076" cy="3089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B6C23F5-EDE8-4862-AE1A-8902BD133B8E}"/>
              </a:ext>
            </a:extLst>
          </p:cNvPr>
          <p:cNvSpPr txBox="1"/>
          <p:nvPr/>
        </p:nvSpPr>
        <p:spPr>
          <a:xfrm>
            <a:off x="6635579" y="307122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solidFill>
                  <a:srgbClr val="0070C0"/>
                </a:solidFill>
              </a:rPr>
              <a:t>Änderungen anzeigen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41B1496-BFDD-41D5-B539-7C2AAEBD75C0}"/>
              </a:ext>
            </a:extLst>
          </p:cNvPr>
          <p:cNvCxnSpPr/>
          <p:nvPr/>
        </p:nvCxnSpPr>
        <p:spPr>
          <a:xfrm>
            <a:off x="9609439" y="2969339"/>
            <a:ext cx="516923" cy="5646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F11FCFF-8B1F-4714-9E7D-4FFAB021639A}"/>
              </a:ext>
            </a:extLst>
          </p:cNvPr>
          <p:cNvSpPr txBox="1"/>
          <p:nvPr/>
        </p:nvSpPr>
        <p:spPr>
          <a:xfrm>
            <a:off x="8382230" y="2686504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>
                <a:solidFill>
                  <a:srgbClr val="0070C0"/>
                </a:solidFill>
              </a:rPr>
              <a:t>Datei anzeigen</a:t>
            </a:r>
          </a:p>
        </p:txBody>
      </p:sp>
    </p:spTree>
    <p:extLst>
      <p:ext uri="{BB962C8B-B14F-4D97-AF65-F5344CB8AC3E}">
        <p14:creationId xmlns:p14="http://schemas.microsoft.com/office/powerpoint/2010/main" val="102945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1654AB6-7C5B-4B75-ACFE-957F9B7D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Danke für eure Aufmerksamkeit?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2B6EDA-A61D-4FB1-A542-855FE62F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Sind </a:t>
            </a:r>
            <a:r>
              <a:rPr lang="en-US" sz="2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noch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Fragen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Github logo - Kostenlose sozialen medien Icons">
            <a:extLst>
              <a:ext uri="{FF2B5EF4-FFF2-40B4-BE49-F238E27FC236}">
                <a16:creationId xmlns:a16="http://schemas.microsoft.com/office/drawing/2014/main" id="{9BDBA027-7CCA-47D1-9C68-3FA89E17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550139"/>
            <a:ext cx="3765692" cy="376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34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hub logo - Kostenlose sozialen medien Icons">
            <a:extLst>
              <a:ext uri="{FF2B5EF4-FFF2-40B4-BE49-F238E27FC236}">
                <a16:creationId xmlns:a16="http://schemas.microsoft.com/office/drawing/2014/main" id="{05006DA8-CB79-4C79-AE6F-EDE218FE2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506" y="550506"/>
            <a:ext cx="5756988" cy="575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5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7D4C87-4BF9-467B-A1C4-7519E3E2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Was ist GitHub?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18BA5-EA71-42FA-9E77-28506F97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Code speichern und verwalten</a:t>
            </a:r>
          </a:p>
          <a:p>
            <a:pPr>
              <a:lnSpc>
                <a:spcPct val="90000"/>
              </a:lnSpc>
            </a:pPr>
            <a:r>
              <a:rPr lang="de-CH" sz="1500">
                <a:solidFill>
                  <a:schemeClr val="bg1"/>
                </a:solidFill>
              </a:rPr>
              <a:t>Version Control</a:t>
            </a:r>
          </a:p>
          <a:p>
            <a:pPr>
              <a:lnSpc>
                <a:spcPct val="90000"/>
              </a:lnSpc>
            </a:pPr>
            <a:r>
              <a:rPr lang="de-CH" sz="1500">
                <a:solidFill>
                  <a:schemeClr val="bg1"/>
                </a:solidFill>
              </a:rPr>
              <a:t>Benutzerfreundlich</a:t>
            </a:r>
          </a:p>
          <a:p>
            <a:pPr>
              <a:lnSpc>
                <a:spcPct val="90000"/>
              </a:lnSpc>
            </a:pPr>
            <a:r>
              <a:rPr lang="de-CH" sz="1500">
                <a:solidFill>
                  <a:schemeClr val="bg1"/>
                </a:solidFill>
              </a:rPr>
              <a:t>Cloud-basiertes </a:t>
            </a:r>
            <a:r>
              <a:rPr lang="de-CH" sz="1500" err="1">
                <a:solidFill>
                  <a:schemeClr val="bg1"/>
                </a:solidFill>
              </a:rPr>
              <a:t>git</a:t>
            </a:r>
            <a:r>
              <a:rPr lang="de-CH" sz="1500">
                <a:solidFill>
                  <a:schemeClr val="bg1"/>
                </a:solidFill>
              </a:rPr>
              <a:t> Verzeichnis</a:t>
            </a:r>
          </a:p>
          <a:p>
            <a:pPr marL="0" indent="0">
              <a:lnSpc>
                <a:spcPct val="90000"/>
              </a:lnSpc>
              <a:buNone/>
            </a:pPr>
            <a:endParaRPr lang="de-CH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de-CH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de-CH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de-CH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de-CH" sz="1500">
                <a:solidFill>
                  <a:schemeClr val="bg1"/>
                </a:solidFill>
              </a:rPr>
              <a:t>87% der Entwickler nutzen GitHub </a:t>
            </a:r>
          </a:p>
          <a:p>
            <a:pPr lvl="1">
              <a:lnSpc>
                <a:spcPct val="90000"/>
              </a:lnSpc>
            </a:pPr>
            <a:r>
              <a:rPr lang="de-CH" sz="1500">
                <a:solidFill>
                  <a:schemeClr val="bg1"/>
                </a:solidFill>
              </a:rPr>
              <a:t>Stack Overflow Umfrage 2018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5C57E6-8864-4906-A622-83EBDF7A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7B0B04-4594-4923-9F83-A2AC35F0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Gebrauch von 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5E067-58FA-4438-BBEB-9534194B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Open Source Projekte</a:t>
            </a:r>
          </a:p>
          <a:p>
            <a:r>
              <a:rPr lang="de-CH" dirty="0">
                <a:solidFill>
                  <a:schemeClr val="bg1"/>
                </a:solidFill>
              </a:rPr>
              <a:t>Community </a:t>
            </a:r>
            <a:r>
              <a:rPr lang="de-CH" dirty="0" err="1">
                <a:solidFill>
                  <a:schemeClr val="bg1"/>
                </a:solidFill>
              </a:rPr>
              <a:t>based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Developing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Version Control</a:t>
            </a:r>
          </a:p>
          <a:p>
            <a:r>
              <a:rPr lang="de-CH" dirty="0">
                <a:solidFill>
                  <a:schemeClr val="bg1"/>
                </a:solidFill>
              </a:rPr>
              <a:t>Code managen im Team</a:t>
            </a: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36DA83-A456-4A16-91AF-815CFDD43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4" t="403" r="21341" b="-8007"/>
          <a:stretch/>
        </p:blipFill>
        <p:spPr>
          <a:xfrm>
            <a:off x="5560037" y="326957"/>
            <a:ext cx="6195659" cy="6204079"/>
          </a:xfrm>
          <a:prstGeom prst="ellipse">
            <a:avLst/>
          </a:prstGeom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FEE22F-59CF-456A-8205-91DFCED1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Account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B08A0-189C-4178-968F-E574D60BB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Account nötig, um GitHub benutzen zu können</a:t>
            </a:r>
          </a:p>
          <a:p>
            <a:r>
              <a:rPr lang="de-CH">
                <a:solidFill>
                  <a:schemeClr val="bg1"/>
                </a:solidFill>
              </a:rPr>
              <a:t>Nötig für unsere Demos</a:t>
            </a:r>
          </a:p>
          <a:p>
            <a:r>
              <a:rPr lang="de-CH">
                <a:solidFill>
                  <a:schemeClr val="bg1"/>
                </a:solidFill>
                <a:hlinkClick r:id="rId2"/>
              </a:rPr>
              <a:t>https://github.com/</a:t>
            </a:r>
            <a:r>
              <a:rPr lang="de-CH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8C5BC0-A8EC-4418-84CC-08B272D1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2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5ABC0A-9128-4B30-94C5-2E4B9A6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C5AF9-F5D5-452B-8D29-6853E512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Verzeichnis für Projekt</a:t>
            </a:r>
          </a:p>
          <a:p>
            <a:r>
              <a:rPr lang="de-CH">
                <a:solidFill>
                  <a:schemeClr val="bg1"/>
                </a:solidFill>
              </a:rPr>
              <a:t>Kann alles nötige für Projekt haben </a:t>
            </a:r>
          </a:p>
          <a:p>
            <a:pPr lvl="1"/>
            <a:r>
              <a:rPr lang="de-CH">
                <a:solidFill>
                  <a:schemeClr val="bg1"/>
                </a:solidFill>
              </a:rPr>
              <a:t>(Bilder, Videos, Ordner, Dateien, …)</a:t>
            </a:r>
          </a:p>
          <a:p>
            <a:r>
              <a:rPr lang="de-CH">
                <a:solidFill>
                  <a:schemeClr val="bg1"/>
                </a:solidFill>
              </a:rPr>
              <a:t>README Datei empfohlen</a:t>
            </a:r>
          </a:p>
          <a:p>
            <a:pPr lvl="1"/>
            <a:r>
              <a:rPr lang="de-CH">
                <a:solidFill>
                  <a:schemeClr val="bg1"/>
                </a:solidFill>
              </a:rPr>
              <a:t>Info über Projekt</a:t>
            </a:r>
          </a:p>
          <a:p>
            <a:endParaRPr lang="de-CH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DCB2C7-71BA-4197-99E8-6833ACA0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50" y="972608"/>
            <a:ext cx="3675201" cy="4900269"/>
          </a:xfrm>
          <a:prstGeom prst="rect">
            <a:avLst/>
          </a:prstGeom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F07E2-1264-4B70-BDC5-019C72B7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 erstellt man ein Repository?</a:t>
            </a:r>
          </a:p>
        </p:txBody>
      </p:sp>
      <p:pic>
        <p:nvPicPr>
          <p:cNvPr id="1030" name="Picture 6" descr="Search or jump to... &#10;Pull requests &#10;ValeCrafter &#10;Issues &#10;Marketplace &#10;Explore &#10;Overview &#10;S &#10;Repositories &#10;Projects &#10;Popular repositories &#10;HugaRun &#10;A cool little Jump'N'Run game &#10;Lily58 &#10;Forked from kata0510/LiIy58 &#10;6x4+4keys column-staggered split keyboard. &#10;hello-world &#10;Forked from pdavatz/hello-v.arld &#10;git-it tutorial &#10;25 contributions in the last year &#10;Learn how we count contributions &#10;Contribution activity &#10;2021 &#10;Public &#10;Public &#10;Public &#10;Packages &#10;ValeCrafter.github.io &#10;Forked from DxsSucuk/Ree6 &#10;Import repository &#10;New gist &#10;New organization &#10;Customize your pins &#10;New project &#10;Public &#10;Public &#10;Edit profile &#10;O followers • O following • 1 &#10;A Moderation 80t like Mee6 except everything is completly free! &#10;Java &#10;Contribution settings &#10;Less &#10;2020 &#10;ValeCrafter has no activity yet for this period. &#10;Show more activity ">
            <a:extLst>
              <a:ext uri="{FF2B5EF4-FFF2-40B4-BE49-F238E27FC236}">
                <a16:creationId xmlns:a16="http://schemas.microsoft.com/office/drawing/2014/main" id="{FA523201-A522-42B3-A276-C1618FFB73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48" y="1270000"/>
            <a:ext cx="954150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21F2E690-BB57-4871-A1DB-37C358401EF5}"/>
              </a:ext>
            </a:extLst>
          </p:cNvPr>
          <p:cNvSpPr/>
          <p:nvPr/>
        </p:nvSpPr>
        <p:spPr>
          <a:xfrm>
            <a:off x="9514048" y="1476376"/>
            <a:ext cx="106786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190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F07E2-1264-4B70-BDC5-019C72B7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 erstellt man ein Repository?</a:t>
            </a:r>
          </a:p>
        </p:txBody>
      </p:sp>
      <p:pic>
        <p:nvPicPr>
          <p:cNvPr id="2052" name="Picture 4" descr="Search or jump to... &#10;Pull requests &#10;Issues &#10;Marketplace &#10;Explore &#10;Create a new repository &#10;A repository contains all project files, including the revision history. Already have a project repository elsewhere? &#10;Import a repository. &#10;Owner &#10;Repository name * &#10;ValeCrafter• / M214 &#10;Great repository names are short and memorable. Need inspiration? How about turbo-garbanzo? &#10;Description (optional) &#10;o &#10;Public &#10;Anyone on the intemet can see this repository. You choose who can commit. &#10;Private &#10;You choose who can see and commit to this repository. &#10;Initialize this repository with: &#10;Skip this step if you're importing an existing repository. &#10;Add a README file &#10;This is where you can write a long description for your project. Learn more. &#10;Add .gitignore &#10;Choose which files not to track from a list of templates. Leam more. &#10;Choose a license &#10;A license tells others what they can and can't do with your code. Learn more. &#10;This will set main as the default branch. Change the default name in your settings. &#10;repository &#10;@ 2021 GitHub, Inc. &#10;Terms &#10;Privacy &#10;Security &#10;Status &#10;Docs &#10;O &#10;Contact GitHub &#10;Pricing &#10;Training &#10;Blog &#10;About ">
            <a:extLst>
              <a:ext uri="{FF2B5EF4-FFF2-40B4-BE49-F238E27FC236}">
                <a16:creationId xmlns:a16="http://schemas.microsoft.com/office/drawing/2014/main" id="{9901966A-F4A8-40F8-8A76-1A2D1DFD20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36" y="1270000"/>
            <a:ext cx="9572727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B4453E7E-B97A-4085-A642-C9F8A7005503}"/>
              </a:ext>
            </a:extLst>
          </p:cNvPr>
          <p:cNvSpPr/>
          <p:nvPr/>
        </p:nvSpPr>
        <p:spPr>
          <a:xfrm>
            <a:off x="4141948" y="5343526"/>
            <a:ext cx="106786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FB55E71-6F2E-4EAF-A8F6-AE7EFA018398}"/>
              </a:ext>
            </a:extLst>
          </p:cNvPr>
          <p:cNvSpPr/>
          <p:nvPr/>
        </p:nvSpPr>
        <p:spPr>
          <a:xfrm>
            <a:off x="5144354" y="2590800"/>
            <a:ext cx="1067860" cy="223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960F48-E412-4D93-A1A8-661C07D69D75}"/>
              </a:ext>
            </a:extLst>
          </p:cNvPr>
          <p:cNvSpPr/>
          <p:nvPr/>
        </p:nvSpPr>
        <p:spPr>
          <a:xfrm>
            <a:off x="4234245" y="4302451"/>
            <a:ext cx="1067860" cy="239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9FF858E-9711-4CD5-8D48-C1AA54EF27CE}"/>
              </a:ext>
            </a:extLst>
          </p:cNvPr>
          <p:cNvSpPr/>
          <p:nvPr/>
        </p:nvSpPr>
        <p:spPr>
          <a:xfrm>
            <a:off x="4244744" y="3689406"/>
            <a:ext cx="2045829" cy="28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76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F07E2-1264-4B70-BDC5-019C72B7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 erstellt man ein Repository?</a:t>
            </a:r>
          </a:p>
        </p:txBody>
      </p:sp>
      <p:pic>
        <p:nvPicPr>
          <p:cNvPr id="3074" name="Picture 2" descr="Search or jump to.. &#10;a ValeCrafter/ M214 Private &#10;Pull requests &#10;Actions &#10;Issues &#10;Marketplace &#10;Explore &#10;@ Unwatch • &#10;Star &#10;&lt; &gt; Code &#10;G) Issues &#10;Pull requests &#10;Projects &#10;Secu rity &#10;Insights &#10;Initial commit &#10;Security &#10;Settings &#10;1 branch O tags &#10;ValeCrafter Initial commit &#10;C) READMEmd &#10;READMEmd &#10;M214 &#10;Add file • &#10;Code &#10;About &#10;No description, website, or topics provided. &#10;Readme &#10;Status &#10;Go to file &#10;45736fa &#10;O &#10;3 minutes ago 01 commit &#10;3 minutes ago &#10;@ 2021 GitHub, Inc. &#10;P rivacy &#10;Contact GitHub &#10;Pricing &#10;Releases &#10;No releases published &#10;Create a new release &#10;Packages &#10;No packages published &#10;Publish your first package &#10;Training &#10;8 Iog &#10;About ">
            <a:extLst>
              <a:ext uri="{FF2B5EF4-FFF2-40B4-BE49-F238E27FC236}">
                <a16:creationId xmlns:a16="http://schemas.microsoft.com/office/drawing/2014/main" id="{84A452C5-6A3A-4A81-92A4-8A584DAFB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00" y="1270000"/>
            <a:ext cx="956999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59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304</Words>
  <Application>Microsoft Office PowerPoint</Application>
  <PresentationFormat>Breitbild</PresentationFormat>
  <Paragraphs>78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Facette</vt:lpstr>
      <vt:lpstr>GitHub</vt:lpstr>
      <vt:lpstr>Inhalt</vt:lpstr>
      <vt:lpstr>Was ist GitHub?</vt:lpstr>
      <vt:lpstr>Gebrauch von GitHub</vt:lpstr>
      <vt:lpstr>Account erstellen</vt:lpstr>
      <vt:lpstr>Repository</vt:lpstr>
      <vt:lpstr>Wie erstellt man ein Repository?</vt:lpstr>
      <vt:lpstr>Wie erstellt man ein Repository?</vt:lpstr>
      <vt:lpstr>Wie erstellt man ein Repository?</vt:lpstr>
      <vt:lpstr>Committen</vt:lpstr>
      <vt:lpstr>Anpassungen machen und committen</vt:lpstr>
      <vt:lpstr>Anpassungen machen und committen</vt:lpstr>
      <vt:lpstr>Branch</vt:lpstr>
      <vt:lpstr>Wie erstellt man einen Branch?  Variante 1</vt:lpstr>
      <vt:lpstr>Wie erstellt man einen Branch?  Variante 1</vt:lpstr>
      <vt:lpstr>Wie erstellt man einen Branch?  Variante 2</vt:lpstr>
      <vt:lpstr>Fork</vt:lpstr>
      <vt:lpstr>Wie erstellt man eine Fork?</vt:lpstr>
      <vt:lpstr>Wie erstellt man eine Fork?</vt:lpstr>
      <vt:lpstr>Pull-Request</vt:lpstr>
      <vt:lpstr>Wie erstellt man ein Pull-Request?</vt:lpstr>
      <vt:lpstr>Wie erstellt man ein Pull-Request?</vt:lpstr>
      <vt:lpstr>Wie erstellt man ein Pull-Request?</vt:lpstr>
      <vt:lpstr>Wie erstellt man ein Pull-Request?</vt:lpstr>
      <vt:lpstr>Verlauf der Anpassungen</vt:lpstr>
      <vt:lpstr>Versionsverlauf sehen</vt:lpstr>
      <vt:lpstr>Versionsverlauf sehen</vt:lpstr>
      <vt:lpstr>Danke für eure Aufmerksamkeit?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Marcon Jannic GBS-INA1a_2020</dc:creator>
  <cp:lastModifiedBy>Magazzeni Valerio GBS-INA1a_2020</cp:lastModifiedBy>
  <cp:revision>1</cp:revision>
  <dcterms:created xsi:type="dcterms:W3CDTF">2021-10-26T17:17:41Z</dcterms:created>
  <dcterms:modified xsi:type="dcterms:W3CDTF">2021-10-29T23:12:38Z</dcterms:modified>
</cp:coreProperties>
</file>