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3B"/>
    <a:srgbClr val="9FBBA0"/>
    <a:srgbClr val="98BBC2"/>
    <a:srgbClr val="EC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2D88B-4B66-43B5-9DF8-35F140D8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5A006-842C-4AA4-8119-876194736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53BDD-F316-4F36-A538-38ABDE5E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E93C5-9A70-4A9F-B962-4970312E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3E7CD-570D-4ACE-99AE-776B8684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4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81D7-DAC8-4092-9CB3-B120F1A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916BD-0714-48F0-9A72-AD306E70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1EB64-73CD-4473-B1A6-F26CFB1F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74D8AA-188E-4E4D-BF0C-93DEC276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5FB73-0176-4FE2-ACAB-60C6566B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56BF42-F727-4237-9A42-CBCA22AB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6D38A6-36AE-45A3-B208-8E8FA5E0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908AA-E0F6-4187-969C-8FE078A9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DE5EB-5D77-4FF6-9224-3C5E4F1A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85AEE-8979-48A8-AB4D-AED29B86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1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09044-A5CD-41D0-83D0-E038010F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8E701-6C9A-443B-B559-F8E3DCD1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A262B-AE52-4302-B6DA-2BE68550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1959A-3CC9-4E65-BBA1-C3C5E92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3ECEF-447E-47B1-A75D-09E7B89E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05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AC022-5381-444C-8D5E-3A2C8987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BF36B-5B87-41A0-B309-36B2D71E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8135F-8EFC-4627-BD60-57B1B6E2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64E44-552A-4539-ABCB-109855D8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86847E-D0CB-42C5-8711-03342788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4D340-50B3-43CF-BFD3-AD84492A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884C6-0F49-49AF-A80B-EF4B81AD1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5706BA-58F2-4334-A3BE-D899B34D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6B2868-EA8C-4858-9EF1-9EC9646B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21D90-D9C3-493B-81D7-EC745DBB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DB9564-4217-400E-B46F-37EE1ABF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57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936E0-B0FF-4D04-B1F3-5D5151A8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9BB1AE-FB90-49BB-8353-FC1A4CD6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EF7A6B-2547-4A59-9848-934547A1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96AEF8-0FF0-4FEC-A1A0-544E73FA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FBB87D-1E40-4BD4-B26D-F0F447943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05E476-96FF-44B6-91DD-7B3E3EE0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E317AD-4608-4044-B4BC-A25ACB1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7432B9-59E6-482E-B417-D0989621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2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7BAA0-390F-4EB4-9D5D-FAD50197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84A766-7E56-424B-A249-FA180051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52757-CA11-4C69-BF5D-7708433E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22177F-2B1C-4E81-ADFE-7AD24D8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AB58F0-EE9C-41B7-AAEA-424C5BE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203B7-1339-461B-9295-2D82BAC8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D6892A-D8FC-49AE-953E-7EBCC7D2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96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82CF5-FF7A-4626-86A1-72B99B16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F368B-18AE-4095-B038-72E22016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8247CD-0CD6-46CD-9247-5D8B3BF6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D17B4A-C31E-4B38-A5FA-08759366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84A61-79E5-4C73-9F07-58415F3B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94B1E-4ADA-4B95-8F20-C66F5FC0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7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2C38B-70B0-4E7E-A987-5A04D7BA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4FDE78-CE8D-4BC0-B655-328A36409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0BE1E6-8317-41F8-AA21-13DF7CBD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EB224-7651-42C6-8EE6-140D47CB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AF4F07-D2D0-4815-AD0A-941A8843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7E559-D8CD-46AF-A6D9-55C2588D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8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3CC1E-51FD-4201-95EC-C34B8C82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CC163-B11B-451A-B6D4-3507C121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462C1-5910-454C-9AF2-4C025AA92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C2E6-9E36-4805-A90D-48DA78868C88}" type="datetimeFigureOut">
              <a:rPr lang="de-DE" smtClean="0"/>
              <a:t>03.07.2021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0F22F-8187-42BB-BFC8-94F01B74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7BBCC-4ABF-4F28-9CAD-6A7A76B0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160C-9387-4B53-AEBD-D48CC7A589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62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F60805C-70CA-4383-B831-B5BD9BD160D0}"/>
              </a:ext>
            </a:extLst>
          </p:cNvPr>
          <p:cNvSpPr/>
          <p:nvPr/>
        </p:nvSpPr>
        <p:spPr>
          <a:xfrm>
            <a:off x="906509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def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6E09BDD-6BA4-4EB1-A164-27A66BB28A93}"/>
              </a:ext>
            </a:extLst>
          </p:cNvPr>
          <p:cNvSpPr/>
          <p:nvPr/>
        </p:nvSpPr>
        <p:spPr>
          <a:xfrm>
            <a:off x="2306684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while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8DB7C-A8CC-47AF-AA0F-F595E66340B2}"/>
              </a:ext>
            </a:extLst>
          </p:cNvPr>
          <p:cNvSpPr/>
          <p:nvPr/>
        </p:nvSpPr>
        <p:spPr>
          <a:xfrm>
            <a:off x="5912574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ID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8393DE-F777-4A7E-B59F-A6D0EA209378}"/>
              </a:ext>
            </a:extLst>
          </p:cNvPr>
          <p:cNvSpPr/>
          <p:nvPr/>
        </p:nvSpPr>
        <p:spPr>
          <a:xfrm>
            <a:off x="3706859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(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0580A1-29D3-4AED-9538-0F442D1D5D3C}"/>
              </a:ext>
            </a:extLst>
          </p:cNvPr>
          <p:cNvSpPr/>
          <p:nvPr/>
        </p:nvSpPr>
        <p:spPr>
          <a:xfrm>
            <a:off x="5154930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A01BA7-FEBC-4446-A260-E18D2998DFAA}"/>
              </a:ext>
            </a:extLst>
          </p:cNvPr>
          <p:cNvSpPr/>
          <p:nvPr/>
        </p:nvSpPr>
        <p:spPr>
          <a:xfrm>
            <a:off x="5407478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E74AC-3852-490A-9E26-59811858904A}"/>
              </a:ext>
            </a:extLst>
          </p:cNvPr>
          <p:cNvSpPr/>
          <p:nvPr/>
        </p:nvSpPr>
        <p:spPr>
          <a:xfrm>
            <a:off x="5660026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3DC4-A028-4DD4-8CE9-9797CECD7275}"/>
              </a:ext>
            </a:extLst>
          </p:cNvPr>
          <p:cNvSpPr/>
          <p:nvPr/>
        </p:nvSpPr>
        <p:spPr>
          <a:xfrm>
            <a:off x="906509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33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2EFE73-5CDF-474A-A263-0885B874150D}"/>
              </a:ext>
            </a:extLst>
          </p:cNvPr>
          <p:cNvSpPr/>
          <p:nvPr/>
        </p:nvSpPr>
        <p:spPr>
          <a:xfrm>
            <a:off x="2306684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31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0880FD-5BEE-47F5-B440-8563CCD7966B}"/>
              </a:ext>
            </a:extLst>
          </p:cNvPr>
          <p:cNvSpPr/>
          <p:nvPr/>
        </p:nvSpPr>
        <p:spPr>
          <a:xfrm>
            <a:off x="5912574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16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72B1C3-4CC3-441B-B5DD-D609A74ED2E2}"/>
              </a:ext>
            </a:extLst>
          </p:cNvPr>
          <p:cNvSpPr/>
          <p:nvPr/>
        </p:nvSpPr>
        <p:spPr>
          <a:xfrm>
            <a:off x="3706859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7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8235FA-7303-4921-B106-8DC1EAC5E920}"/>
              </a:ext>
            </a:extLst>
          </p:cNvPr>
          <p:cNvSpPr/>
          <p:nvPr/>
        </p:nvSpPr>
        <p:spPr>
          <a:xfrm>
            <a:off x="5154930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F65E46-24CF-4EE4-8436-2424CFFABA98}"/>
              </a:ext>
            </a:extLst>
          </p:cNvPr>
          <p:cNvSpPr/>
          <p:nvPr/>
        </p:nvSpPr>
        <p:spPr>
          <a:xfrm>
            <a:off x="5407478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5206C5E-2C8B-4EF3-AD1E-03C43D47F9EA}"/>
              </a:ext>
            </a:extLst>
          </p:cNvPr>
          <p:cNvSpPr/>
          <p:nvPr/>
        </p:nvSpPr>
        <p:spPr>
          <a:xfrm>
            <a:off x="5660026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65CC56B-A33F-4DE3-90B9-2E3AE0CB5BB4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530397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8E533B-97E6-47DE-9D67-C4DCED77A2EC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2930572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5B2A97-E34A-4187-897F-8710A7303D6C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330747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534725-1BCB-4258-903A-696C4F3D8999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6536462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7D10E716-A4C6-4F9D-B79C-64FF2DB28368}"/>
              </a:ext>
            </a:extLst>
          </p:cNvPr>
          <p:cNvSpPr/>
          <p:nvPr/>
        </p:nvSpPr>
        <p:spPr>
          <a:xfrm>
            <a:off x="906509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[.134, .565, …]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0B1AFDE-F11F-4BC6-AFBF-FBA8DA9815FE}"/>
              </a:ext>
            </a:extLst>
          </p:cNvPr>
          <p:cNvSpPr/>
          <p:nvPr/>
        </p:nvSpPr>
        <p:spPr>
          <a:xfrm>
            <a:off x="2306684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[.962, -.345, …]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FF9CE2-94DD-4E74-9C6B-FAC27E2C7B04}"/>
              </a:ext>
            </a:extLst>
          </p:cNvPr>
          <p:cNvSpPr/>
          <p:nvPr/>
        </p:nvSpPr>
        <p:spPr>
          <a:xfrm>
            <a:off x="5912574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[.962, -.345, …]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CF50D6-47B4-40DE-B7D7-1BD495AA18BD}"/>
              </a:ext>
            </a:extLst>
          </p:cNvPr>
          <p:cNvSpPr/>
          <p:nvPr/>
        </p:nvSpPr>
        <p:spPr>
          <a:xfrm>
            <a:off x="3706859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[.454, -.998, …]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8E36717-046F-43FB-9A5C-0FAD0FF86A5F}"/>
              </a:ext>
            </a:extLst>
          </p:cNvPr>
          <p:cNvSpPr/>
          <p:nvPr/>
        </p:nvSpPr>
        <p:spPr>
          <a:xfrm>
            <a:off x="5154930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7E06D5-B928-492F-BD0B-F21E00C1B63B}"/>
              </a:ext>
            </a:extLst>
          </p:cNvPr>
          <p:cNvSpPr/>
          <p:nvPr/>
        </p:nvSpPr>
        <p:spPr>
          <a:xfrm>
            <a:off x="5407478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77B8F86-47E4-4BD0-802B-303E82FD95ED}"/>
              </a:ext>
            </a:extLst>
          </p:cNvPr>
          <p:cNvSpPr/>
          <p:nvPr/>
        </p:nvSpPr>
        <p:spPr>
          <a:xfrm>
            <a:off x="5660026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871709C-C9CA-4BC1-B0B9-43263516A42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530397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A08DD2-B70B-4D25-AB2F-C9795F40260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30572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425DA4E-7369-462A-BE29-7C7A45C7210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330747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8CEEC0F-6963-4AF0-95FB-CC821DBCC3B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536461" y="4899798"/>
            <a:ext cx="1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7673FF2-F286-449B-9886-4B52689ACB6C}"/>
              </a:ext>
            </a:extLst>
          </p:cNvPr>
          <p:cNvSpPr/>
          <p:nvPr/>
        </p:nvSpPr>
        <p:spPr>
          <a:xfrm>
            <a:off x="906509" y="3136386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BiLSTM (5 layers)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5ECF00F-0D3C-4EA6-970E-F9664933174D}"/>
              </a:ext>
            </a:extLst>
          </p:cNvPr>
          <p:cNvCxnSpPr>
            <a:cxnSpLocks/>
          </p:cNvCxnSpPr>
          <p:nvPr/>
        </p:nvCxnSpPr>
        <p:spPr>
          <a:xfrm flipV="1">
            <a:off x="1517744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57661DF-A8BB-4660-B256-D8B7E2BBBF37}"/>
              </a:ext>
            </a:extLst>
          </p:cNvPr>
          <p:cNvCxnSpPr>
            <a:cxnSpLocks/>
          </p:cNvCxnSpPr>
          <p:nvPr/>
        </p:nvCxnSpPr>
        <p:spPr>
          <a:xfrm flipV="1">
            <a:off x="2917919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0D6269E-9EA7-4E43-81DD-CBB707477B7D}"/>
              </a:ext>
            </a:extLst>
          </p:cNvPr>
          <p:cNvCxnSpPr>
            <a:cxnSpLocks/>
          </p:cNvCxnSpPr>
          <p:nvPr/>
        </p:nvCxnSpPr>
        <p:spPr>
          <a:xfrm flipV="1">
            <a:off x="4318094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08E834D-65CB-4841-9D63-58131EC81C61}"/>
              </a:ext>
            </a:extLst>
          </p:cNvPr>
          <p:cNvCxnSpPr>
            <a:cxnSpLocks/>
          </p:cNvCxnSpPr>
          <p:nvPr/>
        </p:nvCxnSpPr>
        <p:spPr>
          <a:xfrm flipV="1">
            <a:off x="6523809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A2E1D484-4C7A-4EF6-BFD6-C07BF5680CD4}"/>
              </a:ext>
            </a:extLst>
          </p:cNvPr>
          <p:cNvSpPr/>
          <p:nvPr/>
        </p:nvSpPr>
        <p:spPr>
          <a:xfrm>
            <a:off x="906509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[.569,  .223, …]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9B4227B-A12C-4901-982D-F03B4FF17B65}"/>
              </a:ext>
            </a:extLst>
          </p:cNvPr>
          <p:cNvSpPr/>
          <p:nvPr/>
        </p:nvSpPr>
        <p:spPr>
          <a:xfrm>
            <a:off x="2306684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[-.362, -.395, …]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D4C65AA-8C5A-479B-B038-AEB4A0B659A6}"/>
              </a:ext>
            </a:extLst>
          </p:cNvPr>
          <p:cNvSpPr/>
          <p:nvPr/>
        </p:nvSpPr>
        <p:spPr>
          <a:xfrm>
            <a:off x="5912574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[.674, -.356, …]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37510AC-1FDC-4530-8DA7-ED7B60E69534}"/>
              </a:ext>
            </a:extLst>
          </p:cNvPr>
          <p:cNvSpPr/>
          <p:nvPr/>
        </p:nvSpPr>
        <p:spPr>
          <a:xfrm>
            <a:off x="3706859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[-.956, -.453, …]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C4282A-ACD0-4B80-BAA0-A3367A7160B0}"/>
              </a:ext>
            </a:extLst>
          </p:cNvPr>
          <p:cNvSpPr/>
          <p:nvPr/>
        </p:nvSpPr>
        <p:spPr>
          <a:xfrm>
            <a:off x="5154930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59FDD04-9359-4709-9097-FA6B5FF1A1BF}"/>
              </a:ext>
            </a:extLst>
          </p:cNvPr>
          <p:cNvSpPr/>
          <p:nvPr/>
        </p:nvSpPr>
        <p:spPr>
          <a:xfrm>
            <a:off x="5407478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F14D6B8-1C7F-48F6-835E-585736C25330}"/>
              </a:ext>
            </a:extLst>
          </p:cNvPr>
          <p:cNvSpPr/>
          <p:nvPr/>
        </p:nvSpPr>
        <p:spPr>
          <a:xfrm>
            <a:off x="5660026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26C63A3-8AF7-4B53-8CB3-DE496BEEB3F3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530397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28E996F-4C0F-417F-8457-A9E93DCF18E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930572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24084A5-6C25-430B-A06A-7C9E3C58501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4330747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DFCA98CB-4FE8-4C1B-841E-9A37FE822462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536462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5006ECD4-F3A6-4AFB-85F2-A000531C57AE}"/>
              </a:ext>
            </a:extLst>
          </p:cNvPr>
          <p:cNvSpPr/>
          <p:nvPr/>
        </p:nvSpPr>
        <p:spPr>
          <a:xfrm>
            <a:off x="906509" y="4382063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Embedding Layer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0387DF2-2E24-4F6D-9CA9-30485063AA49}"/>
              </a:ext>
            </a:extLst>
          </p:cNvPr>
          <p:cNvCxnSpPr>
            <a:cxnSpLocks/>
          </p:cNvCxnSpPr>
          <p:nvPr/>
        </p:nvCxnSpPr>
        <p:spPr>
          <a:xfrm flipV="1">
            <a:off x="1517744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0C29B12-A901-4317-9312-3E49C99F19A9}"/>
              </a:ext>
            </a:extLst>
          </p:cNvPr>
          <p:cNvCxnSpPr>
            <a:cxnSpLocks/>
          </p:cNvCxnSpPr>
          <p:nvPr/>
        </p:nvCxnSpPr>
        <p:spPr>
          <a:xfrm flipV="1">
            <a:off x="2917919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7902B42-8065-4387-92E3-44ACB3400518}"/>
              </a:ext>
            </a:extLst>
          </p:cNvPr>
          <p:cNvCxnSpPr>
            <a:cxnSpLocks/>
          </p:cNvCxnSpPr>
          <p:nvPr/>
        </p:nvCxnSpPr>
        <p:spPr>
          <a:xfrm flipV="1">
            <a:off x="4318094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7BE1BCA-6F11-4686-ABA9-5B3CD90544A6}"/>
              </a:ext>
            </a:extLst>
          </p:cNvPr>
          <p:cNvCxnSpPr>
            <a:cxnSpLocks/>
          </p:cNvCxnSpPr>
          <p:nvPr/>
        </p:nvCxnSpPr>
        <p:spPr>
          <a:xfrm flipH="1" flipV="1">
            <a:off x="6523808" y="4172685"/>
            <a:ext cx="1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D592A69B-6627-46DB-8859-C14AF33EA8FC}"/>
              </a:ext>
            </a:extLst>
          </p:cNvPr>
          <p:cNvSpPr/>
          <p:nvPr/>
        </p:nvSpPr>
        <p:spPr>
          <a:xfrm>
            <a:off x="906509" y="1888684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Linear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2233AF2-F219-433E-805E-707E71A48BB4}"/>
              </a:ext>
            </a:extLst>
          </p:cNvPr>
          <p:cNvSpPr/>
          <p:nvPr/>
        </p:nvSpPr>
        <p:spPr>
          <a:xfrm>
            <a:off x="906509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0.01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52E0E29C-29EC-4406-801E-0B8EA7A68201}"/>
              </a:ext>
            </a:extLst>
          </p:cNvPr>
          <p:cNvSpPr/>
          <p:nvPr/>
        </p:nvSpPr>
        <p:spPr>
          <a:xfrm>
            <a:off x="2306684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0.89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8DE0E39-CF40-4964-90EA-B6AF2FC10D91}"/>
              </a:ext>
            </a:extLst>
          </p:cNvPr>
          <p:cNvSpPr/>
          <p:nvPr/>
        </p:nvSpPr>
        <p:spPr>
          <a:xfrm>
            <a:off x="5933799" y="1370949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0.06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1D54B6A6-91A9-470D-BDA7-4CC495F42897}"/>
              </a:ext>
            </a:extLst>
          </p:cNvPr>
          <p:cNvSpPr/>
          <p:nvPr/>
        </p:nvSpPr>
        <p:spPr>
          <a:xfrm>
            <a:off x="3706859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0.001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223FA53A-1392-4EA6-B4AC-25FBE75D9319}"/>
              </a:ext>
            </a:extLst>
          </p:cNvPr>
          <p:cNvSpPr/>
          <p:nvPr/>
        </p:nvSpPr>
        <p:spPr>
          <a:xfrm>
            <a:off x="5154930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AFCC3EC1-1EBF-4F6E-A56C-72B8103D5D32}"/>
              </a:ext>
            </a:extLst>
          </p:cNvPr>
          <p:cNvSpPr/>
          <p:nvPr/>
        </p:nvSpPr>
        <p:spPr>
          <a:xfrm>
            <a:off x="5407478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DAF6A9D2-7125-4411-8B2C-031BB26716A4}"/>
              </a:ext>
            </a:extLst>
          </p:cNvPr>
          <p:cNvSpPr/>
          <p:nvPr/>
        </p:nvSpPr>
        <p:spPr>
          <a:xfrm>
            <a:off x="5660026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D231F07-44FB-4215-A664-03C9B02106EC}"/>
              </a:ext>
            </a:extLst>
          </p:cNvPr>
          <p:cNvCxnSpPr>
            <a:cxnSpLocks/>
          </p:cNvCxnSpPr>
          <p:nvPr/>
        </p:nvCxnSpPr>
        <p:spPr>
          <a:xfrm flipV="1">
            <a:off x="1532708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0B49A2A-68FD-46A4-BAC9-A88556C0480E}"/>
              </a:ext>
            </a:extLst>
          </p:cNvPr>
          <p:cNvCxnSpPr>
            <a:cxnSpLocks/>
          </p:cNvCxnSpPr>
          <p:nvPr/>
        </p:nvCxnSpPr>
        <p:spPr>
          <a:xfrm flipV="1">
            <a:off x="2932883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8DEF6CD-3978-406B-850A-39882C65E826}"/>
              </a:ext>
            </a:extLst>
          </p:cNvPr>
          <p:cNvCxnSpPr>
            <a:cxnSpLocks/>
          </p:cNvCxnSpPr>
          <p:nvPr/>
        </p:nvCxnSpPr>
        <p:spPr>
          <a:xfrm flipV="1">
            <a:off x="4333058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158770C6-7036-4D3B-A7B8-537FBB469721}"/>
              </a:ext>
            </a:extLst>
          </p:cNvPr>
          <p:cNvCxnSpPr>
            <a:cxnSpLocks/>
          </p:cNvCxnSpPr>
          <p:nvPr/>
        </p:nvCxnSpPr>
        <p:spPr>
          <a:xfrm flipV="1">
            <a:off x="6538773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7B6C5743-BB29-4147-A891-4B12F25AC61C}"/>
              </a:ext>
            </a:extLst>
          </p:cNvPr>
          <p:cNvCxnSpPr>
            <a:cxnSpLocks/>
          </p:cNvCxnSpPr>
          <p:nvPr/>
        </p:nvCxnSpPr>
        <p:spPr>
          <a:xfrm flipV="1">
            <a:off x="1515152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80EA14F0-890F-4A0F-8AF0-3923313BEB95}"/>
              </a:ext>
            </a:extLst>
          </p:cNvPr>
          <p:cNvCxnSpPr>
            <a:cxnSpLocks/>
          </p:cNvCxnSpPr>
          <p:nvPr/>
        </p:nvCxnSpPr>
        <p:spPr>
          <a:xfrm flipV="1">
            <a:off x="2915327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D54028-0A41-40C5-B3EF-5B71E5647088}"/>
              </a:ext>
            </a:extLst>
          </p:cNvPr>
          <p:cNvCxnSpPr>
            <a:cxnSpLocks/>
          </p:cNvCxnSpPr>
          <p:nvPr/>
        </p:nvCxnSpPr>
        <p:spPr>
          <a:xfrm flipV="1">
            <a:off x="4315502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C34F5197-3218-4259-8F20-60A042F77D5B}"/>
              </a:ext>
            </a:extLst>
          </p:cNvPr>
          <p:cNvCxnSpPr>
            <a:cxnSpLocks/>
          </p:cNvCxnSpPr>
          <p:nvPr/>
        </p:nvCxnSpPr>
        <p:spPr>
          <a:xfrm flipV="1">
            <a:off x="6521217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F60805C-70CA-4383-B831-B5BD9BD160D0}"/>
              </a:ext>
            </a:extLst>
          </p:cNvPr>
          <p:cNvSpPr/>
          <p:nvPr/>
        </p:nvSpPr>
        <p:spPr>
          <a:xfrm>
            <a:off x="906509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def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6E09BDD-6BA4-4EB1-A164-27A66BB28A93}"/>
              </a:ext>
            </a:extLst>
          </p:cNvPr>
          <p:cNvSpPr/>
          <p:nvPr/>
        </p:nvSpPr>
        <p:spPr>
          <a:xfrm>
            <a:off x="2306684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while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8DB7C-A8CC-47AF-AA0F-F595E66340B2}"/>
              </a:ext>
            </a:extLst>
          </p:cNvPr>
          <p:cNvSpPr/>
          <p:nvPr/>
        </p:nvSpPr>
        <p:spPr>
          <a:xfrm>
            <a:off x="5912574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ID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8393DE-F777-4A7E-B59F-A6D0EA209378}"/>
              </a:ext>
            </a:extLst>
          </p:cNvPr>
          <p:cNvSpPr/>
          <p:nvPr/>
        </p:nvSpPr>
        <p:spPr>
          <a:xfrm>
            <a:off x="3706859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(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0580A1-29D3-4AED-9538-0F442D1D5D3C}"/>
              </a:ext>
            </a:extLst>
          </p:cNvPr>
          <p:cNvSpPr/>
          <p:nvPr/>
        </p:nvSpPr>
        <p:spPr>
          <a:xfrm>
            <a:off x="5154930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A01BA7-FEBC-4446-A260-E18D2998DFAA}"/>
              </a:ext>
            </a:extLst>
          </p:cNvPr>
          <p:cNvSpPr/>
          <p:nvPr/>
        </p:nvSpPr>
        <p:spPr>
          <a:xfrm>
            <a:off x="5407478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E74AC-3852-490A-9E26-59811858904A}"/>
              </a:ext>
            </a:extLst>
          </p:cNvPr>
          <p:cNvSpPr/>
          <p:nvPr/>
        </p:nvSpPr>
        <p:spPr>
          <a:xfrm>
            <a:off x="5660026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3DC4-A028-4DD4-8CE9-9797CECD7275}"/>
              </a:ext>
            </a:extLst>
          </p:cNvPr>
          <p:cNvSpPr/>
          <p:nvPr/>
        </p:nvSpPr>
        <p:spPr>
          <a:xfrm>
            <a:off x="906509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33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2EFE73-5CDF-474A-A263-0885B874150D}"/>
              </a:ext>
            </a:extLst>
          </p:cNvPr>
          <p:cNvSpPr/>
          <p:nvPr/>
        </p:nvSpPr>
        <p:spPr>
          <a:xfrm>
            <a:off x="2306684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31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0880FD-5BEE-47F5-B440-8563CCD7966B}"/>
              </a:ext>
            </a:extLst>
          </p:cNvPr>
          <p:cNvSpPr/>
          <p:nvPr/>
        </p:nvSpPr>
        <p:spPr>
          <a:xfrm>
            <a:off x="5912574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16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72B1C3-4CC3-441B-B5DD-D609A74ED2E2}"/>
              </a:ext>
            </a:extLst>
          </p:cNvPr>
          <p:cNvSpPr/>
          <p:nvPr/>
        </p:nvSpPr>
        <p:spPr>
          <a:xfrm>
            <a:off x="3706859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7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8235FA-7303-4921-B106-8DC1EAC5E920}"/>
              </a:ext>
            </a:extLst>
          </p:cNvPr>
          <p:cNvSpPr/>
          <p:nvPr/>
        </p:nvSpPr>
        <p:spPr>
          <a:xfrm>
            <a:off x="5154930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F65E46-24CF-4EE4-8436-2424CFFABA98}"/>
              </a:ext>
            </a:extLst>
          </p:cNvPr>
          <p:cNvSpPr/>
          <p:nvPr/>
        </p:nvSpPr>
        <p:spPr>
          <a:xfrm>
            <a:off x="5407478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5206C5E-2C8B-4EF3-AD1E-03C43D47F9EA}"/>
              </a:ext>
            </a:extLst>
          </p:cNvPr>
          <p:cNvSpPr/>
          <p:nvPr/>
        </p:nvSpPr>
        <p:spPr>
          <a:xfrm>
            <a:off x="5660026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65CC56B-A33F-4DE3-90B9-2E3AE0CB5BB4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530397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8E533B-97E6-47DE-9D67-C4DCED77A2EC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2930572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5B2A97-E34A-4187-897F-8710A7303D6C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330747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534725-1BCB-4258-903A-696C4F3D8999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6536462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7D10E716-A4C6-4F9D-B79C-64FF2DB28368}"/>
              </a:ext>
            </a:extLst>
          </p:cNvPr>
          <p:cNvSpPr/>
          <p:nvPr/>
        </p:nvSpPr>
        <p:spPr>
          <a:xfrm>
            <a:off x="906509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[.134, .565, …]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0B1AFDE-F11F-4BC6-AFBF-FBA8DA9815FE}"/>
              </a:ext>
            </a:extLst>
          </p:cNvPr>
          <p:cNvSpPr/>
          <p:nvPr/>
        </p:nvSpPr>
        <p:spPr>
          <a:xfrm>
            <a:off x="2306684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[.962, -.345, …]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FF9CE2-94DD-4E74-9C6B-FAC27E2C7B04}"/>
              </a:ext>
            </a:extLst>
          </p:cNvPr>
          <p:cNvSpPr/>
          <p:nvPr/>
        </p:nvSpPr>
        <p:spPr>
          <a:xfrm>
            <a:off x="5912574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[.962, -.345, …]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CF50D6-47B4-40DE-B7D7-1BD495AA18BD}"/>
              </a:ext>
            </a:extLst>
          </p:cNvPr>
          <p:cNvSpPr/>
          <p:nvPr/>
        </p:nvSpPr>
        <p:spPr>
          <a:xfrm>
            <a:off x="3706859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[.454, -.998, …]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8E36717-046F-43FB-9A5C-0FAD0FF86A5F}"/>
              </a:ext>
            </a:extLst>
          </p:cNvPr>
          <p:cNvSpPr/>
          <p:nvPr/>
        </p:nvSpPr>
        <p:spPr>
          <a:xfrm>
            <a:off x="5154930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7E06D5-B928-492F-BD0B-F21E00C1B63B}"/>
              </a:ext>
            </a:extLst>
          </p:cNvPr>
          <p:cNvSpPr/>
          <p:nvPr/>
        </p:nvSpPr>
        <p:spPr>
          <a:xfrm>
            <a:off x="5407478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77B8F86-47E4-4BD0-802B-303E82FD95ED}"/>
              </a:ext>
            </a:extLst>
          </p:cNvPr>
          <p:cNvSpPr/>
          <p:nvPr/>
        </p:nvSpPr>
        <p:spPr>
          <a:xfrm>
            <a:off x="5660026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871709C-C9CA-4BC1-B0B9-43263516A42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530397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A08DD2-B70B-4D25-AB2F-C9795F40260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30572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425DA4E-7369-462A-BE29-7C7A45C7210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330747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8CEEC0F-6963-4AF0-95FB-CC821DBCC3B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536461" y="4899798"/>
            <a:ext cx="1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7673FF2-F286-449B-9886-4B52689ACB6C}"/>
              </a:ext>
            </a:extLst>
          </p:cNvPr>
          <p:cNvSpPr/>
          <p:nvPr/>
        </p:nvSpPr>
        <p:spPr>
          <a:xfrm>
            <a:off x="906509" y="3136386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BiLSTM (5 layers)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5ECF00F-0D3C-4EA6-970E-F9664933174D}"/>
              </a:ext>
            </a:extLst>
          </p:cNvPr>
          <p:cNvCxnSpPr>
            <a:cxnSpLocks/>
          </p:cNvCxnSpPr>
          <p:nvPr/>
        </p:nvCxnSpPr>
        <p:spPr>
          <a:xfrm flipV="1">
            <a:off x="1517744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57661DF-A8BB-4660-B256-D8B7E2BBBF37}"/>
              </a:ext>
            </a:extLst>
          </p:cNvPr>
          <p:cNvCxnSpPr>
            <a:cxnSpLocks/>
          </p:cNvCxnSpPr>
          <p:nvPr/>
        </p:nvCxnSpPr>
        <p:spPr>
          <a:xfrm flipV="1">
            <a:off x="2917919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0D6269E-9EA7-4E43-81DD-CBB707477B7D}"/>
              </a:ext>
            </a:extLst>
          </p:cNvPr>
          <p:cNvCxnSpPr>
            <a:cxnSpLocks/>
          </p:cNvCxnSpPr>
          <p:nvPr/>
        </p:nvCxnSpPr>
        <p:spPr>
          <a:xfrm flipV="1">
            <a:off x="4318094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08E834D-65CB-4841-9D63-58131EC81C61}"/>
              </a:ext>
            </a:extLst>
          </p:cNvPr>
          <p:cNvCxnSpPr>
            <a:cxnSpLocks/>
          </p:cNvCxnSpPr>
          <p:nvPr/>
        </p:nvCxnSpPr>
        <p:spPr>
          <a:xfrm flipV="1">
            <a:off x="6523809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A2E1D484-4C7A-4EF6-BFD6-C07BF5680CD4}"/>
              </a:ext>
            </a:extLst>
          </p:cNvPr>
          <p:cNvSpPr/>
          <p:nvPr/>
        </p:nvSpPr>
        <p:spPr>
          <a:xfrm>
            <a:off x="906509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[.569,  .223, …]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9B4227B-A12C-4901-982D-F03B4FF17B65}"/>
              </a:ext>
            </a:extLst>
          </p:cNvPr>
          <p:cNvSpPr/>
          <p:nvPr/>
        </p:nvSpPr>
        <p:spPr>
          <a:xfrm>
            <a:off x="2306684" y="2609504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[-.362, -.395, …]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D4C65AA-8C5A-479B-B038-AEB4A0B659A6}"/>
              </a:ext>
            </a:extLst>
          </p:cNvPr>
          <p:cNvSpPr/>
          <p:nvPr/>
        </p:nvSpPr>
        <p:spPr>
          <a:xfrm>
            <a:off x="5912574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[.674, -.356, …]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37510AC-1FDC-4530-8DA7-ED7B60E69534}"/>
              </a:ext>
            </a:extLst>
          </p:cNvPr>
          <p:cNvSpPr/>
          <p:nvPr/>
        </p:nvSpPr>
        <p:spPr>
          <a:xfrm>
            <a:off x="3706859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[-.956, -.453, …]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C4282A-ACD0-4B80-BAA0-A3367A7160B0}"/>
              </a:ext>
            </a:extLst>
          </p:cNvPr>
          <p:cNvSpPr/>
          <p:nvPr/>
        </p:nvSpPr>
        <p:spPr>
          <a:xfrm>
            <a:off x="5154930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59FDD04-9359-4709-9097-FA6B5FF1A1BF}"/>
              </a:ext>
            </a:extLst>
          </p:cNvPr>
          <p:cNvSpPr/>
          <p:nvPr/>
        </p:nvSpPr>
        <p:spPr>
          <a:xfrm>
            <a:off x="5407478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F14D6B8-1C7F-48F6-835E-585736C25330}"/>
              </a:ext>
            </a:extLst>
          </p:cNvPr>
          <p:cNvSpPr/>
          <p:nvPr/>
        </p:nvSpPr>
        <p:spPr>
          <a:xfrm>
            <a:off x="5660026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26C63A3-8AF7-4B53-8CB3-DE496BEEB3F3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530397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28E996F-4C0F-417F-8457-A9E93DCF18E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930572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24084A5-6C25-430B-A06A-7C9E3C58501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4330747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DFCA98CB-4FE8-4C1B-841E-9A37FE822462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536462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5006ECD4-F3A6-4AFB-85F2-A000531C57AE}"/>
              </a:ext>
            </a:extLst>
          </p:cNvPr>
          <p:cNvSpPr/>
          <p:nvPr/>
        </p:nvSpPr>
        <p:spPr>
          <a:xfrm>
            <a:off x="906509" y="4382063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Embedding Layer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0387DF2-2E24-4F6D-9CA9-30485063AA49}"/>
              </a:ext>
            </a:extLst>
          </p:cNvPr>
          <p:cNvCxnSpPr>
            <a:cxnSpLocks/>
          </p:cNvCxnSpPr>
          <p:nvPr/>
        </p:nvCxnSpPr>
        <p:spPr>
          <a:xfrm flipV="1">
            <a:off x="1517744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0C29B12-A901-4317-9312-3E49C99F19A9}"/>
              </a:ext>
            </a:extLst>
          </p:cNvPr>
          <p:cNvCxnSpPr>
            <a:cxnSpLocks/>
          </p:cNvCxnSpPr>
          <p:nvPr/>
        </p:nvCxnSpPr>
        <p:spPr>
          <a:xfrm flipV="1">
            <a:off x="2917919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7902B42-8065-4387-92E3-44ACB3400518}"/>
              </a:ext>
            </a:extLst>
          </p:cNvPr>
          <p:cNvCxnSpPr>
            <a:cxnSpLocks/>
          </p:cNvCxnSpPr>
          <p:nvPr/>
        </p:nvCxnSpPr>
        <p:spPr>
          <a:xfrm flipV="1">
            <a:off x="4318094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7BE1BCA-6F11-4686-ABA9-5B3CD90544A6}"/>
              </a:ext>
            </a:extLst>
          </p:cNvPr>
          <p:cNvCxnSpPr>
            <a:cxnSpLocks/>
          </p:cNvCxnSpPr>
          <p:nvPr/>
        </p:nvCxnSpPr>
        <p:spPr>
          <a:xfrm flipH="1" flipV="1">
            <a:off x="6523808" y="4172685"/>
            <a:ext cx="1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D592A69B-6627-46DB-8859-C14AF33EA8FC}"/>
              </a:ext>
            </a:extLst>
          </p:cNvPr>
          <p:cNvSpPr/>
          <p:nvPr/>
        </p:nvSpPr>
        <p:spPr>
          <a:xfrm>
            <a:off x="906509" y="1888684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Linear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2233AF2-F219-433E-805E-707E71A48BB4}"/>
              </a:ext>
            </a:extLst>
          </p:cNvPr>
          <p:cNvSpPr/>
          <p:nvPr/>
        </p:nvSpPr>
        <p:spPr>
          <a:xfrm>
            <a:off x="906509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0.01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52E0E29C-29EC-4406-801E-0B8EA7A68201}"/>
              </a:ext>
            </a:extLst>
          </p:cNvPr>
          <p:cNvSpPr/>
          <p:nvPr/>
        </p:nvSpPr>
        <p:spPr>
          <a:xfrm>
            <a:off x="2306684" y="1361701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0.89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8DE0E39-CF40-4964-90EA-B6AF2FC10D91}"/>
              </a:ext>
            </a:extLst>
          </p:cNvPr>
          <p:cNvSpPr/>
          <p:nvPr/>
        </p:nvSpPr>
        <p:spPr>
          <a:xfrm>
            <a:off x="5933799" y="1370949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0.06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1D54B6A6-91A9-470D-BDA7-4CC495F42897}"/>
              </a:ext>
            </a:extLst>
          </p:cNvPr>
          <p:cNvSpPr/>
          <p:nvPr/>
        </p:nvSpPr>
        <p:spPr>
          <a:xfrm>
            <a:off x="3706859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0.001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223FA53A-1392-4EA6-B4AC-25FBE75D9319}"/>
              </a:ext>
            </a:extLst>
          </p:cNvPr>
          <p:cNvSpPr/>
          <p:nvPr/>
        </p:nvSpPr>
        <p:spPr>
          <a:xfrm>
            <a:off x="5154930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AFCC3EC1-1EBF-4F6E-A56C-72B8103D5D32}"/>
              </a:ext>
            </a:extLst>
          </p:cNvPr>
          <p:cNvSpPr/>
          <p:nvPr/>
        </p:nvSpPr>
        <p:spPr>
          <a:xfrm>
            <a:off x="5407478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DAF6A9D2-7125-4411-8B2C-031BB26716A4}"/>
              </a:ext>
            </a:extLst>
          </p:cNvPr>
          <p:cNvSpPr/>
          <p:nvPr/>
        </p:nvSpPr>
        <p:spPr>
          <a:xfrm>
            <a:off x="5660026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D231F07-44FB-4215-A664-03C9B02106EC}"/>
              </a:ext>
            </a:extLst>
          </p:cNvPr>
          <p:cNvCxnSpPr>
            <a:cxnSpLocks/>
          </p:cNvCxnSpPr>
          <p:nvPr/>
        </p:nvCxnSpPr>
        <p:spPr>
          <a:xfrm flipV="1">
            <a:off x="1532708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0B49A2A-68FD-46A4-BAC9-A88556C0480E}"/>
              </a:ext>
            </a:extLst>
          </p:cNvPr>
          <p:cNvCxnSpPr>
            <a:cxnSpLocks/>
          </p:cNvCxnSpPr>
          <p:nvPr/>
        </p:nvCxnSpPr>
        <p:spPr>
          <a:xfrm flipV="1">
            <a:off x="2932883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8DEF6CD-3978-406B-850A-39882C65E826}"/>
              </a:ext>
            </a:extLst>
          </p:cNvPr>
          <p:cNvCxnSpPr>
            <a:cxnSpLocks/>
          </p:cNvCxnSpPr>
          <p:nvPr/>
        </p:nvCxnSpPr>
        <p:spPr>
          <a:xfrm flipV="1">
            <a:off x="4333058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158770C6-7036-4D3B-A7B8-537FBB469721}"/>
              </a:ext>
            </a:extLst>
          </p:cNvPr>
          <p:cNvCxnSpPr>
            <a:cxnSpLocks/>
          </p:cNvCxnSpPr>
          <p:nvPr/>
        </p:nvCxnSpPr>
        <p:spPr>
          <a:xfrm flipV="1">
            <a:off x="6538773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7B6C5743-BB29-4147-A891-4B12F25AC61C}"/>
              </a:ext>
            </a:extLst>
          </p:cNvPr>
          <p:cNvCxnSpPr>
            <a:cxnSpLocks/>
          </p:cNvCxnSpPr>
          <p:nvPr/>
        </p:nvCxnSpPr>
        <p:spPr>
          <a:xfrm flipV="1">
            <a:off x="1515152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80EA14F0-890F-4A0F-8AF0-3923313BEB95}"/>
              </a:ext>
            </a:extLst>
          </p:cNvPr>
          <p:cNvCxnSpPr>
            <a:cxnSpLocks/>
          </p:cNvCxnSpPr>
          <p:nvPr/>
        </p:nvCxnSpPr>
        <p:spPr>
          <a:xfrm flipV="1">
            <a:off x="2915327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D54028-0A41-40C5-B3EF-5B71E5647088}"/>
              </a:ext>
            </a:extLst>
          </p:cNvPr>
          <p:cNvCxnSpPr>
            <a:cxnSpLocks/>
          </p:cNvCxnSpPr>
          <p:nvPr/>
        </p:nvCxnSpPr>
        <p:spPr>
          <a:xfrm flipV="1">
            <a:off x="4315502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C34F5197-3218-4259-8F20-60A042F77D5B}"/>
              </a:ext>
            </a:extLst>
          </p:cNvPr>
          <p:cNvCxnSpPr>
            <a:cxnSpLocks/>
          </p:cNvCxnSpPr>
          <p:nvPr/>
        </p:nvCxnSpPr>
        <p:spPr>
          <a:xfrm flipV="1">
            <a:off x="6521217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F60805C-70CA-4383-B831-B5BD9BD160D0}"/>
              </a:ext>
            </a:extLst>
          </p:cNvPr>
          <p:cNvSpPr/>
          <p:nvPr/>
        </p:nvSpPr>
        <p:spPr>
          <a:xfrm>
            <a:off x="906509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def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6E09BDD-6BA4-4EB1-A164-27A66BB28A93}"/>
              </a:ext>
            </a:extLst>
          </p:cNvPr>
          <p:cNvSpPr/>
          <p:nvPr/>
        </p:nvSpPr>
        <p:spPr>
          <a:xfrm>
            <a:off x="2306684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while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8DB7C-A8CC-47AF-AA0F-F595E66340B2}"/>
              </a:ext>
            </a:extLst>
          </p:cNvPr>
          <p:cNvSpPr/>
          <p:nvPr/>
        </p:nvSpPr>
        <p:spPr>
          <a:xfrm>
            <a:off x="5912574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ID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8393DE-F777-4A7E-B59F-A6D0EA209378}"/>
              </a:ext>
            </a:extLst>
          </p:cNvPr>
          <p:cNvSpPr/>
          <p:nvPr/>
        </p:nvSpPr>
        <p:spPr>
          <a:xfrm>
            <a:off x="3706859" y="5619750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(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0580A1-29D3-4AED-9538-0F442D1D5D3C}"/>
              </a:ext>
            </a:extLst>
          </p:cNvPr>
          <p:cNvSpPr/>
          <p:nvPr/>
        </p:nvSpPr>
        <p:spPr>
          <a:xfrm>
            <a:off x="5154930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A01BA7-FEBC-4446-A260-E18D2998DFAA}"/>
              </a:ext>
            </a:extLst>
          </p:cNvPr>
          <p:cNvSpPr/>
          <p:nvPr/>
        </p:nvSpPr>
        <p:spPr>
          <a:xfrm>
            <a:off x="5407478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E74AC-3852-490A-9E26-59811858904A}"/>
              </a:ext>
            </a:extLst>
          </p:cNvPr>
          <p:cNvSpPr/>
          <p:nvPr/>
        </p:nvSpPr>
        <p:spPr>
          <a:xfrm>
            <a:off x="5660026" y="5815148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3DC4-A028-4DD4-8CE9-9797CECD7275}"/>
              </a:ext>
            </a:extLst>
          </p:cNvPr>
          <p:cNvSpPr/>
          <p:nvPr/>
        </p:nvSpPr>
        <p:spPr>
          <a:xfrm>
            <a:off x="906509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33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2EFE73-5CDF-474A-A263-0885B874150D}"/>
              </a:ext>
            </a:extLst>
          </p:cNvPr>
          <p:cNvSpPr/>
          <p:nvPr/>
        </p:nvSpPr>
        <p:spPr>
          <a:xfrm>
            <a:off x="2306684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31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0880FD-5BEE-47F5-B440-8563CCD7966B}"/>
              </a:ext>
            </a:extLst>
          </p:cNvPr>
          <p:cNvSpPr/>
          <p:nvPr/>
        </p:nvSpPr>
        <p:spPr>
          <a:xfrm>
            <a:off x="5912574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16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72B1C3-4CC3-441B-B5DD-D609A74ED2E2}"/>
              </a:ext>
            </a:extLst>
          </p:cNvPr>
          <p:cNvSpPr/>
          <p:nvPr/>
        </p:nvSpPr>
        <p:spPr>
          <a:xfrm>
            <a:off x="3706859" y="5095072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7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8235FA-7303-4921-B106-8DC1EAC5E920}"/>
              </a:ext>
            </a:extLst>
          </p:cNvPr>
          <p:cNvSpPr/>
          <p:nvPr/>
        </p:nvSpPr>
        <p:spPr>
          <a:xfrm>
            <a:off x="5154930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F65E46-24CF-4EE4-8436-2424CFFABA98}"/>
              </a:ext>
            </a:extLst>
          </p:cNvPr>
          <p:cNvSpPr/>
          <p:nvPr/>
        </p:nvSpPr>
        <p:spPr>
          <a:xfrm>
            <a:off x="5407478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5206C5E-2C8B-4EF3-AD1E-03C43D47F9EA}"/>
              </a:ext>
            </a:extLst>
          </p:cNvPr>
          <p:cNvSpPr/>
          <p:nvPr/>
        </p:nvSpPr>
        <p:spPr>
          <a:xfrm>
            <a:off x="5660026" y="5290470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65CC56B-A33F-4DE3-90B9-2E3AE0CB5BB4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530397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8E533B-97E6-47DE-9D67-C4DCED77A2EC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2930572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5B2A97-E34A-4187-897F-8710A7303D6C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V="1">
            <a:off x="4330747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534725-1BCB-4258-903A-696C4F3D8999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6536462" y="5419072"/>
            <a:ext cx="0" cy="200678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7D10E716-A4C6-4F9D-B79C-64FF2DB28368}"/>
              </a:ext>
            </a:extLst>
          </p:cNvPr>
          <p:cNvSpPr/>
          <p:nvPr/>
        </p:nvSpPr>
        <p:spPr>
          <a:xfrm>
            <a:off x="906509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[.134, .565, …]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0B1AFDE-F11F-4BC6-AFBF-FBA8DA9815FE}"/>
              </a:ext>
            </a:extLst>
          </p:cNvPr>
          <p:cNvSpPr/>
          <p:nvPr/>
        </p:nvSpPr>
        <p:spPr>
          <a:xfrm>
            <a:off x="2306684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[.962, -.345, …]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FF9CE2-94DD-4E74-9C6B-FAC27E2C7B04}"/>
              </a:ext>
            </a:extLst>
          </p:cNvPr>
          <p:cNvSpPr/>
          <p:nvPr/>
        </p:nvSpPr>
        <p:spPr>
          <a:xfrm>
            <a:off x="5912574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[.962, -.345, …]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CF50D6-47B4-40DE-B7D7-1BD495AA18BD}"/>
              </a:ext>
            </a:extLst>
          </p:cNvPr>
          <p:cNvSpPr/>
          <p:nvPr/>
        </p:nvSpPr>
        <p:spPr>
          <a:xfrm>
            <a:off x="3706859" y="385518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[.454, -.998, …]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8E36717-046F-43FB-9A5C-0FAD0FF86A5F}"/>
              </a:ext>
            </a:extLst>
          </p:cNvPr>
          <p:cNvSpPr/>
          <p:nvPr/>
        </p:nvSpPr>
        <p:spPr>
          <a:xfrm>
            <a:off x="5154930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7E06D5-B928-492F-BD0B-F21E00C1B63B}"/>
              </a:ext>
            </a:extLst>
          </p:cNvPr>
          <p:cNvSpPr/>
          <p:nvPr/>
        </p:nvSpPr>
        <p:spPr>
          <a:xfrm>
            <a:off x="5407478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77B8F86-47E4-4BD0-802B-303E82FD95ED}"/>
              </a:ext>
            </a:extLst>
          </p:cNvPr>
          <p:cNvSpPr/>
          <p:nvPr/>
        </p:nvSpPr>
        <p:spPr>
          <a:xfrm>
            <a:off x="5660026" y="405057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871709C-C9CA-4BC1-B0B9-43263516A42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530397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A08DD2-B70B-4D25-AB2F-C9795F40260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30572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425DA4E-7369-462A-BE29-7C7A45C7210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330747" y="4899798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8CEEC0F-6963-4AF0-95FB-CC821DBCC3B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536461" y="4899798"/>
            <a:ext cx="1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7673FF2-F286-449B-9886-4B52689ACB6C}"/>
              </a:ext>
            </a:extLst>
          </p:cNvPr>
          <p:cNvSpPr/>
          <p:nvPr/>
        </p:nvSpPr>
        <p:spPr>
          <a:xfrm>
            <a:off x="906509" y="3136386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BiLSTM (5 layers)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5ECF00F-0D3C-4EA6-970E-F9664933174D}"/>
              </a:ext>
            </a:extLst>
          </p:cNvPr>
          <p:cNvCxnSpPr>
            <a:cxnSpLocks/>
          </p:cNvCxnSpPr>
          <p:nvPr/>
        </p:nvCxnSpPr>
        <p:spPr>
          <a:xfrm flipV="1">
            <a:off x="1517744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57661DF-A8BB-4660-B256-D8B7E2BBBF37}"/>
              </a:ext>
            </a:extLst>
          </p:cNvPr>
          <p:cNvCxnSpPr>
            <a:cxnSpLocks/>
          </p:cNvCxnSpPr>
          <p:nvPr/>
        </p:nvCxnSpPr>
        <p:spPr>
          <a:xfrm flipV="1">
            <a:off x="2917919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0D6269E-9EA7-4E43-81DD-CBB707477B7D}"/>
              </a:ext>
            </a:extLst>
          </p:cNvPr>
          <p:cNvCxnSpPr>
            <a:cxnSpLocks/>
          </p:cNvCxnSpPr>
          <p:nvPr/>
        </p:nvCxnSpPr>
        <p:spPr>
          <a:xfrm flipV="1">
            <a:off x="4318094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08E834D-65CB-4841-9D63-58131EC81C61}"/>
              </a:ext>
            </a:extLst>
          </p:cNvPr>
          <p:cNvCxnSpPr>
            <a:cxnSpLocks/>
          </p:cNvCxnSpPr>
          <p:nvPr/>
        </p:nvCxnSpPr>
        <p:spPr>
          <a:xfrm flipV="1">
            <a:off x="6523809" y="3654121"/>
            <a:ext cx="0" cy="188093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A2E1D484-4C7A-4EF6-BFD6-C07BF5680CD4}"/>
              </a:ext>
            </a:extLst>
          </p:cNvPr>
          <p:cNvSpPr/>
          <p:nvPr/>
        </p:nvSpPr>
        <p:spPr>
          <a:xfrm>
            <a:off x="906509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[.569,  .223, …]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9B4227B-A12C-4901-982D-F03B4FF17B65}"/>
              </a:ext>
            </a:extLst>
          </p:cNvPr>
          <p:cNvSpPr/>
          <p:nvPr/>
        </p:nvSpPr>
        <p:spPr>
          <a:xfrm>
            <a:off x="2306684" y="2609504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[-.362, -.395, …]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D4C65AA-8C5A-479B-B038-AEB4A0B659A6}"/>
              </a:ext>
            </a:extLst>
          </p:cNvPr>
          <p:cNvSpPr/>
          <p:nvPr/>
        </p:nvSpPr>
        <p:spPr>
          <a:xfrm>
            <a:off x="5912574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[.674, -.356, …]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37510AC-1FDC-4530-8DA7-ED7B60E69534}"/>
              </a:ext>
            </a:extLst>
          </p:cNvPr>
          <p:cNvSpPr/>
          <p:nvPr/>
        </p:nvSpPr>
        <p:spPr>
          <a:xfrm>
            <a:off x="3706859" y="2609504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[-.956, -.453, …]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C4282A-ACD0-4B80-BAA0-A3367A7160B0}"/>
              </a:ext>
            </a:extLst>
          </p:cNvPr>
          <p:cNvSpPr/>
          <p:nvPr/>
        </p:nvSpPr>
        <p:spPr>
          <a:xfrm>
            <a:off x="5154930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59FDD04-9359-4709-9097-FA6B5FF1A1BF}"/>
              </a:ext>
            </a:extLst>
          </p:cNvPr>
          <p:cNvSpPr/>
          <p:nvPr/>
        </p:nvSpPr>
        <p:spPr>
          <a:xfrm>
            <a:off x="5407478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F14D6B8-1C7F-48F6-835E-585736C25330}"/>
              </a:ext>
            </a:extLst>
          </p:cNvPr>
          <p:cNvSpPr/>
          <p:nvPr/>
        </p:nvSpPr>
        <p:spPr>
          <a:xfrm>
            <a:off x="5660026" y="2804902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26C63A3-8AF7-4B53-8CB3-DE496BEEB3F3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530397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28E996F-4C0F-417F-8457-A9E93DCF18E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930572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24084A5-6C25-430B-A06A-7C9E3C58501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4330747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DFCA98CB-4FE8-4C1B-841E-9A37FE822462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536462" y="2933504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5006ECD4-F3A6-4AFB-85F2-A000531C57AE}"/>
              </a:ext>
            </a:extLst>
          </p:cNvPr>
          <p:cNvSpPr/>
          <p:nvPr/>
        </p:nvSpPr>
        <p:spPr>
          <a:xfrm>
            <a:off x="906509" y="4382063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Embedding Layer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0387DF2-2E24-4F6D-9CA9-30485063AA49}"/>
              </a:ext>
            </a:extLst>
          </p:cNvPr>
          <p:cNvCxnSpPr>
            <a:cxnSpLocks/>
          </p:cNvCxnSpPr>
          <p:nvPr/>
        </p:nvCxnSpPr>
        <p:spPr>
          <a:xfrm flipV="1">
            <a:off x="1517744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0C29B12-A901-4317-9312-3E49C99F19A9}"/>
              </a:ext>
            </a:extLst>
          </p:cNvPr>
          <p:cNvCxnSpPr>
            <a:cxnSpLocks/>
          </p:cNvCxnSpPr>
          <p:nvPr/>
        </p:nvCxnSpPr>
        <p:spPr>
          <a:xfrm flipV="1">
            <a:off x="2917919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7902B42-8065-4387-92E3-44ACB3400518}"/>
              </a:ext>
            </a:extLst>
          </p:cNvPr>
          <p:cNvCxnSpPr>
            <a:cxnSpLocks/>
          </p:cNvCxnSpPr>
          <p:nvPr/>
        </p:nvCxnSpPr>
        <p:spPr>
          <a:xfrm flipV="1">
            <a:off x="4318094" y="4172685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7BE1BCA-6F11-4686-ABA9-5B3CD90544A6}"/>
              </a:ext>
            </a:extLst>
          </p:cNvPr>
          <p:cNvCxnSpPr>
            <a:cxnSpLocks/>
          </p:cNvCxnSpPr>
          <p:nvPr/>
        </p:nvCxnSpPr>
        <p:spPr>
          <a:xfrm flipH="1" flipV="1">
            <a:off x="6523808" y="4172685"/>
            <a:ext cx="1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D592A69B-6627-46DB-8859-C14AF33EA8FC}"/>
              </a:ext>
            </a:extLst>
          </p:cNvPr>
          <p:cNvSpPr/>
          <p:nvPr/>
        </p:nvSpPr>
        <p:spPr>
          <a:xfrm>
            <a:off x="906509" y="1888684"/>
            <a:ext cx="6253840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Linear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2233AF2-F219-433E-805E-707E71A48BB4}"/>
              </a:ext>
            </a:extLst>
          </p:cNvPr>
          <p:cNvSpPr/>
          <p:nvPr/>
        </p:nvSpPr>
        <p:spPr>
          <a:xfrm>
            <a:off x="906509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0.01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52E0E29C-29EC-4406-801E-0B8EA7A68201}"/>
              </a:ext>
            </a:extLst>
          </p:cNvPr>
          <p:cNvSpPr/>
          <p:nvPr/>
        </p:nvSpPr>
        <p:spPr>
          <a:xfrm>
            <a:off x="2306684" y="1361701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0.89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8DE0E39-CF40-4964-90EA-B6AF2FC10D91}"/>
              </a:ext>
            </a:extLst>
          </p:cNvPr>
          <p:cNvSpPr/>
          <p:nvPr/>
        </p:nvSpPr>
        <p:spPr>
          <a:xfrm>
            <a:off x="5933799" y="1370949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2337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0.06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1D54B6A6-91A9-470D-BDA7-4CC495F42897}"/>
              </a:ext>
            </a:extLst>
          </p:cNvPr>
          <p:cNvSpPr/>
          <p:nvPr/>
        </p:nvSpPr>
        <p:spPr>
          <a:xfrm>
            <a:off x="3706859" y="1361701"/>
            <a:ext cx="1247775" cy="324000"/>
          </a:xfrm>
          <a:prstGeom prst="rect">
            <a:avLst/>
          </a:prstGeom>
          <a:noFill/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0.001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223FA53A-1392-4EA6-B4AC-25FBE75D9319}"/>
              </a:ext>
            </a:extLst>
          </p:cNvPr>
          <p:cNvSpPr/>
          <p:nvPr/>
        </p:nvSpPr>
        <p:spPr>
          <a:xfrm>
            <a:off x="5154930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AFCC3EC1-1EBF-4F6E-A56C-72B8103D5D32}"/>
              </a:ext>
            </a:extLst>
          </p:cNvPr>
          <p:cNvSpPr/>
          <p:nvPr/>
        </p:nvSpPr>
        <p:spPr>
          <a:xfrm>
            <a:off x="5407478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DAF6A9D2-7125-4411-8B2C-031BB26716A4}"/>
              </a:ext>
            </a:extLst>
          </p:cNvPr>
          <p:cNvSpPr/>
          <p:nvPr/>
        </p:nvSpPr>
        <p:spPr>
          <a:xfrm>
            <a:off x="5660026" y="1557099"/>
            <a:ext cx="52252" cy="52252"/>
          </a:xfrm>
          <a:prstGeom prst="ellipse">
            <a:avLst/>
          </a:prstGeom>
          <a:solidFill>
            <a:srgbClr val="23373B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D231F07-44FB-4215-A664-03C9B02106EC}"/>
              </a:ext>
            </a:extLst>
          </p:cNvPr>
          <p:cNvCxnSpPr>
            <a:cxnSpLocks/>
          </p:cNvCxnSpPr>
          <p:nvPr/>
        </p:nvCxnSpPr>
        <p:spPr>
          <a:xfrm flipV="1">
            <a:off x="1532708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0B49A2A-68FD-46A4-BAC9-A88556C0480E}"/>
              </a:ext>
            </a:extLst>
          </p:cNvPr>
          <p:cNvCxnSpPr>
            <a:cxnSpLocks/>
          </p:cNvCxnSpPr>
          <p:nvPr/>
        </p:nvCxnSpPr>
        <p:spPr>
          <a:xfrm flipV="1">
            <a:off x="2932883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8DEF6CD-3978-406B-850A-39882C65E826}"/>
              </a:ext>
            </a:extLst>
          </p:cNvPr>
          <p:cNvCxnSpPr>
            <a:cxnSpLocks/>
          </p:cNvCxnSpPr>
          <p:nvPr/>
        </p:nvCxnSpPr>
        <p:spPr>
          <a:xfrm flipV="1">
            <a:off x="4333058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158770C6-7036-4D3B-A7B8-537FBB469721}"/>
              </a:ext>
            </a:extLst>
          </p:cNvPr>
          <p:cNvCxnSpPr>
            <a:cxnSpLocks/>
          </p:cNvCxnSpPr>
          <p:nvPr/>
        </p:nvCxnSpPr>
        <p:spPr>
          <a:xfrm flipV="1">
            <a:off x="6538773" y="2406622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7B6C5743-BB29-4147-A891-4B12F25AC61C}"/>
              </a:ext>
            </a:extLst>
          </p:cNvPr>
          <p:cNvCxnSpPr>
            <a:cxnSpLocks/>
          </p:cNvCxnSpPr>
          <p:nvPr/>
        </p:nvCxnSpPr>
        <p:spPr>
          <a:xfrm flipV="1">
            <a:off x="1515152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80EA14F0-890F-4A0F-8AF0-3923313BEB95}"/>
              </a:ext>
            </a:extLst>
          </p:cNvPr>
          <p:cNvCxnSpPr>
            <a:cxnSpLocks/>
          </p:cNvCxnSpPr>
          <p:nvPr/>
        </p:nvCxnSpPr>
        <p:spPr>
          <a:xfrm flipV="1">
            <a:off x="2915327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D54028-0A41-40C5-B3EF-5B71E5647088}"/>
              </a:ext>
            </a:extLst>
          </p:cNvPr>
          <p:cNvCxnSpPr>
            <a:cxnSpLocks/>
          </p:cNvCxnSpPr>
          <p:nvPr/>
        </p:nvCxnSpPr>
        <p:spPr>
          <a:xfrm flipV="1">
            <a:off x="4315502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C34F5197-3218-4259-8F20-60A042F77D5B}"/>
              </a:ext>
            </a:extLst>
          </p:cNvPr>
          <p:cNvCxnSpPr>
            <a:cxnSpLocks/>
          </p:cNvCxnSpPr>
          <p:nvPr/>
        </p:nvCxnSpPr>
        <p:spPr>
          <a:xfrm flipV="1">
            <a:off x="6521217" y="1685701"/>
            <a:ext cx="0" cy="202882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539FB0AE-E48B-4BA5-B733-EA0433CE8D4B}"/>
              </a:ext>
            </a:extLst>
          </p:cNvPr>
          <p:cNvCxnSpPr>
            <a:cxnSpLocks/>
            <a:stCxn id="58" idx="2"/>
            <a:endCxn id="71" idx="2"/>
          </p:cNvCxnSpPr>
          <p:nvPr/>
        </p:nvCxnSpPr>
        <p:spPr>
          <a:xfrm rot="5400000" flipH="1" flipV="1">
            <a:off x="5486801" y="375897"/>
            <a:ext cx="1378" cy="5113836"/>
          </a:xfrm>
          <a:prstGeom prst="curvedConnector3">
            <a:avLst>
              <a:gd name="adj1" fmla="val -40090711"/>
            </a:avLst>
          </a:prstGeom>
          <a:ln w="19050"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0255A342-E1B5-4FA7-8338-7E6706D4A6CD}"/>
              </a:ext>
            </a:extLst>
          </p:cNvPr>
          <p:cNvSpPr/>
          <p:nvPr/>
        </p:nvSpPr>
        <p:spPr>
          <a:xfrm>
            <a:off x="7420520" y="2608126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[-.362, -.395, …]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44A1E1DA-3880-4CA3-8F10-2D5E42781EDB}"/>
              </a:ext>
            </a:extLst>
          </p:cNvPr>
          <p:cNvSpPr/>
          <p:nvPr/>
        </p:nvSpPr>
        <p:spPr>
          <a:xfrm>
            <a:off x="8799870" y="2608126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[-.362, -.395, …]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B42238F-4701-41ED-B0D4-AFC581FEFC56}"/>
              </a:ext>
            </a:extLst>
          </p:cNvPr>
          <p:cNvCxnSpPr>
            <a:cxnSpLocks/>
          </p:cNvCxnSpPr>
          <p:nvPr/>
        </p:nvCxnSpPr>
        <p:spPr>
          <a:xfrm flipV="1">
            <a:off x="8023582" y="2412852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779779E-C5DE-47BD-BA75-ADDE3234E705}"/>
              </a:ext>
            </a:extLst>
          </p:cNvPr>
          <p:cNvCxnSpPr>
            <a:cxnSpLocks/>
          </p:cNvCxnSpPr>
          <p:nvPr/>
        </p:nvCxnSpPr>
        <p:spPr>
          <a:xfrm flipV="1">
            <a:off x="9385657" y="2412852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36097E8-0869-4CB0-ADE4-410A9D33102D}"/>
              </a:ext>
            </a:extLst>
          </p:cNvPr>
          <p:cNvSpPr/>
          <p:nvPr/>
        </p:nvSpPr>
        <p:spPr>
          <a:xfrm>
            <a:off x="7420519" y="1888046"/>
            <a:ext cx="1247775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Linear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1E94A6F-DF0A-46CD-8FD4-E7223097E184}"/>
              </a:ext>
            </a:extLst>
          </p:cNvPr>
          <p:cNvSpPr/>
          <p:nvPr/>
        </p:nvSpPr>
        <p:spPr>
          <a:xfrm>
            <a:off x="8799870" y="1888046"/>
            <a:ext cx="1247775" cy="517735"/>
          </a:xfrm>
          <a:prstGeom prst="rect">
            <a:avLst/>
          </a:prstGeom>
          <a:solidFill>
            <a:srgbClr val="98BBC2"/>
          </a:solidFill>
          <a:ln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3373B"/>
                </a:solidFill>
              </a:rPr>
              <a:t>Linear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307507B-0135-47D7-A07B-E14044C3D35F}"/>
              </a:ext>
            </a:extLst>
          </p:cNvPr>
          <p:cNvSpPr/>
          <p:nvPr/>
        </p:nvSpPr>
        <p:spPr>
          <a:xfrm>
            <a:off x="7420520" y="1361701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23373B"/>
                </a:solidFill>
              </a:rPr>
              <a:t>`</a:t>
            </a:r>
            <a:r>
              <a:rPr lang="de-DE" sz="1200">
                <a:solidFill>
                  <a:srgbClr val="23373B"/>
                </a:solidFill>
              </a:rPr>
              <a:t>modify´</a:t>
            </a:r>
            <a:endParaRPr lang="de-DE" sz="1200" dirty="0">
              <a:solidFill>
                <a:srgbClr val="23373B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38E9CB7-6989-4F8E-A3DA-22A702BD628A}"/>
              </a:ext>
            </a:extLst>
          </p:cNvPr>
          <p:cNvSpPr/>
          <p:nvPr/>
        </p:nvSpPr>
        <p:spPr>
          <a:xfrm>
            <a:off x="8799870" y="1361701"/>
            <a:ext cx="1247775" cy="324000"/>
          </a:xfrm>
          <a:prstGeom prst="rect">
            <a:avLst/>
          </a:prstGeom>
          <a:solidFill>
            <a:srgbClr val="9FBBA0"/>
          </a:solidFill>
          <a:ln w="19050">
            <a:solidFill>
              <a:srgbClr val="233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3373B"/>
                </a:solidFill>
              </a:rPr>
              <a:t>`ID`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F9C0724-CDDF-4648-816C-7AAA66E58926}"/>
              </a:ext>
            </a:extLst>
          </p:cNvPr>
          <p:cNvCxnSpPr>
            <a:cxnSpLocks/>
          </p:cNvCxnSpPr>
          <p:nvPr/>
        </p:nvCxnSpPr>
        <p:spPr>
          <a:xfrm flipV="1">
            <a:off x="8023582" y="1685701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C6F0483-B3DC-4C27-95AE-EAEFB856DD7F}"/>
              </a:ext>
            </a:extLst>
          </p:cNvPr>
          <p:cNvCxnSpPr>
            <a:cxnSpLocks/>
          </p:cNvCxnSpPr>
          <p:nvPr/>
        </p:nvCxnSpPr>
        <p:spPr>
          <a:xfrm flipV="1">
            <a:off x="9385657" y="1685701"/>
            <a:ext cx="0" cy="195274"/>
          </a:xfrm>
          <a:prstGeom prst="straightConnector1">
            <a:avLst/>
          </a:prstGeom>
          <a:ln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A2D402F2-FB7F-410C-9B7D-D5DC2B3FB010}"/>
              </a:ext>
            </a:extLst>
          </p:cNvPr>
          <p:cNvCxnSpPr>
            <a:cxnSpLocks/>
            <a:stCxn id="58" idx="2"/>
            <a:endCxn id="72" idx="2"/>
          </p:cNvCxnSpPr>
          <p:nvPr/>
        </p:nvCxnSpPr>
        <p:spPr>
          <a:xfrm rot="5400000" flipH="1" flipV="1">
            <a:off x="6176476" y="-313778"/>
            <a:ext cx="1378" cy="6493186"/>
          </a:xfrm>
          <a:prstGeom prst="curvedConnector3">
            <a:avLst>
              <a:gd name="adj1" fmla="val -42855588"/>
            </a:avLst>
          </a:prstGeom>
          <a:ln w="19050">
            <a:solidFill>
              <a:srgbClr val="2337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75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Knappich</dc:creator>
  <cp:lastModifiedBy>Valentin Knappich</cp:lastModifiedBy>
  <cp:revision>9</cp:revision>
  <dcterms:created xsi:type="dcterms:W3CDTF">2021-07-01T17:42:39Z</dcterms:created>
  <dcterms:modified xsi:type="dcterms:W3CDTF">2021-07-03T18:09:42Z</dcterms:modified>
</cp:coreProperties>
</file>