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08770-CFEB-4A32-9315-40197532C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BB1A27-AE0D-4C08-9B55-216B9DC25D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381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5C5DC4-B612-47E5-AF8F-C91139BA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Allgemeines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AC9D17-65FA-4F31-B275-4FB0A67F6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37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D686DE-4A85-4B53-8E45-5D51F2EC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Besonderheiten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26556C-4F93-4B85-802C-B3B2DFA23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49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7AF7A-C51A-4DFB-BB0E-29C7134D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Vor –und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860957-AB6D-4D2E-A4E5-E514C3AC5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78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2A3EA-1792-406F-8FB9-AC3F58BB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Beispiele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E3B90-D518-45BD-BF7B-AC0FEC227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39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27722B-EA80-4BF2-A691-B42F76CC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</a:t>
            </a:r>
            <a:r>
              <a:rPr lang="de-DE"/>
              <a:t>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D74B32-9183-45B2-BA41-51C70FAC8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09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19</Words>
  <Application>Microsoft Office PowerPoint</Application>
  <PresentationFormat>Breitbild</PresentationFormat>
  <Paragraphs>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React</vt:lpstr>
      <vt:lpstr>1. Allgemeines</vt:lpstr>
      <vt:lpstr>2. Besonderheiten</vt:lpstr>
      <vt:lpstr>3. Vor –und Nachteile</vt:lpstr>
      <vt:lpstr>4. Beispiele</vt:lpstr>
      <vt:lpstr>5. Vorstellung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Valentin Knappich</dc:creator>
  <cp:lastModifiedBy>Valentin Knappich</cp:lastModifiedBy>
  <cp:revision>1</cp:revision>
  <dcterms:created xsi:type="dcterms:W3CDTF">2018-10-29T14:53:31Z</dcterms:created>
  <dcterms:modified xsi:type="dcterms:W3CDTF">2018-10-29T14:57:09Z</dcterms:modified>
</cp:coreProperties>
</file>