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41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8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1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6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C7CF-1E97-43EA-ACA3-83D51F017C5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sport affect art sentiment?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Yuval </a:t>
            </a:r>
            <a:r>
              <a:rPr lang="en-US" dirty="0" err="1" smtClean="0"/>
              <a:t>Saadaty</a:t>
            </a:r>
            <a:endParaRPr lang="en-US" dirty="0" smtClean="0"/>
          </a:p>
          <a:p>
            <a:r>
              <a:rPr lang="en-US" dirty="0" smtClean="0"/>
              <a:t>Valerie </a:t>
            </a:r>
            <a:r>
              <a:rPr lang="en-US" dirty="0" err="1" smtClean="0"/>
              <a:t>Melul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ZK Gallery - Mira Maylor's work explores glass as an artistic material and  its relationships with iron, wood and light. Her works vary from a few  centimeters in size to meters t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45923"/>
            <a:ext cx="6019800" cy="400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6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answer through internet data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Reddit</a:t>
            </a:r>
            <a:endParaRPr lang="en-US" dirty="0" smtClean="0"/>
          </a:p>
          <a:p>
            <a:r>
              <a:rPr lang="en-US" dirty="0" err="1" smtClean="0"/>
              <a:t>Subreddits</a:t>
            </a:r>
            <a:r>
              <a:rPr lang="en-US" dirty="0" smtClean="0"/>
              <a:t> in English</a:t>
            </a:r>
          </a:p>
          <a:p>
            <a:r>
              <a:rPr lang="en-US" dirty="0" smtClean="0"/>
              <a:t>Although not natural, it is not under our control but the selection is done by the users themselves without our intervention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אליפסה 3"/>
          <p:cNvSpPr/>
          <p:nvPr/>
        </p:nvSpPr>
        <p:spPr>
          <a:xfrm>
            <a:off x="533400" y="1351280"/>
            <a:ext cx="5219700" cy="4820920"/>
          </a:xfrm>
          <a:prstGeom prst="ellipse">
            <a:avLst/>
          </a:prstGeom>
          <a:solidFill>
            <a:srgbClr val="FDDBFB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Art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5" name="אליפסה 4"/>
          <p:cNvSpPr/>
          <p:nvPr/>
        </p:nvSpPr>
        <p:spPr>
          <a:xfrm>
            <a:off x="3733800" y="1351280"/>
            <a:ext cx="4800600" cy="480060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Sport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ind interesting natural experiment</a:t>
            </a:r>
          </a:p>
          <a:p>
            <a:r>
              <a:rPr lang="en-US" dirty="0" smtClean="0"/>
              <a:t>Stuck </a:t>
            </a:r>
            <a:r>
              <a:rPr lang="en-US" dirty="0" smtClean="0"/>
              <a:t>at </a:t>
            </a:r>
            <a:r>
              <a:rPr lang="en-US" smtClean="0"/>
              <a:t>registration stage</a:t>
            </a:r>
            <a:endParaRPr lang="en-US" dirty="0" smtClean="0"/>
          </a:p>
          <a:p>
            <a:r>
              <a:rPr lang="en-US" dirty="0" smtClean="0"/>
              <a:t>Translate our interest into concrete </a:t>
            </a:r>
            <a:r>
              <a:rPr lang="en-US" dirty="0" err="1" smtClean="0"/>
              <a:t>subreddits</a:t>
            </a:r>
            <a:r>
              <a:rPr lang="en-US" dirty="0" smtClean="0"/>
              <a:t> and parsing texts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340+ Fat Football Fan Stock Photo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37462"/>
            <a:ext cx="3243703" cy="215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6 Fitness Trends to Look Out for in 2022 - NA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14775"/>
            <a:ext cx="3607254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0" y="4800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vs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4959291" y="6210300"/>
            <a:ext cx="17219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https://blog.nasm.org/fitness-trends</a:t>
            </a:r>
          </a:p>
        </p:txBody>
      </p:sp>
      <p:sp>
        <p:nvSpPr>
          <p:cNvPr id="7" name="מלבן 6"/>
          <p:cNvSpPr/>
          <p:nvPr/>
        </p:nvSpPr>
        <p:spPr>
          <a:xfrm>
            <a:off x="326451" y="61384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https://www.istockphoto.com/photo/overweight-man-watching-a-soccer-match-gm1084453658-290977139</a:t>
            </a:r>
          </a:p>
        </p:txBody>
      </p:sp>
    </p:spTree>
    <p:extLst>
      <p:ext uri="{BB962C8B-B14F-4D97-AF65-F5344CB8AC3E}">
        <p14:creationId xmlns:p14="http://schemas.microsoft.com/office/powerpoint/2010/main" val="30685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74</Words>
  <Application>Microsoft Office PowerPoint</Application>
  <PresentationFormat>‫הצגה על המסך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ערכת נושא Office</vt:lpstr>
      <vt:lpstr>How does sport affect art sentiment?</vt:lpstr>
      <vt:lpstr>מצגת של PowerPoint</vt:lpstr>
      <vt:lpstr>Data set</vt:lpstr>
      <vt:lpstr>מצגת של PowerPoint</vt:lpstr>
      <vt:lpstr>Issues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Valerie</dc:creator>
  <cp:lastModifiedBy>Valerie</cp:lastModifiedBy>
  <cp:revision>12</cp:revision>
  <dcterms:created xsi:type="dcterms:W3CDTF">2024-11-07T13:52:44Z</dcterms:created>
  <dcterms:modified xsi:type="dcterms:W3CDTF">2024-11-09T20:12:51Z</dcterms:modified>
</cp:coreProperties>
</file>