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8" r:id="rId3"/>
    <p:sldId id="259" r:id="rId4"/>
    <p:sldId id="260" r:id="rId5"/>
    <p:sldId id="261" r:id="rId6"/>
    <p:sldId id="262" r:id="rId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hyperlink" Target="https://www.kaggle.com/datasets/iamsouravbanerjee/world-population-dataset" TargetMode="External"/><Relationship Id="rId13" Type="http://schemas.openxmlformats.org/officeDocument/2006/relationships/hyperlink" Target="https://www.who.int/data/gho/data/indicators/indicator-details/GHO/estimated-population-based-prevalence-of-depression" TargetMode="External"/><Relationship Id="rId3" Type="http://schemas.openxmlformats.org/officeDocument/2006/relationships/hyperlink" Target="https://www.iqair.com/world-most-polluted-countries" TargetMode="External"/><Relationship Id="rId7" Type="http://schemas.openxmlformats.org/officeDocument/2006/relationships/hyperlink" Target="https://www.census.gov/data-tools/demo/idb/#/table?COUNTRY_YEAR=2023&amp;COUNTRY_YR_ANIM=2023" TargetMode="External"/><Relationship Id="rId12" Type="http://schemas.openxmlformats.org/officeDocument/2006/relationships/hyperlink" Target="https://worldpopulationreview.com/country-rankings/social-mobility-by-country" TargetMode="External"/><Relationship Id="rId2" Type="http://schemas.openxmlformats.org/officeDocument/2006/relationships/hyperlink" Target="https://worldpopulationreview.com/country-rankings/gender-equality-by-country" TargetMode="External"/><Relationship Id="rId1" Type="http://schemas.openxmlformats.org/officeDocument/2006/relationships/hyperlink" Target="https://worldpopulationreview.com/country-rankings/democracy-countries" TargetMode="External"/><Relationship Id="rId6" Type="http://schemas.openxmlformats.org/officeDocument/2006/relationships/hyperlink" Target="https://www.kaggle.com/datasets/komalkhetlani/youth-and-adult-literacy-rate-around-the-globe" TargetMode="External"/><Relationship Id="rId11" Type="http://schemas.openxmlformats.org/officeDocument/2006/relationships/hyperlink" Target="https://ceoworld.biz/2020/02/19/these-are-the-countries-with-the-largest-household-size/" TargetMode="External"/><Relationship Id="rId5" Type="http://schemas.openxmlformats.org/officeDocument/2006/relationships/hyperlink" Target="https://data.worldbank.org/indicator/SE.ADT.LITR.ZS" TargetMode="External"/><Relationship Id="rId10" Type="http://schemas.openxmlformats.org/officeDocument/2006/relationships/hyperlink" Target="https://wisevoter.com/country-rankings/crime-rate-by-country/" TargetMode="External"/><Relationship Id="rId4" Type="http://schemas.openxmlformats.org/officeDocument/2006/relationships/hyperlink" Target="https://www.theglobaleconomy.com/rankings/public_services_index/" TargetMode="External"/><Relationship Id="rId9" Type="http://schemas.openxmlformats.org/officeDocument/2006/relationships/hyperlink" Target="https://worldpopulationreview.com/country-rankings/violent-crime-rates-by-country"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www.kaggle.com/datasets/iamsouravbanerjee/world-population-dataset" TargetMode="External"/><Relationship Id="rId13" Type="http://schemas.openxmlformats.org/officeDocument/2006/relationships/hyperlink" Target="https://www.theglobaleconomy.com/rankings/public_services_index/" TargetMode="External"/><Relationship Id="rId3" Type="http://schemas.openxmlformats.org/officeDocument/2006/relationships/hyperlink" Target="https://worldpopulationreview.com/country-rankings/gender-equality-by-country" TargetMode="External"/><Relationship Id="rId7" Type="http://schemas.openxmlformats.org/officeDocument/2006/relationships/hyperlink" Target="https://www.census.gov/data-tools/demo/idb/#/table?COUNTRY_YEAR=2023&amp;COUNTRY_YR_ANIM=2023" TargetMode="External"/><Relationship Id="rId12" Type="http://schemas.openxmlformats.org/officeDocument/2006/relationships/hyperlink" Target="https://worldpopulationreview.com/country-rankings/social-mobility-by-country" TargetMode="External"/><Relationship Id="rId2" Type="http://schemas.openxmlformats.org/officeDocument/2006/relationships/hyperlink" Target="https://worldpopulationreview.com/country-rankings/democracy-countries" TargetMode="External"/><Relationship Id="rId1" Type="http://schemas.openxmlformats.org/officeDocument/2006/relationships/hyperlink" Target="https://www.who.int/data/gho/data/indicators/indicator-details/GHO/estimated-population-based-prevalence-of-depression" TargetMode="External"/><Relationship Id="rId6" Type="http://schemas.openxmlformats.org/officeDocument/2006/relationships/hyperlink" Target="https://www.kaggle.com/datasets/komalkhetlani/youth-and-adult-literacy-rate-around-the-globe" TargetMode="External"/><Relationship Id="rId11" Type="http://schemas.openxmlformats.org/officeDocument/2006/relationships/hyperlink" Target="https://ceoworld.biz/2020/02/19/these-are-the-countries-with-the-largest-household-size/" TargetMode="External"/><Relationship Id="rId5" Type="http://schemas.openxmlformats.org/officeDocument/2006/relationships/hyperlink" Target="https://data.worldbank.org/indicator/SE.ADT.LITR.ZS" TargetMode="External"/><Relationship Id="rId10" Type="http://schemas.openxmlformats.org/officeDocument/2006/relationships/hyperlink" Target="https://wisevoter.com/country-rankings/crime-rate-by-country/" TargetMode="External"/><Relationship Id="rId4" Type="http://schemas.openxmlformats.org/officeDocument/2006/relationships/hyperlink" Target="https://www.iqair.com/world-most-polluted-countries" TargetMode="External"/><Relationship Id="rId9" Type="http://schemas.openxmlformats.org/officeDocument/2006/relationships/hyperlink" Target="https://worldpopulationreview.com/country-rankings/violent-crime-rates-by-country"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75DC52-85E2-4011-90F8-085CCF98B9B0}"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de-DE"/>
        </a:p>
      </dgm:t>
    </dgm:pt>
    <dgm:pt modelId="{2B9E6E7E-80E5-4AE8-9667-FE80BDC2EC9C}">
      <dgm:prSet phldrT="[Text]" custT="1"/>
      <dgm:spPr/>
      <dgm:t>
        <a:bodyPr/>
        <a:lstStyle/>
        <a:p>
          <a:r>
            <a:rPr lang="en-US" sz="1400" b="0" i="0" dirty="0">
              <a:latin typeface="Inter"/>
            </a:rPr>
            <a:t>1. Democracy index: </a:t>
          </a:r>
          <a:r>
            <a:rPr lang="en-US" sz="1400" b="0" i="0" dirty="0">
              <a:latin typeface="Inter"/>
              <a:hlinkClick xmlns:r="http://schemas.openxmlformats.org/officeDocument/2006/relationships" r:id="rId1"/>
            </a:rPr>
            <a:t>https://worldpopulationreview.com/country-rankings/democracy-countries</a:t>
          </a:r>
          <a:r>
            <a:rPr lang="en-US" sz="1400" b="0" i="0" dirty="0">
              <a:latin typeface="Inter"/>
            </a:rPr>
            <a:t> </a:t>
          </a:r>
          <a:endParaRPr lang="de-DE" sz="1400" dirty="0">
            <a:latin typeface="Inter"/>
          </a:endParaRPr>
        </a:p>
      </dgm:t>
    </dgm:pt>
    <dgm:pt modelId="{880786B2-C33C-4123-8B52-A885FE079601}" type="parTrans" cxnId="{D0D4BA28-7E3A-4674-8FE7-A6C798F83E85}">
      <dgm:prSet/>
      <dgm:spPr/>
      <dgm:t>
        <a:bodyPr/>
        <a:lstStyle/>
        <a:p>
          <a:endParaRPr lang="de-DE"/>
        </a:p>
      </dgm:t>
    </dgm:pt>
    <dgm:pt modelId="{7736359D-D109-4398-AA73-0830DBF57E9C}" type="sibTrans" cxnId="{D0D4BA28-7E3A-4674-8FE7-A6C798F83E85}">
      <dgm:prSet/>
      <dgm:spPr/>
      <dgm:t>
        <a:bodyPr/>
        <a:lstStyle/>
        <a:p>
          <a:endParaRPr lang="de-DE"/>
        </a:p>
      </dgm:t>
    </dgm:pt>
    <dgm:pt modelId="{AF654B4C-40EE-4E81-A997-13CF8D466490}">
      <dgm:prSet phldrT="[Text]" custT="1"/>
      <dgm:spPr/>
      <dgm:t>
        <a:bodyPr/>
        <a:lstStyle/>
        <a:p>
          <a:r>
            <a:rPr lang="de-DE" sz="1400" b="0" i="0" dirty="0">
              <a:latin typeface="Inter"/>
            </a:rPr>
            <a:t>2. Gender </a:t>
          </a:r>
          <a:r>
            <a:rPr lang="de-DE" sz="1400" b="0" i="0" dirty="0" err="1">
              <a:latin typeface="Inter"/>
            </a:rPr>
            <a:t>gap</a:t>
          </a:r>
          <a:r>
            <a:rPr lang="de-DE" sz="1400" b="0" i="0" dirty="0">
              <a:latin typeface="Inter"/>
            </a:rPr>
            <a:t>: </a:t>
          </a:r>
          <a:r>
            <a:rPr lang="de-DE" sz="1400" b="0" i="0" dirty="0">
              <a:latin typeface="Inter"/>
              <a:hlinkClick xmlns:r="http://schemas.openxmlformats.org/officeDocument/2006/relationships" r:id="rId2"/>
            </a:rPr>
            <a:t>https://worldpopulationreview.com/country-rankings/gender-equality-by-country</a:t>
          </a:r>
          <a:endParaRPr lang="de-DE" sz="1400" dirty="0">
            <a:latin typeface="Inter"/>
          </a:endParaRPr>
        </a:p>
      </dgm:t>
    </dgm:pt>
    <dgm:pt modelId="{73885755-0A78-47C8-97AA-DF5FE4D01089}" type="parTrans" cxnId="{AF7C7095-8F09-491F-8058-D378EDDC67CD}">
      <dgm:prSet/>
      <dgm:spPr/>
      <dgm:t>
        <a:bodyPr/>
        <a:lstStyle/>
        <a:p>
          <a:endParaRPr lang="de-DE"/>
        </a:p>
      </dgm:t>
    </dgm:pt>
    <dgm:pt modelId="{E77DC9DD-C41F-49F4-BFA9-98BAC0C89FC2}" type="sibTrans" cxnId="{AF7C7095-8F09-491F-8058-D378EDDC67CD}">
      <dgm:prSet/>
      <dgm:spPr/>
      <dgm:t>
        <a:bodyPr/>
        <a:lstStyle/>
        <a:p>
          <a:endParaRPr lang="de-DE"/>
        </a:p>
      </dgm:t>
    </dgm:pt>
    <dgm:pt modelId="{0EB7B967-000C-4849-B4CC-DEB76860CB8E}">
      <dgm:prSet phldrT="[Text]" custT="1"/>
      <dgm:spPr/>
      <dgm:t>
        <a:bodyPr/>
        <a:lstStyle/>
        <a:p>
          <a:r>
            <a:rPr lang="de-DE" sz="1400" b="0" i="0" dirty="0">
              <a:latin typeface="Inter"/>
            </a:rPr>
            <a:t>3. Air </a:t>
          </a:r>
          <a:r>
            <a:rPr lang="de-DE" sz="1400" b="0" i="0" dirty="0" err="1">
              <a:latin typeface="Inter"/>
            </a:rPr>
            <a:t>quality</a:t>
          </a:r>
          <a:r>
            <a:rPr lang="de-DE" sz="1400" b="0" i="0" dirty="0">
              <a:latin typeface="Inter"/>
            </a:rPr>
            <a:t>: </a:t>
          </a:r>
          <a:r>
            <a:rPr lang="de-DE" sz="1400" b="0" i="0" dirty="0">
              <a:latin typeface="Inter"/>
              <a:hlinkClick xmlns:r="http://schemas.openxmlformats.org/officeDocument/2006/relationships" r:id="rId3"/>
            </a:rPr>
            <a:t>https://www.iqair.com/world-most-polluted-countries</a:t>
          </a:r>
          <a:endParaRPr lang="de-DE" sz="1400" dirty="0">
            <a:latin typeface="Inter"/>
          </a:endParaRPr>
        </a:p>
      </dgm:t>
    </dgm:pt>
    <dgm:pt modelId="{1EE1E3D9-AA79-452F-850A-798B92691983}" type="parTrans" cxnId="{9B28DBD2-2CB6-4144-9AAF-3F3CED52820E}">
      <dgm:prSet/>
      <dgm:spPr/>
      <dgm:t>
        <a:bodyPr/>
        <a:lstStyle/>
        <a:p>
          <a:endParaRPr lang="de-DE"/>
        </a:p>
      </dgm:t>
    </dgm:pt>
    <dgm:pt modelId="{A61F3FFA-B40B-4D41-B0C6-86BCFA3BC6C8}" type="sibTrans" cxnId="{9B28DBD2-2CB6-4144-9AAF-3F3CED52820E}">
      <dgm:prSet/>
      <dgm:spPr/>
      <dgm:t>
        <a:bodyPr/>
        <a:lstStyle/>
        <a:p>
          <a:endParaRPr lang="de-DE"/>
        </a:p>
      </dgm:t>
    </dgm:pt>
    <dgm:pt modelId="{E781A3DE-22BD-447A-B2F7-61B6A63ED914}">
      <dgm:prSet phldrT="[Text]" custT="1"/>
      <dgm:spPr/>
      <dgm:t>
        <a:bodyPr/>
        <a:lstStyle/>
        <a:p>
          <a:pPr>
            <a:buFont typeface="+mj-lt"/>
            <a:buAutoNum type="arabicPeriod" startAt="6"/>
          </a:pPr>
          <a:r>
            <a:rPr lang="de-DE" sz="1400" b="0" i="0" dirty="0">
              <a:latin typeface="Inter"/>
            </a:rPr>
            <a:t>9. Public </a:t>
          </a:r>
          <a:r>
            <a:rPr lang="de-DE" sz="1400" b="0" i="0" dirty="0" err="1">
              <a:latin typeface="Inter"/>
            </a:rPr>
            <a:t>service</a:t>
          </a:r>
          <a:r>
            <a:rPr lang="de-DE" sz="1400" b="0" i="0" dirty="0">
              <a:latin typeface="Inter"/>
            </a:rPr>
            <a:t> </a:t>
          </a:r>
          <a:r>
            <a:rPr lang="de-DE" sz="1400" b="0" i="0" dirty="0" err="1">
              <a:latin typeface="Inter"/>
            </a:rPr>
            <a:t>index</a:t>
          </a:r>
          <a:r>
            <a:rPr lang="de-DE" sz="1400" b="0" i="0" dirty="0">
              <a:latin typeface="Inter"/>
            </a:rPr>
            <a:t> </a:t>
          </a:r>
          <a:r>
            <a:rPr lang="de-DE" sz="1400" b="0" i="0" dirty="0">
              <a:latin typeface="Inter"/>
              <a:hlinkClick xmlns:r="http://schemas.openxmlformats.org/officeDocument/2006/relationships" r:id="rId4"/>
            </a:rPr>
            <a:t>https://www.theglobaleconomy.com/rankings/public_services_index/</a:t>
          </a:r>
          <a:endParaRPr lang="de-DE" sz="1400" dirty="0">
            <a:latin typeface="Inter"/>
          </a:endParaRPr>
        </a:p>
      </dgm:t>
    </dgm:pt>
    <dgm:pt modelId="{C6D3E048-3B93-4534-9F73-660B7B03B065}" type="parTrans" cxnId="{1E6D6DAB-A60B-48A6-BEEA-129B309AA4E5}">
      <dgm:prSet/>
      <dgm:spPr/>
      <dgm:t>
        <a:bodyPr/>
        <a:lstStyle/>
        <a:p>
          <a:endParaRPr lang="de-DE"/>
        </a:p>
      </dgm:t>
    </dgm:pt>
    <dgm:pt modelId="{DEC1B243-7C75-4BE5-BD85-3A27D702B59D}" type="sibTrans" cxnId="{1E6D6DAB-A60B-48A6-BEEA-129B309AA4E5}">
      <dgm:prSet/>
      <dgm:spPr/>
      <dgm:t>
        <a:bodyPr/>
        <a:lstStyle/>
        <a:p>
          <a:endParaRPr lang="de-DE"/>
        </a:p>
      </dgm:t>
    </dgm:pt>
    <dgm:pt modelId="{956E48DC-03D1-4275-BA28-6F208B0B3E72}">
      <dgm:prSet phldrT="[Text]" custT="1"/>
      <dgm:spPr/>
      <dgm:t>
        <a:bodyPr/>
        <a:lstStyle/>
        <a:p>
          <a:r>
            <a:rPr lang="de-DE" sz="1400" b="0" i="0" dirty="0">
              <a:latin typeface="Inter"/>
            </a:rPr>
            <a:t>4. </a:t>
          </a:r>
          <a:r>
            <a:rPr lang="pl-PL" sz="1400" b="0" i="0" dirty="0">
              <a:latin typeface="Inter"/>
            </a:rPr>
            <a:t>Literacy rate: </a:t>
          </a:r>
          <a:r>
            <a:rPr lang="pl-PL" sz="1400" b="0" i="0" dirty="0">
              <a:latin typeface="Inter"/>
              <a:hlinkClick xmlns:r="http://schemas.openxmlformats.org/officeDocument/2006/relationships" r:id="rId5"/>
            </a:rPr>
            <a:t>https://data.worldbank.org/indicator/SE.ADT.LITR.ZS</a:t>
          </a:r>
          <a:r>
            <a:rPr lang="pl-PL" sz="1400" b="0" i="0" dirty="0">
              <a:latin typeface="Inter"/>
            </a:rPr>
            <a:t> </a:t>
          </a:r>
          <a:r>
            <a:rPr lang="pl-PL" sz="1400" b="0" i="0" dirty="0">
              <a:latin typeface="Inter"/>
              <a:hlinkClick xmlns:r="http://schemas.openxmlformats.org/officeDocument/2006/relationships" r:id="rId6"/>
            </a:rPr>
            <a:t>https://www.kaggle.com/datasets/komalkhetlani/youth-and-adult-literacy-rate-around-the-globe</a:t>
          </a:r>
          <a:r>
            <a:rPr lang="pl-PL" sz="1400" b="0" i="0" dirty="0">
              <a:latin typeface="Inter"/>
            </a:rPr>
            <a:t> </a:t>
          </a:r>
          <a:endParaRPr lang="de-DE" sz="1400" dirty="0">
            <a:latin typeface="Inter"/>
          </a:endParaRPr>
        </a:p>
      </dgm:t>
    </dgm:pt>
    <dgm:pt modelId="{B9F91085-ADC8-4DE1-8C64-D62BDC5D314E}" type="parTrans" cxnId="{B852C319-CC28-4E05-A948-32F2C5033434}">
      <dgm:prSet/>
      <dgm:spPr/>
      <dgm:t>
        <a:bodyPr/>
        <a:lstStyle/>
        <a:p>
          <a:endParaRPr lang="de-DE"/>
        </a:p>
      </dgm:t>
    </dgm:pt>
    <dgm:pt modelId="{EBFB1CEF-E964-46D0-81D8-EACF93E92EBE}" type="sibTrans" cxnId="{B852C319-CC28-4E05-A948-32F2C5033434}">
      <dgm:prSet/>
      <dgm:spPr/>
      <dgm:t>
        <a:bodyPr/>
        <a:lstStyle/>
        <a:p>
          <a:endParaRPr lang="de-DE"/>
        </a:p>
      </dgm:t>
    </dgm:pt>
    <dgm:pt modelId="{16189294-2704-4C02-89E7-DC0547B0495C}">
      <dgm:prSet phldrT="[Text]" custT="1"/>
      <dgm:spPr/>
      <dgm:t>
        <a:bodyPr/>
        <a:lstStyle/>
        <a:p>
          <a:r>
            <a:rPr lang="de-DE" sz="1400" b="0" i="0" dirty="0">
              <a:latin typeface="Inter"/>
            </a:rPr>
            <a:t>5. </a:t>
          </a:r>
          <a:r>
            <a:rPr lang="de-DE" sz="1400" b="0" i="0" dirty="0" err="1">
              <a:latin typeface="Inter"/>
            </a:rPr>
            <a:t>Demographic</a:t>
          </a:r>
          <a:r>
            <a:rPr lang="de-DE" sz="1400" b="0" i="0" dirty="0">
              <a:latin typeface="Inter"/>
            </a:rPr>
            <a:t>: </a:t>
          </a:r>
          <a:r>
            <a:rPr lang="de-DE" sz="1400" b="0" i="0" dirty="0">
              <a:latin typeface="Inter"/>
              <a:hlinkClick xmlns:r="http://schemas.openxmlformats.org/officeDocument/2006/relationships" r:id="rId7"/>
            </a:rPr>
            <a:t>https://www.census.gov/data-tools/demo/idb/#/table?COUNTRY_YEAR=2023&amp;COUNTRY_YR_ANIM=2023</a:t>
          </a:r>
          <a:r>
            <a:rPr lang="de-DE" sz="1400" b="0" i="0" dirty="0">
              <a:latin typeface="Inter"/>
            </a:rPr>
            <a:t> </a:t>
          </a:r>
          <a:r>
            <a:rPr lang="de-DE" sz="1400" b="0" i="0" dirty="0">
              <a:latin typeface="Inter"/>
              <a:hlinkClick xmlns:r="http://schemas.openxmlformats.org/officeDocument/2006/relationships" r:id="rId8"/>
            </a:rPr>
            <a:t>https://www.kaggle.com/datasets/iamsouravbanerjee/world-population-dataset</a:t>
          </a:r>
          <a:endParaRPr lang="de-DE" sz="1400" dirty="0">
            <a:latin typeface="Inter"/>
          </a:endParaRPr>
        </a:p>
      </dgm:t>
    </dgm:pt>
    <dgm:pt modelId="{ECF2FC59-92BF-4E04-8534-2DDAC282E9EB}" type="parTrans" cxnId="{F67D2B66-BE06-4B97-A3F3-652BF184EE2D}">
      <dgm:prSet/>
      <dgm:spPr/>
      <dgm:t>
        <a:bodyPr/>
        <a:lstStyle/>
        <a:p>
          <a:endParaRPr lang="de-DE"/>
        </a:p>
      </dgm:t>
    </dgm:pt>
    <dgm:pt modelId="{CAF88D63-7B73-4DCF-BB7D-8D386BF47337}" type="sibTrans" cxnId="{F67D2B66-BE06-4B97-A3F3-652BF184EE2D}">
      <dgm:prSet/>
      <dgm:spPr/>
      <dgm:t>
        <a:bodyPr/>
        <a:lstStyle/>
        <a:p>
          <a:endParaRPr lang="de-DE"/>
        </a:p>
      </dgm:t>
    </dgm:pt>
    <dgm:pt modelId="{AC5B56BF-FA74-4527-9484-0A7695191FB4}">
      <dgm:prSet phldrT="[Text]" custT="1"/>
      <dgm:spPr/>
      <dgm:t>
        <a:bodyPr/>
        <a:lstStyle/>
        <a:p>
          <a:r>
            <a:rPr lang="de-DE" sz="1400" b="0" i="0" dirty="0">
              <a:latin typeface="Inter"/>
            </a:rPr>
            <a:t>6. Violent </a:t>
          </a:r>
          <a:r>
            <a:rPr lang="de-DE" sz="1400" b="0" i="0" dirty="0" err="1">
              <a:latin typeface="Inter"/>
            </a:rPr>
            <a:t>crime</a:t>
          </a:r>
          <a:r>
            <a:rPr lang="de-DE" sz="1400" b="0" i="0" dirty="0">
              <a:latin typeface="Inter"/>
            </a:rPr>
            <a:t> rate: </a:t>
          </a:r>
          <a:r>
            <a:rPr lang="de-DE" sz="1400" b="0" i="0" dirty="0">
              <a:latin typeface="Inter"/>
              <a:hlinkClick xmlns:r="http://schemas.openxmlformats.org/officeDocument/2006/relationships" r:id="rId9"/>
            </a:rPr>
            <a:t>https://worldpopulationreview.com/country-rankings/violent-crime-rates-by-country</a:t>
          </a:r>
          <a:r>
            <a:rPr lang="de-DE" sz="1400" b="0" i="0" dirty="0">
              <a:latin typeface="Inter"/>
            </a:rPr>
            <a:t> </a:t>
          </a:r>
          <a:r>
            <a:rPr lang="de-DE" sz="1400" b="0" i="0" dirty="0">
              <a:latin typeface="Inter"/>
              <a:hlinkClick xmlns:r="http://schemas.openxmlformats.org/officeDocument/2006/relationships" r:id="rId10"/>
            </a:rPr>
            <a:t>https://wisevoter.com/country-rankings/crime-rate-by-country/</a:t>
          </a:r>
          <a:endParaRPr lang="de-DE" sz="1400" dirty="0">
            <a:latin typeface="Inter"/>
          </a:endParaRPr>
        </a:p>
      </dgm:t>
    </dgm:pt>
    <dgm:pt modelId="{A46FB7F2-A510-4BD6-ACCE-66D18A64402B}" type="parTrans" cxnId="{2DCDD61B-4E63-4BB5-99D6-55BE308DA8BE}">
      <dgm:prSet/>
      <dgm:spPr/>
      <dgm:t>
        <a:bodyPr/>
        <a:lstStyle/>
        <a:p>
          <a:endParaRPr lang="de-DE"/>
        </a:p>
      </dgm:t>
    </dgm:pt>
    <dgm:pt modelId="{7E5858A3-3819-455D-B20B-09C78AEA48AE}" type="sibTrans" cxnId="{2DCDD61B-4E63-4BB5-99D6-55BE308DA8BE}">
      <dgm:prSet/>
      <dgm:spPr/>
      <dgm:t>
        <a:bodyPr/>
        <a:lstStyle/>
        <a:p>
          <a:endParaRPr lang="de-DE"/>
        </a:p>
      </dgm:t>
    </dgm:pt>
    <dgm:pt modelId="{9682C9BF-0CE1-45E7-8C00-7C456C702891}">
      <dgm:prSet phldrT="[Text]" custT="1"/>
      <dgm:spPr/>
      <dgm:t>
        <a:bodyPr/>
        <a:lstStyle/>
        <a:p>
          <a:r>
            <a:rPr lang="en-US" sz="1400" b="0" i="0" dirty="0">
              <a:latin typeface="Inter"/>
            </a:rPr>
            <a:t>7. Household size: </a:t>
          </a:r>
          <a:r>
            <a:rPr lang="en-US" sz="1400" b="0" i="0" dirty="0">
              <a:latin typeface="Inter"/>
              <a:hlinkClick xmlns:r="http://schemas.openxmlformats.org/officeDocument/2006/relationships" r:id="rId11"/>
            </a:rPr>
            <a:t>https://ceoworld.biz/2020/02/19/these-are-the-countries-with-the-largest-household-size/</a:t>
          </a:r>
          <a:endParaRPr lang="de-DE" sz="1400" dirty="0">
            <a:latin typeface="Inter"/>
          </a:endParaRPr>
        </a:p>
      </dgm:t>
    </dgm:pt>
    <dgm:pt modelId="{86C31A7A-2FFD-4A26-A27D-B45BCFBA2E9C}" type="parTrans" cxnId="{85425AA2-D444-4650-9A47-578C61754E35}">
      <dgm:prSet/>
      <dgm:spPr/>
      <dgm:t>
        <a:bodyPr/>
        <a:lstStyle/>
        <a:p>
          <a:endParaRPr lang="de-DE"/>
        </a:p>
      </dgm:t>
    </dgm:pt>
    <dgm:pt modelId="{87F8CD54-ECC8-456B-AC6D-C70A4CF116BE}" type="sibTrans" cxnId="{85425AA2-D444-4650-9A47-578C61754E35}">
      <dgm:prSet/>
      <dgm:spPr/>
      <dgm:t>
        <a:bodyPr/>
        <a:lstStyle/>
        <a:p>
          <a:endParaRPr lang="de-DE"/>
        </a:p>
      </dgm:t>
    </dgm:pt>
    <dgm:pt modelId="{2DFB2E72-8E63-4B76-AF93-ECF7249CDC61}">
      <dgm:prSet phldrT="[Text]" custT="1"/>
      <dgm:spPr/>
      <dgm:t>
        <a:bodyPr/>
        <a:lstStyle/>
        <a:p>
          <a:pPr>
            <a:buFont typeface="+mj-lt"/>
            <a:buAutoNum type="arabicPeriod" startAt="6"/>
          </a:pPr>
          <a:r>
            <a:rPr lang="de-DE" sz="1400" b="0" i="0" dirty="0">
              <a:latin typeface="Inter"/>
            </a:rPr>
            <a:t>8. </a:t>
          </a:r>
          <a:r>
            <a:rPr lang="de-DE" sz="1400" b="0" i="0" dirty="0" err="1">
              <a:latin typeface="Inter"/>
            </a:rPr>
            <a:t>Social</a:t>
          </a:r>
          <a:r>
            <a:rPr lang="de-DE" sz="1400" b="0" i="0" dirty="0">
              <a:latin typeface="Inter"/>
            </a:rPr>
            <a:t> </a:t>
          </a:r>
          <a:r>
            <a:rPr lang="de-DE" sz="1400" b="0" i="0" dirty="0" err="1">
              <a:latin typeface="Inter"/>
            </a:rPr>
            <a:t>mobility</a:t>
          </a:r>
          <a:r>
            <a:rPr lang="de-DE" sz="1400" b="0" i="0" dirty="0">
              <a:latin typeface="Inter"/>
            </a:rPr>
            <a:t>: </a:t>
          </a:r>
          <a:r>
            <a:rPr lang="de-DE" sz="1400" b="0" i="0" dirty="0">
              <a:latin typeface="Inter"/>
              <a:hlinkClick xmlns:r="http://schemas.openxmlformats.org/officeDocument/2006/relationships" r:id="rId12"/>
            </a:rPr>
            <a:t>https://worldpopulationreview.com/country-rankings/social-mobility-by-country</a:t>
          </a:r>
          <a:endParaRPr lang="de-DE" sz="1400" dirty="0">
            <a:latin typeface="Inter"/>
          </a:endParaRPr>
        </a:p>
      </dgm:t>
    </dgm:pt>
    <dgm:pt modelId="{DE0064F0-AA47-4775-B7E0-78CD3C696953}" type="parTrans" cxnId="{B99CAC79-BB2B-4358-B50C-A3B058DF6AC2}">
      <dgm:prSet/>
      <dgm:spPr/>
      <dgm:t>
        <a:bodyPr/>
        <a:lstStyle/>
        <a:p>
          <a:endParaRPr lang="de-DE"/>
        </a:p>
      </dgm:t>
    </dgm:pt>
    <dgm:pt modelId="{0E9A4E9B-0FE8-4C71-B74D-7F87CBA1ABB3}" type="sibTrans" cxnId="{B99CAC79-BB2B-4358-B50C-A3B058DF6AC2}">
      <dgm:prSet/>
      <dgm:spPr/>
      <dgm:t>
        <a:bodyPr/>
        <a:lstStyle/>
        <a:p>
          <a:endParaRPr lang="de-DE"/>
        </a:p>
      </dgm:t>
    </dgm:pt>
    <dgm:pt modelId="{AC47BCB4-B58E-4174-A045-0562D3295103}">
      <dgm:prSet phldrT="[Text]" custT="1"/>
      <dgm:spPr/>
      <dgm:t>
        <a:bodyPr vert="vert270"/>
        <a:lstStyle/>
        <a:p>
          <a:pPr algn="ctr"/>
          <a:r>
            <a:rPr lang="de-DE" sz="2000" b="1" dirty="0">
              <a:latin typeface="Inter"/>
            </a:rPr>
            <a:t>Y-</a:t>
          </a:r>
          <a:r>
            <a:rPr lang="de-DE" sz="2000" b="1" dirty="0" err="1">
              <a:latin typeface="Inter"/>
            </a:rPr>
            <a:t>axis</a:t>
          </a:r>
          <a:r>
            <a:rPr lang="de-DE" sz="2000" dirty="0">
              <a:latin typeface="Inter"/>
            </a:rPr>
            <a:t> :Depression </a:t>
          </a:r>
          <a:r>
            <a:rPr lang="de-DE" sz="2000" dirty="0" err="1">
              <a:latin typeface="Inter"/>
            </a:rPr>
            <a:t>rates</a:t>
          </a:r>
          <a:endParaRPr lang="de-DE" sz="2000" dirty="0">
            <a:latin typeface="Inter"/>
          </a:endParaRPr>
        </a:p>
        <a:p>
          <a:pPr algn="l"/>
          <a:r>
            <a:rPr lang="de-DE" sz="2000" b="0" i="0" dirty="0">
              <a:latin typeface="Inter"/>
              <a:hlinkClick xmlns:r="http://schemas.openxmlformats.org/officeDocument/2006/relationships" r:id="rId13"/>
            </a:rPr>
            <a:t>https://www.who.int/data/gho/data/indicators/indicator-details/GHO/estimated-population-based-prevalence-of-depression</a:t>
          </a:r>
          <a:endParaRPr lang="de-DE" sz="2000" dirty="0">
            <a:latin typeface="Inter"/>
          </a:endParaRPr>
        </a:p>
      </dgm:t>
    </dgm:pt>
    <dgm:pt modelId="{1FBAA841-041F-4624-AA76-331638DF16BA}" type="parTrans" cxnId="{C06C5805-39D0-4F52-91B7-117D5A195FDD}">
      <dgm:prSet/>
      <dgm:spPr/>
      <dgm:t>
        <a:bodyPr/>
        <a:lstStyle/>
        <a:p>
          <a:endParaRPr lang="de-DE"/>
        </a:p>
      </dgm:t>
    </dgm:pt>
    <dgm:pt modelId="{208C42E5-03E0-4E6E-8230-D562DD1DB6AF}" type="sibTrans" cxnId="{C06C5805-39D0-4F52-91B7-117D5A195FDD}">
      <dgm:prSet/>
      <dgm:spPr/>
      <dgm:t>
        <a:bodyPr/>
        <a:lstStyle/>
        <a:p>
          <a:endParaRPr lang="de-DE"/>
        </a:p>
      </dgm:t>
    </dgm:pt>
    <dgm:pt modelId="{2E89247C-8049-41C1-BF7D-0B91AAA74E6C}">
      <dgm:prSet phldrT="[Text]" custT="1"/>
      <dgm:spPr/>
      <dgm:t>
        <a:bodyPr/>
        <a:lstStyle/>
        <a:p>
          <a:pPr algn="ctr"/>
          <a:r>
            <a:rPr lang="de-DE" sz="2000" b="1" dirty="0">
              <a:latin typeface="Inter"/>
            </a:rPr>
            <a:t>X-</a:t>
          </a:r>
          <a:r>
            <a:rPr lang="de-DE" sz="2000" b="1" dirty="0" err="1">
              <a:latin typeface="Inter"/>
            </a:rPr>
            <a:t>axis</a:t>
          </a:r>
          <a:endParaRPr lang="de-DE" sz="2000" b="1" dirty="0">
            <a:latin typeface="Inter"/>
          </a:endParaRPr>
        </a:p>
      </dgm:t>
    </dgm:pt>
    <dgm:pt modelId="{99862F42-FA52-48D6-8E5B-609DE98DBF74}" type="parTrans" cxnId="{742E940F-7CCF-4D4E-B611-0412F341F863}">
      <dgm:prSet/>
      <dgm:spPr/>
      <dgm:t>
        <a:bodyPr/>
        <a:lstStyle/>
        <a:p>
          <a:endParaRPr lang="de-DE"/>
        </a:p>
      </dgm:t>
    </dgm:pt>
    <dgm:pt modelId="{90600CF9-61B8-45BE-9EC6-250D0BDFA1AA}" type="sibTrans" cxnId="{742E940F-7CCF-4D4E-B611-0412F341F863}">
      <dgm:prSet/>
      <dgm:spPr/>
      <dgm:t>
        <a:bodyPr/>
        <a:lstStyle/>
        <a:p>
          <a:endParaRPr lang="de-DE"/>
        </a:p>
      </dgm:t>
    </dgm:pt>
    <dgm:pt modelId="{0F8D3DAE-5CB6-4E95-8A02-B188F0683711}" type="pres">
      <dgm:prSet presAssocID="{DC75DC52-85E2-4011-90F8-085CCF98B9B0}" presName="vert0" presStyleCnt="0">
        <dgm:presLayoutVars>
          <dgm:dir/>
          <dgm:animOne val="branch"/>
          <dgm:animLvl val="lvl"/>
        </dgm:presLayoutVars>
      </dgm:prSet>
      <dgm:spPr/>
    </dgm:pt>
    <dgm:pt modelId="{FAFA76D5-0B34-460C-AAF0-FF5207980C22}" type="pres">
      <dgm:prSet presAssocID="{AC47BCB4-B58E-4174-A045-0562D3295103}" presName="thickLine" presStyleLbl="alignNode1" presStyleIdx="0" presStyleCnt="1"/>
      <dgm:spPr/>
    </dgm:pt>
    <dgm:pt modelId="{96DB0F17-D9B5-41A8-81ED-E34A2573CE1B}" type="pres">
      <dgm:prSet presAssocID="{AC47BCB4-B58E-4174-A045-0562D3295103}" presName="horz1" presStyleCnt="0"/>
      <dgm:spPr/>
    </dgm:pt>
    <dgm:pt modelId="{2F9932BC-28D2-42BD-A7A7-1B4479755A27}" type="pres">
      <dgm:prSet presAssocID="{AC47BCB4-B58E-4174-A045-0562D3295103}" presName="tx1" presStyleLbl="revTx" presStyleIdx="0" presStyleCnt="11"/>
      <dgm:spPr/>
    </dgm:pt>
    <dgm:pt modelId="{0F0BC5DD-6220-40E8-B98A-6B0C7B44C31F}" type="pres">
      <dgm:prSet presAssocID="{AC47BCB4-B58E-4174-A045-0562D3295103}" presName="vert1" presStyleCnt="0"/>
      <dgm:spPr/>
    </dgm:pt>
    <dgm:pt modelId="{0946346B-4B92-4347-A2B4-10A158FD542C}" type="pres">
      <dgm:prSet presAssocID="{2E89247C-8049-41C1-BF7D-0B91AAA74E6C}" presName="vertSpace2a" presStyleCnt="0"/>
      <dgm:spPr/>
    </dgm:pt>
    <dgm:pt modelId="{E6F61FBB-29E3-438A-A334-4AFE98EFD582}" type="pres">
      <dgm:prSet presAssocID="{2E89247C-8049-41C1-BF7D-0B91AAA74E6C}" presName="horz2" presStyleCnt="0"/>
      <dgm:spPr/>
    </dgm:pt>
    <dgm:pt modelId="{8929847D-D1A0-47A6-B94C-9824574FFCBD}" type="pres">
      <dgm:prSet presAssocID="{2E89247C-8049-41C1-BF7D-0B91AAA74E6C}" presName="horzSpace2" presStyleCnt="0"/>
      <dgm:spPr/>
    </dgm:pt>
    <dgm:pt modelId="{1E463522-2F47-4D11-BF72-006952338E1A}" type="pres">
      <dgm:prSet presAssocID="{2E89247C-8049-41C1-BF7D-0B91AAA74E6C}" presName="tx2" presStyleLbl="revTx" presStyleIdx="1" presStyleCnt="11"/>
      <dgm:spPr/>
    </dgm:pt>
    <dgm:pt modelId="{D91BD0A1-2BBE-4A5C-9B01-3CFB96A3DD00}" type="pres">
      <dgm:prSet presAssocID="{2E89247C-8049-41C1-BF7D-0B91AAA74E6C}" presName="vert2" presStyleCnt="0"/>
      <dgm:spPr/>
    </dgm:pt>
    <dgm:pt modelId="{0702B79D-4C79-4EA5-AF71-5DEB36B1E229}" type="pres">
      <dgm:prSet presAssocID="{2E89247C-8049-41C1-BF7D-0B91AAA74E6C}" presName="thinLine2b" presStyleLbl="callout" presStyleIdx="0" presStyleCnt="10"/>
      <dgm:spPr/>
    </dgm:pt>
    <dgm:pt modelId="{68A14B49-0D9B-45EE-8E67-097274A4BC61}" type="pres">
      <dgm:prSet presAssocID="{2E89247C-8049-41C1-BF7D-0B91AAA74E6C}" presName="vertSpace2b" presStyleCnt="0"/>
      <dgm:spPr/>
    </dgm:pt>
    <dgm:pt modelId="{216A76E6-FC8C-43C4-9859-20B888CC1531}" type="pres">
      <dgm:prSet presAssocID="{2B9E6E7E-80E5-4AE8-9667-FE80BDC2EC9C}" presName="horz2" presStyleCnt="0"/>
      <dgm:spPr/>
    </dgm:pt>
    <dgm:pt modelId="{DEAC0A5F-1684-4A3D-8668-3BAB42D66310}" type="pres">
      <dgm:prSet presAssocID="{2B9E6E7E-80E5-4AE8-9667-FE80BDC2EC9C}" presName="horzSpace2" presStyleCnt="0"/>
      <dgm:spPr/>
    </dgm:pt>
    <dgm:pt modelId="{5E8A0C57-1E52-4F77-A761-2F7057D4622C}" type="pres">
      <dgm:prSet presAssocID="{2B9E6E7E-80E5-4AE8-9667-FE80BDC2EC9C}" presName="tx2" presStyleLbl="revTx" presStyleIdx="2" presStyleCnt="11"/>
      <dgm:spPr/>
    </dgm:pt>
    <dgm:pt modelId="{0F9749C1-3A8D-44A5-8CD5-98B084B20E7D}" type="pres">
      <dgm:prSet presAssocID="{2B9E6E7E-80E5-4AE8-9667-FE80BDC2EC9C}" presName="vert2" presStyleCnt="0"/>
      <dgm:spPr/>
    </dgm:pt>
    <dgm:pt modelId="{79A66C1B-D691-493F-96E3-F8EBE9CCCCAE}" type="pres">
      <dgm:prSet presAssocID="{2B9E6E7E-80E5-4AE8-9667-FE80BDC2EC9C}" presName="thinLine2b" presStyleLbl="callout" presStyleIdx="1" presStyleCnt="10"/>
      <dgm:spPr/>
    </dgm:pt>
    <dgm:pt modelId="{D5C24D74-4824-4376-9592-8032CBF0F47A}" type="pres">
      <dgm:prSet presAssocID="{2B9E6E7E-80E5-4AE8-9667-FE80BDC2EC9C}" presName="vertSpace2b" presStyleCnt="0"/>
      <dgm:spPr/>
    </dgm:pt>
    <dgm:pt modelId="{5F2EC8AB-981C-423D-917A-3BFA1208F401}" type="pres">
      <dgm:prSet presAssocID="{AF654B4C-40EE-4E81-A997-13CF8D466490}" presName="horz2" presStyleCnt="0"/>
      <dgm:spPr/>
    </dgm:pt>
    <dgm:pt modelId="{DF36462B-FD55-4A44-AA01-2822C7ABB2CD}" type="pres">
      <dgm:prSet presAssocID="{AF654B4C-40EE-4E81-A997-13CF8D466490}" presName="horzSpace2" presStyleCnt="0"/>
      <dgm:spPr/>
    </dgm:pt>
    <dgm:pt modelId="{794CDA9C-F44B-49A5-99B0-14893CD4B14F}" type="pres">
      <dgm:prSet presAssocID="{AF654B4C-40EE-4E81-A997-13CF8D466490}" presName="tx2" presStyleLbl="revTx" presStyleIdx="3" presStyleCnt="11"/>
      <dgm:spPr/>
    </dgm:pt>
    <dgm:pt modelId="{287EEB2F-63C6-4588-A3C4-D3CD9FF7F211}" type="pres">
      <dgm:prSet presAssocID="{AF654B4C-40EE-4E81-A997-13CF8D466490}" presName="vert2" presStyleCnt="0"/>
      <dgm:spPr/>
    </dgm:pt>
    <dgm:pt modelId="{703C6D22-D08D-4C69-9EE0-77378DDB4C65}" type="pres">
      <dgm:prSet presAssocID="{AF654B4C-40EE-4E81-A997-13CF8D466490}" presName="thinLine2b" presStyleLbl="callout" presStyleIdx="2" presStyleCnt="10"/>
      <dgm:spPr/>
    </dgm:pt>
    <dgm:pt modelId="{3CFE3480-9381-478F-98B8-8CEE221CAC18}" type="pres">
      <dgm:prSet presAssocID="{AF654B4C-40EE-4E81-A997-13CF8D466490}" presName="vertSpace2b" presStyleCnt="0"/>
      <dgm:spPr/>
    </dgm:pt>
    <dgm:pt modelId="{ECD9A85F-B92E-4F22-8BD3-B39F681EA85D}" type="pres">
      <dgm:prSet presAssocID="{0EB7B967-000C-4849-B4CC-DEB76860CB8E}" presName="horz2" presStyleCnt="0"/>
      <dgm:spPr/>
    </dgm:pt>
    <dgm:pt modelId="{EAC9849B-C17E-49E7-8090-0E9EF8BB7D66}" type="pres">
      <dgm:prSet presAssocID="{0EB7B967-000C-4849-B4CC-DEB76860CB8E}" presName="horzSpace2" presStyleCnt="0"/>
      <dgm:spPr/>
    </dgm:pt>
    <dgm:pt modelId="{C12FDAF1-DF43-4FEE-AE93-6EE2BBE79EB1}" type="pres">
      <dgm:prSet presAssocID="{0EB7B967-000C-4849-B4CC-DEB76860CB8E}" presName="tx2" presStyleLbl="revTx" presStyleIdx="4" presStyleCnt="11"/>
      <dgm:spPr/>
    </dgm:pt>
    <dgm:pt modelId="{6BD7655B-255A-4F60-BC13-053995A41394}" type="pres">
      <dgm:prSet presAssocID="{0EB7B967-000C-4849-B4CC-DEB76860CB8E}" presName="vert2" presStyleCnt="0"/>
      <dgm:spPr/>
    </dgm:pt>
    <dgm:pt modelId="{09BE2350-41C3-4460-B648-551728B95855}" type="pres">
      <dgm:prSet presAssocID="{0EB7B967-000C-4849-B4CC-DEB76860CB8E}" presName="thinLine2b" presStyleLbl="callout" presStyleIdx="3" presStyleCnt="10"/>
      <dgm:spPr/>
    </dgm:pt>
    <dgm:pt modelId="{081D2087-0A1E-4013-A53B-07A890655BD6}" type="pres">
      <dgm:prSet presAssocID="{0EB7B967-000C-4849-B4CC-DEB76860CB8E}" presName="vertSpace2b" presStyleCnt="0"/>
      <dgm:spPr/>
    </dgm:pt>
    <dgm:pt modelId="{3D41E53C-34D8-4D41-A455-195DA5E8950C}" type="pres">
      <dgm:prSet presAssocID="{956E48DC-03D1-4275-BA28-6F208B0B3E72}" presName="horz2" presStyleCnt="0"/>
      <dgm:spPr/>
    </dgm:pt>
    <dgm:pt modelId="{DF145FE4-BEF5-4D91-8045-799291C5DFB7}" type="pres">
      <dgm:prSet presAssocID="{956E48DC-03D1-4275-BA28-6F208B0B3E72}" presName="horzSpace2" presStyleCnt="0"/>
      <dgm:spPr/>
    </dgm:pt>
    <dgm:pt modelId="{E2E7C89F-66C2-47AA-82E9-5BB58BDC65E1}" type="pres">
      <dgm:prSet presAssocID="{956E48DC-03D1-4275-BA28-6F208B0B3E72}" presName="tx2" presStyleLbl="revTx" presStyleIdx="5" presStyleCnt="11"/>
      <dgm:spPr/>
    </dgm:pt>
    <dgm:pt modelId="{ED8548A0-8EED-4CD8-900A-1AFE210F4CB6}" type="pres">
      <dgm:prSet presAssocID="{956E48DC-03D1-4275-BA28-6F208B0B3E72}" presName="vert2" presStyleCnt="0"/>
      <dgm:spPr/>
    </dgm:pt>
    <dgm:pt modelId="{6B1D0E66-AA54-4AFF-B2EA-A8A2BF5687D7}" type="pres">
      <dgm:prSet presAssocID="{956E48DC-03D1-4275-BA28-6F208B0B3E72}" presName="thinLine2b" presStyleLbl="callout" presStyleIdx="4" presStyleCnt="10"/>
      <dgm:spPr/>
    </dgm:pt>
    <dgm:pt modelId="{B5AC62DD-5D05-4A99-A6DF-4CAA14F2B84D}" type="pres">
      <dgm:prSet presAssocID="{956E48DC-03D1-4275-BA28-6F208B0B3E72}" presName="vertSpace2b" presStyleCnt="0"/>
      <dgm:spPr/>
    </dgm:pt>
    <dgm:pt modelId="{2E715AD0-C008-474A-B2B8-FA7E98553214}" type="pres">
      <dgm:prSet presAssocID="{16189294-2704-4C02-89E7-DC0547B0495C}" presName="horz2" presStyleCnt="0"/>
      <dgm:spPr/>
    </dgm:pt>
    <dgm:pt modelId="{84C9ED83-996A-4137-98C7-78AEB5CA9F03}" type="pres">
      <dgm:prSet presAssocID="{16189294-2704-4C02-89E7-DC0547B0495C}" presName="horzSpace2" presStyleCnt="0"/>
      <dgm:spPr/>
    </dgm:pt>
    <dgm:pt modelId="{CD5404B4-40F2-4C6A-B172-FE877C435980}" type="pres">
      <dgm:prSet presAssocID="{16189294-2704-4C02-89E7-DC0547B0495C}" presName="tx2" presStyleLbl="revTx" presStyleIdx="6" presStyleCnt="11"/>
      <dgm:spPr/>
    </dgm:pt>
    <dgm:pt modelId="{F4A5BB83-AD3E-4BE2-BDD6-122C5EB721B0}" type="pres">
      <dgm:prSet presAssocID="{16189294-2704-4C02-89E7-DC0547B0495C}" presName="vert2" presStyleCnt="0"/>
      <dgm:spPr/>
    </dgm:pt>
    <dgm:pt modelId="{0070E079-172E-4EEE-84FC-E46E24E0904C}" type="pres">
      <dgm:prSet presAssocID="{16189294-2704-4C02-89E7-DC0547B0495C}" presName="thinLine2b" presStyleLbl="callout" presStyleIdx="5" presStyleCnt="10"/>
      <dgm:spPr/>
    </dgm:pt>
    <dgm:pt modelId="{68079025-DD0E-4732-B887-7794A266B962}" type="pres">
      <dgm:prSet presAssocID="{16189294-2704-4C02-89E7-DC0547B0495C}" presName="vertSpace2b" presStyleCnt="0"/>
      <dgm:spPr/>
    </dgm:pt>
    <dgm:pt modelId="{0455577F-7316-4F44-BC81-03479A35C511}" type="pres">
      <dgm:prSet presAssocID="{AC5B56BF-FA74-4527-9484-0A7695191FB4}" presName="horz2" presStyleCnt="0"/>
      <dgm:spPr/>
    </dgm:pt>
    <dgm:pt modelId="{D7D65746-F73C-486D-BD08-B77CAC37793C}" type="pres">
      <dgm:prSet presAssocID="{AC5B56BF-FA74-4527-9484-0A7695191FB4}" presName="horzSpace2" presStyleCnt="0"/>
      <dgm:spPr/>
    </dgm:pt>
    <dgm:pt modelId="{49912835-9701-4AB4-A29E-042714C766C1}" type="pres">
      <dgm:prSet presAssocID="{AC5B56BF-FA74-4527-9484-0A7695191FB4}" presName="tx2" presStyleLbl="revTx" presStyleIdx="7" presStyleCnt="11"/>
      <dgm:spPr/>
    </dgm:pt>
    <dgm:pt modelId="{36AF7FB4-2F50-4A66-B5DF-8FF18DAF9274}" type="pres">
      <dgm:prSet presAssocID="{AC5B56BF-FA74-4527-9484-0A7695191FB4}" presName="vert2" presStyleCnt="0"/>
      <dgm:spPr/>
    </dgm:pt>
    <dgm:pt modelId="{45C68044-B552-44A3-A14E-2A4BBD5118D3}" type="pres">
      <dgm:prSet presAssocID="{AC5B56BF-FA74-4527-9484-0A7695191FB4}" presName="thinLine2b" presStyleLbl="callout" presStyleIdx="6" presStyleCnt="10"/>
      <dgm:spPr/>
    </dgm:pt>
    <dgm:pt modelId="{4FB9FF33-B9AD-4436-BB45-C153C0835646}" type="pres">
      <dgm:prSet presAssocID="{AC5B56BF-FA74-4527-9484-0A7695191FB4}" presName="vertSpace2b" presStyleCnt="0"/>
      <dgm:spPr/>
    </dgm:pt>
    <dgm:pt modelId="{48546CB0-005A-4A1C-AE1C-C2C7987721A9}" type="pres">
      <dgm:prSet presAssocID="{9682C9BF-0CE1-45E7-8C00-7C456C702891}" presName="horz2" presStyleCnt="0"/>
      <dgm:spPr/>
    </dgm:pt>
    <dgm:pt modelId="{F9B24E0A-1BC0-4B09-9138-6F55B3BEE8CF}" type="pres">
      <dgm:prSet presAssocID="{9682C9BF-0CE1-45E7-8C00-7C456C702891}" presName="horzSpace2" presStyleCnt="0"/>
      <dgm:spPr/>
    </dgm:pt>
    <dgm:pt modelId="{E0D78747-F7E5-4302-97B2-A645D3C71D5C}" type="pres">
      <dgm:prSet presAssocID="{9682C9BF-0CE1-45E7-8C00-7C456C702891}" presName="tx2" presStyleLbl="revTx" presStyleIdx="8" presStyleCnt="11"/>
      <dgm:spPr/>
    </dgm:pt>
    <dgm:pt modelId="{74C17EDD-8AE8-4950-9CCD-DFB3774C6622}" type="pres">
      <dgm:prSet presAssocID="{9682C9BF-0CE1-45E7-8C00-7C456C702891}" presName="vert2" presStyleCnt="0"/>
      <dgm:spPr/>
    </dgm:pt>
    <dgm:pt modelId="{50A8BF7B-E4FD-483E-B8A6-9ADEE8ACC41E}" type="pres">
      <dgm:prSet presAssocID="{9682C9BF-0CE1-45E7-8C00-7C456C702891}" presName="thinLine2b" presStyleLbl="callout" presStyleIdx="7" presStyleCnt="10"/>
      <dgm:spPr/>
    </dgm:pt>
    <dgm:pt modelId="{F9D4ABCA-FEEF-400E-8109-28127FDB2249}" type="pres">
      <dgm:prSet presAssocID="{9682C9BF-0CE1-45E7-8C00-7C456C702891}" presName="vertSpace2b" presStyleCnt="0"/>
      <dgm:spPr/>
    </dgm:pt>
    <dgm:pt modelId="{38BF1523-C3D1-417F-BB7D-603409CE225C}" type="pres">
      <dgm:prSet presAssocID="{2DFB2E72-8E63-4B76-AF93-ECF7249CDC61}" presName="horz2" presStyleCnt="0"/>
      <dgm:spPr/>
    </dgm:pt>
    <dgm:pt modelId="{AF87DC8D-4831-4B3F-9B51-51B70E63AD0A}" type="pres">
      <dgm:prSet presAssocID="{2DFB2E72-8E63-4B76-AF93-ECF7249CDC61}" presName="horzSpace2" presStyleCnt="0"/>
      <dgm:spPr/>
    </dgm:pt>
    <dgm:pt modelId="{8D98B808-8349-4C2C-94EF-CD9B09583E47}" type="pres">
      <dgm:prSet presAssocID="{2DFB2E72-8E63-4B76-AF93-ECF7249CDC61}" presName="tx2" presStyleLbl="revTx" presStyleIdx="9" presStyleCnt="11"/>
      <dgm:spPr/>
    </dgm:pt>
    <dgm:pt modelId="{242D96CB-5BD4-465D-9490-E6B9567E4467}" type="pres">
      <dgm:prSet presAssocID="{2DFB2E72-8E63-4B76-AF93-ECF7249CDC61}" presName="vert2" presStyleCnt="0"/>
      <dgm:spPr/>
    </dgm:pt>
    <dgm:pt modelId="{2F5216CF-E1BA-4D5A-8EDA-08C3A1818BFC}" type="pres">
      <dgm:prSet presAssocID="{2DFB2E72-8E63-4B76-AF93-ECF7249CDC61}" presName="thinLine2b" presStyleLbl="callout" presStyleIdx="8" presStyleCnt="10"/>
      <dgm:spPr/>
    </dgm:pt>
    <dgm:pt modelId="{337E0B20-75D5-4812-A238-4F2388E3B810}" type="pres">
      <dgm:prSet presAssocID="{2DFB2E72-8E63-4B76-AF93-ECF7249CDC61}" presName="vertSpace2b" presStyleCnt="0"/>
      <dgm:spPr/>
    </dgm:pt>
    <dgm:pt modelId="{5C1CCD67-E36C-46E1-BEE0-137251F33A05}" type="pres">
      <dgm:prSet presAssocID="{E781A3DE-22BD-447A-B2F7-61B6A63ED914}" presName="horz2" presStyleCnt="0"/>
      <dgm:spPr/>
    </dgm:pt>
    <dgm:pt modelId="{8C287CB0-0D9C-4B34-A6A0-F9D688A354DB}" type="pres">
      <dgm:prSet presAssocID="{E781A3DE-22BD-447A-B2F7-61B6A63ED914}" presName="horzSpace2" presStyleCnt="0"/>
      <dgm:spPr/>
    </dgm:pt>
    <dgm:pt modelId="{1EC2426F-B671-4356-89AE-7E83222F71FA}" type="pres">
      <dgm:prSet presAssocID="{E781A3DE-22BD-447A-B2F7-61B6A63ED914}" presName="tx2" presStyleLbl="revTx" presStyleIdx="10" presStyleCnt="11"/>
      <dgm:spPr/>
    </dgm:pt>
    <dgm:pt modelId="{44F4FAB2-CE71-4B42-825B-E65FEBC8B965}" type="pres">
      <dgm:prSet presAssocID="{E781A3DE-22BD-447A-B2F7-61B6A63ED914}" presName="vert2" presStyleCnt="0"/>
      <dgm:spPr/>
    </dgm:pt>
    <dgm:pt modelId="{D4937392-7D20-499A-A0B5-24E3D0B90780}" type="pres">
      <dgm:prSet presAssocID="{E781A3DE-22BD-447A-B2F7-61B6A63ED914}" presName="thinLine2b" presStyleLbl="callout" presStyleIdx="9" presStyleCnt="10"/>
      <dgm:spPr/>
    </dgm:pt>
    <dgm:pt modelId="{30807A01-B12A-423B-BC04-F24284552D44}" type="pres">
      <dgm:prSet presAssocID="{E781A3DE-22BD-447A-B2F7-61B6A63ED914}" presName="vertSpace2b" presStyleCnt="0"/>
      <dgm:spPr/>
    </dgm:pt>
  </dgm:ptLst>
  <dgm:cxnLst>
    <dgm:cxn modelId="{A6C92D02-1481-4697-B26A-29F4356C8EBF}" type="presOf" srcId="{0EB7B967-000C-4849-B4CC-DEB76860CB8E}" destId="{C12FDAF1-DF43-4FEE-AE93-6EE2BBE79EB1}" srcOrd="0" destOrd="0" presId="urn:microsoft.com/office/officeart/2008/layout/LinedList"/>
    <dgm:cxn modelId="{C06C5805-39D0-4F52-91B7-117D5A195FDD}" srcId="{DC75DC52-85E2-4011-90F8-085CCF98B9B0}" destId="{AC47BCB4-B58E-4174-A045-0562D3295103}" srcOrd="0" destOrd="0" parTransId="{1FBAA841-041F-4624-AA76-331638DF16BA}" sibTransId="{208C42E5-03E0-4E6E-8230-D562DD1DB6AF}"/>
    <dgm:cxn modelId="{742E940F-7CCF-4D4E-B611-0412F341F863}" srcId="{AC47BCB4-B58E-4174-A045-0562D3295103}" destId="{2E89247C-8049-41C1-BF7D-0B91AAA74E6C}" srcOrd="0" destOrd="0" parTransId="{99862F42-FA52-48D6-8E5B-609DE98DBF74}" sibTransId="{90600CF9-61B8-45BE-9EC6-250D0BDFA1AA}"/>
    <dgm:cxn modelId="{B852C319-CC28-4E05-A948-32F2C5033434}" srcId="{AC47BCB4-B58E-4174-A045-0562D3295103}" destId="{956E48DC-03D1-4275-BA28-6F208B0B3E72}" srcOrd="4" destOrd="0" parTransId="{B9F91085-ADC8-4DE1-8C64-D62BDC5D314E}" sibTransId="{EBFB1CEF-E964-46D0-81D8-EACF93E92EBE}"/>
    <dgm:cxn modelId="{2DCDD61B-4E63-4BB5-99D6-55BE308DA8BE}" srcId="{AC47BCB4-B58E-4174-A045-0562D3295103}" destId="{AC5B56BF-FA74-4527-9484-0A7695191FB4}" srcOrd="6" destOrd="0" parTransId="{A46FB7F2-A510-4BD6-ACCE-66D18A64402B}" sibTransId="{7E5858A3-3819-455D-B20B-09C78AEA48AE}"/>
    <dgm:cxn modelId="{3CDA2721-FD37-4068-A3C1-0B2890519890}" type="presOf" srcId="{AC5B56BF-FA74-4527-9484-0A7695191FB4}" destId="{49912835-9701-4AB4-A29E-042714C766C1}" srcOrd="0" destOrd="0" presId="urn:microsoft.com/office/officeart/2008/layout/LinedList"/>
    <dgm:cxn modelId="{4C06DA24-4326-4639-A3C7-A4B4893B9B63}" type="presOf" srcId="{2B9E6E7E-80E5-4AE8-9667-FE80BDC2EC9C}" destId="{5E8A0C57-1E52-4F77-A761-2F7057D4622C}" srcOrd="0" destOrd="0" presId="urn:microsoft.com/office/officeart/2008/layout/LinedList"/>
    <dgm:cxn modelId="{1707EC27-B5F2-454E-B459-7F990074A416}" type="presOf" srcId="{2DFB2E72-8E63-4B76-AF93-ECF7249CDC61}" destId="{8D98B808-8349-4C2C-94EF-CD9B09583E47}" srcOrd="0" destOrd="0" presId="urn:microsoft.com/office/officeart/2008/layout/LinedList"/>
    <dgm:cxn modelId="{D0D4BA28-7E3A-4674-8FE7-A6C798F83E85}" srcId="{AC47BCB4-B58E-4174-A045-0562D3295103}" destId="{2B9E6E7E-80E5-4AE8-9667-FE80BDC2EC9C}" srcOrd="1" destOrd="0" parTransId="{880786B2-C33C-4123-8B52-A885FE079601}" sibTransId="{7736359D-D109-4398-AA73-0830DBF57E9C}"/>
    <dgm:cxn modelId="{9862332B-B0FF-47D9-8D49-6F24548C2990}" type="presOf" srcId="{9682C9BF-0CE1-45E7-8C00-7C456C702891}" destId="{E0D78747-F7E5-4302-97B2-A645D3C71D5C}" srcOrd="0" destOrd="0" presId="urn:microsoft.com/office/officeart/2008/layout/LinedList"/>
    <dgm:cxn modelId="{F67D2B66-BE06-4B97-A3F3-652BF184EE2D}" srcId="{AC47BCB4-B58E-4174-A045-0562D3295103}" destId="{16189294-2704-4C02-89E7-DC0547B0495C}" srcOrd="5" destOrd="0" parTransId="{ECF2FC59-92BF-4E04-8534-2DDAC282E9EB}" sibTransId="{CAF88D63-7B73-4DCF-BB7D-8D386BF47337}"/>
    <dgm:cxn modelId="{8DCC554C-3D8B-4892-ACE8-CC55E5E7F27D}" type="presOf" srcId="{AF654B4C-40EE-4E81-A997-13CF8D466490}" destId="{794CDA9C-F44B-49A5-99B0-14893CD4B14F}" srcOrd="0" destOrd="0" presId="urn:microsoft.com/office/officeart/2008/layout/LinedList"/>
    <dgm:cxn modelId="{81C7C972-57FB-44A4-803F-4118E6A1538E}" type="presOf" srcId="{E781A3DE-22BD-447A-B2F7-61B6A63ED914}" destId="{1EC2426F-B671-4356-89AE-7E83222F71FA}" srcOrd="0" destOrd="0" presId="urn:microsoft.com/office/officeart/2008/layout/LinedList"/>
    <dgm:cxn modelId="{B99CAC79-BB2B-4358-B50C-A3B058DF6AC2}" srcId="{AC47BCB4-B58E-4174-A045-0562D3295103}" destId="{2DFB2E72-8E63-4B76-AF93-ECF7249CDC61}" srcOrd="8" destOrd="0" parTransId="{DE0064F0-AA47-4775-B7E0-78CD3C696953}" sibTransId="{0E9A4E9B-0FE8-4C71-B74D-7F87CBA1ABB3}"/>
    <dgm:cxn modelId="{6D21708D-F2E4-41C2-84BB-C272C9ABE3C1}" type="presOf" srcId="{2E89247C-8049-41C1-BF7D-0B91AAA74E6C}" destId="{1E463522-2F47-4D11-BF72-006952338E1A}" srcOrd="0" destOrd="0" presId="urn:microsoft.com/office/officeart/2008/layout/LinedList"/>
    <dgm:cxn modelId="{AF7C7095-8F09-491F-8058-D378EDDC67CD}" srcId="{AC47BCB4-B58E-4174-A045-0562D3295103}" destId="{AF654B4C-40EE-4E81-A997-13CF8D466490}" srcOrd="2" destOrd="0" parTransId="{73885755-0A78-47C8-97AA-DF5FE4D01089}" sibTransId="{E77DC9DD-C41F-49F4-BFA9-98BAC0C89FC2}"/>
    <dgm:cxn modelId="{093D129D-7834-4EFC-91FC-0B8772129F98}" type="presOf" srcId="{AC47BCB4-B58E-4174-A045-0562D3295103}" destId="{2F9932BC-28D2-42BD-A7A7-1B4479755A27}" srcOrd="0" destOrd="0" presId="urn:microsoft.com/office/officeart/2008/layout/LinedList"/>
    <dgm:cxn modelId="{85425AA2-D444-4650-9A47-578C61754E35}" srcId="{AC47BCB4-B58E-4174-A045-0562D3295103}" destId="{9682C9BF-0CE1-45E7-8C00-7C456C702891}" srcOrd="7" destOrd="0" parTransId="{86C31A7A-2FFD-4A26-A27D-B45BCFBA2E9C}" sibTransId="{87F8CD54-ECC8-456B-AC6D-C70A4CF116BE}"/>
    <dgm:cxn modelId="{1E6D6DAB-A60B-48A6-BEEA-129B309AA4E5}" srcId="{AC47BCB4-B58E-4174-A045-0562D3295103}" destId="{E781A3DE-22BD-447A-B2F7-61B6A63ED914}" srcOrd="9" destOrd="0" parTransId="{C6D3E048-3B93-4534-9F73-660B7B03B065}" sibTransId="{DEC1B243-7C75-4BE5-BD85-3A27D702B59D}"/>
    <dgm:cxn modelId="{A8E473B0-967C-4CCB-B26D-A9D199597F72}" type="presOf" srcId="{DC75DC52-85E2-4011-90F8-085CCF98B9B0}" destId="{0F8D3DAE-5CB6-4E95-8A02-B188F0683711}" srcOrd="0" destOrd="0" presId="urn:microsoft.com/office/officeart/2008/layout/LinedList"/>
    <dgm:cxn modelId="{9B28DBD2-2CB6-4144-9AAF-3F3CED52820E}" srcId="{AC47BCB4-B58E-4174-A045-0562D3295103}" destId="{0EB7B967-000C-4849-B4CC-DEB76860CB8E}" srcOrd="3" destOrd="0" parTransId="{1EE1E3D9-AA79-452F-850A-798B92691983}" sibTransId="{A61F3FFA-B40B-4D41-B0C6-86BCFA3BC6C8}"/>
    <dgm:cxn modelId="{71C06DDD-32F8-42B9-AD81-2000ED2E4487}" type="presOf" srcId="{16189294-2704-4C02-89E7-DC0547B0495C}" destId="{CD5404B4-40F2-4C6A-B172-FE877C435980}" srcOrd="0" destOrd="0" presId="urn:microsoft.com/office/officeart/2008/layout/LinedList"/>
    <dgm:cxn modelId="{22DE6CEE-9FC4-42B3-964F-12156667DD7C}" type="presOf" srcId="{956E48DC-03D1-4275-BA28-6F208B0B3E72}" destId="{E2E7C89F-66C2-47AA-82E9-5BB58BDC65E1}" srcOrd="0" destOrd="0" presId="urn:microsoft.com/office/officeart/2008/layout/LinedList"/>
    <dgm:cxn modelId="{9C1BCD7C-1286-4B09-AC27-1D294E249631}" type="presParOf" srcId="{0F8D3DAE-5CB6-4E95-8A02-B188F0683711}" destId="{FAFA76D5-0B34-460C-AAF0-FF5207980C22}" srcOrd="0" destOrd="0" presId="urn:microsoft.com/office/officeart/2008/layout/LinedList"/>
    <dgm:cxn modelId="{E0F77463-07FF-4569-B887-31B02D871CB3}" type="presParOf" srcId="{0F8D3DAE-5CB6-4E95-8A02-B188F0683711}" destId="{96DB0F17-D9B5-41A8-81ED-E34A2573CE1B}" srcOrd="1" destOrd="0" presId="urn:microsoft.com/office/officeart/2008/layout/LinedList"/>
    <dgm:cxn modelId="{8356CBA2-AB8C-44DE-826D-4BEB481A37F0}" type="presParOf" srcId="{96DB0F17-D9B5-41A8-81ED-E34A2573CE1B}" destId="{2F9932BC-28D2-42BD-A7A7-1B4479755A27}" srcOrd="0" destOrd="0" presId="urn:microsoft.com/office/officeart/2008/layout/LinedList"/>
    <dgm:cxn modelId="{CD689425-931B-4B62-A8E1-2D301E9548A9}" type="presParOf" srcId="{96DB0F17-D9B5-41A8-81ED-E34A2573CE1B}" destId="{0F0BC5DD-6220-40E8-B98A-6B0C7B44C31F}" srcOrd="1" destOrd="0" presId="urn:microsoft.com/office/officeart/2008/layout/LinedList"/>
    <dgm:cxn modelId="{FB8FF740-BCBB-4B47-9760-3E7B470782CD}" type="presParOf" srcId="{0F0BC5DD-6220-40E8-B98A-6B0C7B44C31F}" destId="{0946346B-4B92-4347-A2B4-10A158FD542C}" srcOrd="0" destOrd="0" presId="urn:microsoft.com/office/officeart/2008/layout/LinedList"/>
    <dgm:cxn modelId="{CC3F12DE-62A6-4B64-BDC8-655288811661}" type="presParOf" srcId="{0F0BC5DD-6220-40E8-B98A-6B0C7B44C31F}" destId="{E6F61FBB-29E3-438A-A334-4AFE98EFD582}" srcOrd="1" destOrd="0" presId="urn:microsoft.com/office/officeart/2008/layout/LinedList"/>
    <dgm:cxn modelId="{C8378AF7-7042-45FB-B88E-D5808CD26A6F}" type="presParOf" srcId="{E6F61FBB-29E3-438A-A334-4AFE98EFD582}" destId="{8929847D-D1A0-47A6-B94C-9824574FFCBD}" srcOrd="0" destOrd="0" presId="urn:microsoft.com/office/officeart/2008/layout/LinedList"/>
    <dgm:cxn modelId="{CF1B2408-F5C5-41D9-98C3-8E4D96AEBC25}" type="presParOf" srcId="{E6F61FBB-29E3-438A-A334-4AFE98EFD582}" destId="{1E463522-2F47-4D11-BF72-006952338E1A}" srcOrd="1" destOrd="0" presId="urn:microsoft.com/office/officeart/2008/layout/LinedList"/>
    <dgm:cxn modelId="{20949D10-F56D-44DE-BDAD-BB8BBEC248B5}" type="presParOf" srcId="{E6F61FBB-29E3-438A-A334-4AFE98EFD582}" destId="{D91BD0A1-2BBE-4A5C-9B01-3CFB96A3DD00}" srcOrd="2" destOrd="0" presId="urn:microsoft.com/office/officeart/2008/layout/LinedList"/>
    <dgm:cxn modelId="{0565DFA7-FA06-4CED-AA61-E3618AC4FDB6}" type="presParOf" srcId="{0F0BC5DD-6220-40E8-B98A-6B0C7B44C31F}" destId="{0702B79D-4C79-4EA5-AF71-5DEB36B1E229}" srcOrd="2" destOrd="0" presId="urn:microsoft.com/office/officeart/2008/layout/LinedList"/>
    <dgm:cxn modelId="{ED1FCBAA-9862-4F18-946F-1559066D8BAC}" type="presParOf" srcId="{0F0BC5DD-6220-40E8-B98A-6B0C7B44C31F}" destId="{68A14B49-0D9B-45EE-8E67-097274A4BC61}" srcOrd="3" destOrd="0" presId="urn:microsoft.com/office/officeart/2008/layout/LinedList"/>
    <dgm:cxn modelId="{14416B33-A157-4CFC-9370-D735B66268DC}" type="presParOf" srcId="{0F0BC5DD-6220-40E8-B98A-6B0C7B44C31F}" destId="{216A76E6-FC8C-43C4-9859-20B888CC1531}" srcOrd="4" destOrd="0" presId="urn:microsoft.com/office/officeart/2008/layout/LinedList"/>
    <dgm:cxn modelId="{EFFDDD28-0438-4741-81A8-67F3F9188A1F}" type="presParOf" srcId="{216A76E6-FC8C-43C4-9859-20B888CC1531}" destId="{DEAC0A5F-1684-4A3D-8668-3BAB42D66310}" srcOrd="0" destOrd="0" presId="urn:microsoft.com/office/officeart/2008/layout/LinedList"/>
    <dgm:cxn modelId="{D8C30EE7-BFC1-4FD1-A751-0570CFE48EE0}" type="presParOf" srcId="{216A76E6-FC8C-43C4-9859-20B888CC1531}" destId="{5E8A0C57-1E52-4F77-A761-2F7057D4622C}" srcOrd="1" destOrd="0" presId="urn:microsoft.com/office/officeart/2008/layout/LinedList"/>
    <dgm:cxn modelId="{703428D8-5731-4FC4-B9D7-B051522A7A06}" type="presParOf" srcId="{216A76E6-FC8C-43C4-9859-20B888CC1531}" destId="{0F9749C1-3A8D-44A5-8CD5-98B084B20E7D}" srcOrd="2" destOrd="0" presId="urn:microsoft.com/office/officeart/2008/layout/LinedList"/>
    <dgm:cxn modelId="{979D8587-E4F4-4ADF-8747-222D936290BA}" type="presParOf" srcId="{0F0BC5DD-6220-40E8-B98A-6B0C7B44C31F}" destId="{79A66C1B-D691-493F-96E3-F8EBE9CCCCAE}" srcOrd="5" destOrd="0" presId="urn:microsoft.com/office/officeart/2008/layout/LinedList"/>
    <dgm:cxn modelId="{F4D5FCBD-34A0-4FED-8DF9-C2FD415F9311}" type="presParOf" srcId="{0F0BC5DD-6220-40E8-B98A-6B0C7B44C31F}" destId="{D5C24D74-4824-4376-9592-8032CBF0F47A}" srcOrd="6" destOrd="0" presId="urn:microsoft.com/office/officeart/2008/layout/LinedList"/>
    <dgm:cxn modelId="{F58F3895-A826-4D31-AA9D-791028861660}" type="presParOf" srcId="{0F0BC5DD-6220-40E8-B98A-6B0C7B44C31F}" destId="{5F2EC8AB-981C-423D-917A-3BFA1208F401}" srcOrd="7" destOrd="0" presId="urn:microsoft.com/office/officeart/2008/layout/LinedList"/>
    <dgm:cxn modelId="{1C0EE8AE-02F4-4E2E-BA96-163981219652}" type="presParOf" srcId="{5F2EC8AB-981C-423D-917A-3BFA1208F401}" destId="{DF36462B-FD55-4A44-AA01-2822C7ABB2CD}" srcOrd="0" destOrd="0" presId="urn:microsoft.com/office/officeart/2008/layout/LinedList"/>
    <dgm:cxn modelId="{8E27EE21-9979-4C7B-910C-5C05C33582E8}" type="presParOf" srcId="{5F2EC8AB-981C-423D-917A-3BFA1208F401}" destId="{794CDA9C-F44B-49A5-99B0-14893CD4B14F}" srcOrd="1" destOrd="0" presId="urn:microsoft.com/office/officeart/2008/layout/LinedList"/>
    <dgm:cxn modelId="{F38F9A89-B19B-4982-B421-C28F2FFBD669}" type="presParOf" srcId="{5F2EC8AB-981C-423D-917A-3BFA1208F401}" destId="{287EEB2F-63C6-4588-A3C4-D3CD9FF7F211}" srcOrd="2" destOrd="0" presId="urn:microsoft.com/office/officeart/2008/layout/LinedList"/>
    <dgm:cxn modelId="{BB7C46DB-9F4D-4F0E-A34D-9FEBF9A9D09E}" type="presParOf" srcId="{0F0BC5DD-6220-40E8-B98A-6B0C7B44C31F}" destId="{703C6D22-D08D-4C69-9EE0-77378DDB4C65}" srcOrd="8" destOrd="0" presId="urn:microsoft.com/office/officeart/2008/layout/LinedList"/>
    <dgm:cxn modelId="{6101BEFF-F686-4292-BA26-A959BAB1D29C}" type="presParOf" srcId="{0F0BC5DD-6220-40E8-B98A-6B0C7B44C31F}" destId="{3CFE3480-9381-478F-98B8-8CEE221CAC18}" srcOrd="9" destOrd="0" presId="urn:microsoft.com/office/officeart/2008/layout/LinedList"/>
    <dgm:cxn modelId="{98776F04-1365-40C6-90ED-BFC0C532DB20}" type="presParOf" srcId="{0F0BC5DD-6220-40E8-B98A-6B0C7B44C31F}" destId="{ECD9A85F-B92E-4F22-8BD3-B39F681EA85D}" srcOrd="10" destOrd="0" presId="urn:microsoft.com/office/officeart/2008/layout/LinedList"/>
    <dgm:cxn modelId="{41A3FC77-B363-4B51-A6EA-4528020C6E93}" type="presParOf" srcId="{ECD9A85F-B92E-4F22-8BD3-B39F681EA85D}" destId="{EAC9849B-C17E-49E7-8090-0E9EF8BB7D66}" srcOrd="0" destOrd="0" presId="urn:microsoft.com/office/officeart/2008/layout/LinedList"/>
    <dgm:cxn modelId="{F3825004-2E38-452D-8895-AAEC42470C3D}" type="presParOf" srcId="{ECD9A85F-B92E-4F22-8BD3-B39F681EA85D}" destId="{C12FDAF1-DF43-4FEE-AE93-6EE2BBE79EB1}" srcOrd="1" destOrd="0" presId="urn:microsoft.com/office/officeart/2008/layout/LinedList"/>
    <dgm:cxn modelId="{4A3EA143-FE62-4F24-922C-642191674CEB}" type="presParOf" srcId="{ECD9A85F-B92E-4F22-8BD3-B39F681EA85D}" destId="{6BD7655B-255A-4F60-BC13-053995A41394}" srcOrd="2" destOrd="0" presId="urn:microsoft.com/office/officeart/2008/layout/LinedList"/>
    <dgm:cxn modelId="{9C8C85D2-3642-4A42-91DF-39D0C8346663}" type="presParOf" srcId="{0F0BC5DD-6220-40E8-B98A-6B0C7B44C31F}" destId="{09BE2350-41C3-4460-B648-551728B95855}" srcOrd="11" destOrd="0" presId="urn:microsoft.com/office/officeart/2008/layout/LinedList"/>
    <dgm:cxn modelId="{974E0606-E6A8-4714-8657-705B611BFACB}" type="presParOf" srcId="{0F0BC5DD-6220-40E8-B98A-6B0C7B44C31F}" destId="{081D2087-0A1E-4013-A53B-07A890655BD6}" srcOrd="12" destOrd="0" presId="urn:microsoft.com/office/officeart/2008/layout/LinedList"/>
    <dgm:cxn modelId="{63B7B2D3-76F2-4737-875B-DC55AD359AF2}" type="presParOf" srcId="{0F0BC5DD-6220-40E8-B98A-6B0C7B44C31F}" destId="{3D41E53C-34D8-4D41-A455-195DA5E8950C}" srcOrd="13" destOrd="0" presId="urn:microsoft.com/office/officeart/2008/layout/LinedList"/>
    <dgm:cxn modelId="{126C1F7F-7030-4C07-BD37-0B9D35788D5D}" type="presParOf" srcId="{3D41E53C-34D8-4D41-A455-195DA5E8950C}" destId="{DF145FE4-BEF5-4D91-8045-799291C5DFB7}" srcOrd="0" destOrd="0" presId="urn:microsoft.com/office/officeart/2008/layout/LinedList"/>
    <dgm:cxn modelId="{25AB6CF7-4F85-4EFA-A22A-41E5725FD7C7}" type="presParOf" srcId="{3D41E53C-34D8-4D41-A455-195DA5E8950C}" destId="{E2E7C89F-66C2-47AA-82E9-5BB58BDC65E1}" srcOrd="1" destOrd="0" presId="urn:microsoft.com/office/officeart/2008/layout/LinedList"/>
    <dgm:cxn modelId="{E9301F55-B9DA-4EAD-91B8-BBF3D8DDEEC9}" type="presParOf" srcId="{3D41E53C-34D8-4D41-A455-195DA5E8950C}" destId="{ED8548A0-8EED-4CD8-900A-1AFE210F4CB6}" srcOrd="2" destOrd="0" presId="urn:microsoft.com/office/officeart/2008/layout/LinedList"/>
    <dgm:cxn modelId="{FE542AB1-FCC7-456F-A457-F134CC4D198B}" type="presParOf" srcId="{0F0BC5DD-6220-40E8-B98A-6B0C7B44C31F}" destId="{6B1D0E66-AA54-4AFF-B2EA-A8A2BF5687D7}" srcOrd="14" destOrd="0" presId="urn:microsoft.com/office/officeart/2008/layout/LinedList"/>
    <dgm:cxn modelId="{6F539148-94A3-4768-AF92-AD7F901A0D87}" type="presParOf" srcId="{0F0BC5DD-6220-40E8-B98A-6B0C7B44C31F}" destId="{B5AC62DD-5D05-4A99-A6DF-4CAA14F2B84D}" srcOrd="15" destOrd="0" presId="urn:microsoft.com/office/officeart/2008/layout/LinedList"/>
    <dgm:cxn modelId="{E138C019-CC4F-4B38-AA25-7F61FF002952}" type="presParOf" srcId="{0F0BC5DD-6220-40E8-B98A-6B0C7B44C31F}" destId="{2E715AD0-C008-474A-B2B8-FA7E98553214}" srcOrd="16" destOrd="0" presId="urn:microsoft.com/office/officeart/2008/layout/LinedList"/>
    <dgm:cxn modelId="{E51B380C-4649-450C-ACE6-992B2AB00289}" type="presParOf" srcId="{2E715AD0-C008-474A-B2B8-FA7E98553214}" destId="{84C9ED83-996A-4137-98C7-78AEB5CA9F03}" srcOrd="0" destOrd="0" presId="urn:microsoft.com/office/officeart/2008/layout/LinedList"/>
    <dgm:cxn modelId="{BF68B4E3-B599-48AA-AAF3-29429ABD5483}" type="presParOf" srcId="{2E715AD0-C008-474A-B2B8-FA7E98553214}" destId="{CD5404B4-40F2-4C6A-B172-FE877C435980}" srcOrd="1" destOrd="0" presId="urn:microsoft.com/office/officeart/2008/layout/LinedList"/>
    <dgm:cxn modelId="{1D0092D3-EB9E-4086-9655-D91C8FD77D15}" type="presParOf" srcId="{2E715AD0-C008-474A-B2B8-FA7E98553214}" destId="{F4A5BB83-AD3E-4BE2-BDD6-122C5EB721B0}" srcOrd="2" destOrd="0" presId="urn:microsoft.com/office/officeart/2008/layout/LinedList"/>
    <dgm:cxn modelId="{F4C97E05-8F7C-4877-8536-DAAEF36B4B84}" type="presParOf" srcId="{0F0BC5DD-6220-40E8-B98A-6B0C7B44C31F}" destId="{0070E079-172E-4EEE-84FC-E46E24E0904C}" srcOrd="17" destOrd="0" presId="urn:microsoft.com/office/officeart/2008/layout/LinedList"/>
    <dgm:cxn modelId="{33B25C6A-3E3E-4B02-85F4-9F90A16E18BD}" type="presParOf" srcId="{0F0BC5DD-6220-40E8-B98A-6B0C7B44C31F}" destId="{68079025-DD0E-4732-B887-7794A266B962}" srcOrd="18" destOrd="0" presId="urn:microsoft.com/office/officeart/2008/layout/LinedList"/>
    <dgm:cxn modelId="{C5FBFED9-10E0-457F-A054-6A3A9E0EAE21}" type="presParOf" srcId="{0F0BC5DD-6220-40E8-B98A-6B0C7B44C31F}" destId="{0455577F-7316-4F44-BC81-03479A35C511}" srcOrd="19" destOrd="0" presId="urn:microsoft.com/office/officeart/2008/layout/LinedList"/>
    <dgm:cxn modelId="{75870961-CB03-4DE0-B20F-5FD2572A88E7}" type="presParOf" srcId="{0455577F-7316-4F44-BC81-03479A35C511}" destId="{D7D65746-F73C-486D-BD08-B77CAC37793C}" srcOrd="0" destOrd="0" presId="urn:microsoft.com/office/officeart/2008/layout/LinedList"/>
    <dgm:cxn modelId="{B5718641-BE26-4D7E-AA1E-37426B99E969}" type="presParOf" srcId="{0455577F-7316-4F44-BC81-03479A35C511}" destId="{49912835-9701-4AB4-A29E-042714C766C1}" srcOrd="1" destOrd="0" presId="urn:microsoft.com/office/officeart/2008/layout/LinedList"/>
    <dgm:cxn modelId="{7C714F07-EB6C-4877-8F50-D1C8E3A079DB}" type="presParOf" srcId="{0455577F-7316-4F44-BC81-03479A35C511}" destId="{36AF7FB4-2F50-4A66-B5DF-8FF18DAF9274}" srcOrd="2" destOrd="0" presId="urn:microsoft.com/office/officeart/2008/layout/LinedList"/>
    <dgm:cxn modelId="{D2B415F3-4C0C-4AD7-8D5A-EB104A80C9FD}" type="presParOf" srcId="{0F0BC5DD-6220-40E8-B98A-6B0C7B44C31F}" destId="{45C68044-B552-44A3-A14E-2A4BBD5118D3}" srcOrd="20" destOrd="0" presId="urn:microsoft.com/office/officeart/2008/layout/LinedList"/>
    <dgm:cxn modelId="{0C57EAF5-CA4F-43FB-BEC4-68368F42087B}" type="presParOf" srcId="{0F0BC5DD-6220-40E8-B98A-6B0C7B44C31F}" destId="{4FB9FF33-B9AD-4436-BB45-C153C0835646}" srcOrd="21" destOrd="0" presId="urn:microsoft.com/office/officeart/2008/layout/LinedList"/>
    <dgm:cxn modelId="{B9D47F9D-A013-434C-9781-35D87571A0AE}" type="presParOf" srcId="{0F0BC5DD-6220-40E8-B98A-6B0C7B44C31F}" destId="{48546CB0-005A-4A1C-AE1C-C2C7987721A9}" srcOrd="22" destOrd="0" presId="urn:microsoft.com/office/officeart/2008/layout/LinedList"/>
    <dgm:cxn modelId="{1ABEF5D4-43F4-45B5-AF8D-D6DBBE2CC25D}" type="presParOf" srcId="{48546CB0-005A-4A1C-AE1C-C2C7987721A9}" destId="{F9B24E0A-1BC0-4B09-9138-6F55B3BEE8CF}" srcOrd="0" destOrd="0" presId="urn:microsoft.com/office/officeart/2008/layout/LinedList"/>
    <dgm:cxn modelId="{808F6BAF-804F-4153-AD9B-0333985EA723}" type="presParOf" srcId="{48546CB0-005A-4A1C-AE1C-C2C7987721A9}" destId="{E0D78747-F7E5-4302-97B2-A645D3C71D5C}" srcOrd="1" destOrd="0" presId="urn:microsoft.com/office/officeart/2008/layout/LinedList"/>
    <dgm:cxn modelId="{C09B30DC-35E5-470C-84AE-BD05F15DD772}" type="presParOf" srcId="{48546CB0-005A-4A1C-AE1C-C2C7987721A9}" destId="{74C17EDD-8AE8-4950-9CCD-DFB3774C6622}" srcOrd="2" destOrd="0" presId="urn:microsoft.com/office/officeart/2008/layout/LinedList"/>
    <dgm:cxn modelId="{269169CA-7B41-4B05-857B-B1872A2864C5}" type="presParOf" srcId="{0F0BC5DD-6220-40E8-B98A-6B0C7B44C31F}" destId="{50A8BF7B-E4FD-483E-B8A6-9ADEE8ACC41E}" srcOrd="23" destOrd="0" presId="urn:microsoft.com/office/officeart/2008/layout/LinedList"/>
    <dgm:cxn modelId="{A5D0128C-B396-4EB9-90F1-346EA4A352CD}" type="presParOf" srcId="{0F0BC5DD-6220-40E8-B98A-6B0C7B44C31F}" destId="{F9D4ABCA-FEEF-400E-8109-28127FDB2249}" srcOrd="24" destOrd="0" presId="urn:microsoft.com/office/officeart/2008/layout/LinedList"/>
    <dgm:cxn modelId="{C0580DF1-6D3F-4E9F-A274-0D703D452DC5}" type="presParOf" srcId="{0F0BC5DD-6220-40E8-B98A-6B0C7B44C31F}" destId="{38BF1523-C3D1-417F-BB7D-603409CE225C}" srcOrd="25" destOrd="0" presId="urn:microsoft.com/office/officeart/2008/layout/LinedList"/>
    <dgm:cxn modelId="{41F324C7-4524-495C-8033-2561A263C394}" type="presParOf" srcId="{38BF1523-C3D1-417F-BB7D-603409CE225C}" destId="{AF87DC8D-4831-4B3F-9B51-51B70E63AD0A}" srcOrd="0" destOrd="0" presId="urn:microsoft.com/office/officeart/2008/layout/LinedList"/>
    <dgm:cxn modelId="{CBD2AC63-ED72-4A36-968F-C70C274B5D0C}" type="presParOf" srcId="{38BF1523-C3D1-417F-BB7D-603409CE225C}" destId="{8D98B808-8349-4C2C-94EF-CD9B09583E47}" srcOrd="1" destOrd="0" presId="urn:microsoft.com/office/officeart/2008/layout/LinedList"/>
    <dgm:cxn modelId="{6E0432E9-B1EA-4A0A-8A35-F292F067A0BD}" type="presParOf" srcId="{38BF1523-C3D1-417F-BB7D-603409CE225C}" destId="{242D96CB-5BD4-465D-9490-E6B9567E4467}" srcOrd="2" destOrd="0" presId="urn:microsoft.com/office/officeart/2008/layout/LinedList"/>
    <dgm:cxn modelId="{40C437B4-5AE6-4EB0-BCF4-6A217CC3F73E}" type="presParOf" srcId="{0F0BC5DD-6220-40E8-B98A-6B0C7B44C31F}" destId="{2F5216CF-E1BA-4D5A-8EDA-08C3A1818BFC}" srcOrd="26" destOrd="0" presId="urn:microsoft.com/office/officeart/2008/layout/LinedList"/>
    <dgm:cxn modelId="{11C60F65-93A7-41FD-8274-E5732F47191A}" type="presParOf" srcId="{0F0BC5DD-6220-40E8-B98A-6B0C7B44C31F}" destId="{337E0B20-75D5-4812-A238-4F2388E3B810}" srcOrd="27" destOrd="0" presId="urn:microsoft.com/office/officeart/2008/layout/LinedList"/>
    <dgm:cxn modelId="{6F899726-F8BF-4C32-9653-D8730B5351EE}" type="presParOf" srcId="{0F0BC5DD-6220-40E8-B98A-6B0C7B44C31F}" destId="{5C1CCD67-E36C-46E1-BEE0-137251F33A05}" srcOrd="28" destOrd="0" presId="urn:microsoft.com/office/officeart/2008/layout/LinedList"/>
    <dgm:cxn modelId="{CFFD32B1-704E-4824-B061-0D405B17A912}" type="presParOf" srcId="{5C1CCD67-E36C-46E1-BEE0-137251F33A05}" destId="{8C287CB0-0D9C-4B34-A6A0-F9D688A354DB}" srcOrd="0" destOrd="0" presId="urn:microsoft.com/office/officeart/2008/layout/LinedList"/>
    <dgm:cxn modelId="{182CB7D0-D5CB-4E30-BF56-E411A3752155}" type="presParOf" srcId="{5C1CCD67-E36C-46E1-BEE0-137251F33A05}" destId="{1EC2426F-B671-4356-89AE-7E83222F71FA}" srcOrd="1" destOrd="0" presId="urn:microsoft.com/office/officeart/2008/layout/LinedList"/>
    <dgm:cxn modelId="{1A715810-30CA-45AF-A17A-F43E95B704B4}" type="presParOf" srcId="{5C1CCD67-E36C-46E1-BEE0-137251F33A05}" destId="{44F4FAB2-CE71-4B42-825B-E65FEBC8B965}" srcOrd="2" destOrd="0" presId="urn:microsoft.com/office/officeart/2008/layout/LinedList"/>
    <dgm:cxn modelId="{369CABF6-240F-438A-B378-35A33AE33DD3}" type="presParOf" srcId="{0F0BC5DD-6220-40E8-B98A-6B0C7B44C31F}" destId="{D4937392-7D20-499A-A0B5-24E3D0B90780}" srcOrd="29" destOrd="0" presId="urn:microsoft.com/office/officeart/2008/layout/LinedList"/>
    <dgm:cxn modelId="{F2A35AF2-AFCF-484A-94E0-D142B775D690}" type="presParOf" srcId="{0F0BC5DD-6220-40E8-B98A-6B0C7B44C31F}" destId="{30807A01-B12A-423B-BC04-F24284552D44}" srcOrd="30"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FA76D5-0B34-460C-AAF0-FF5207980C22}">
      <dsp:nvSpPr>
        <dsp:cNvPr id="0" name=""/>
        <dsp:cNvSpPr/>
      </dsp:nvSpPr>
      <dsp:spPr>
        <a:xfrm>
          <a:off x="0" y="3278"/>
          <a:ext cx="1183005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9932BC-28D2-42BD-A7A7-1B4479755A27}">
      <dsp:nvSpPr>
        <dsp:cNvPr id="0" name=""/>
        <dsp:cNvSpPr/>
      </dsp:nvSpPr>
      <dsp:spPr>
        <a:xfrm>
          <a:off x="0" y="3278"/>
          <a:ext cx="2366010" cy="6708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vert270" wrap="square" lIns="76200" tIns="76200" rIns="76200" bIns="76200" numCol="1" spcCol="1270" anchor="t" anchorCtr="0">
          <a:noAutofit/>
        </a:bodyPr>
        <a:lstStyle/>
        <a:p>
          <a:pPr marL="0" lvl="0" indent="0" algn="ctr" defTabSz="889000">
            <a:lnSpc>
              <a:spcPct val="90000"/>
            </a:lnSpc>
            <a:spcBef>
              <a:spcPct val="0"/>
            </a:spcBef>
            <a:spcAft>
              <a:spcPct val="35000"/>
            </a:spcAft>
            <a:buNone/>
          </a:pPr>
          <a:r>
            <a:rPr lang="de-DE" sz="2000" b="1" kern="1200" dirty="0">
              <a:latin typeface="Inter"/>
            </a:rPr>
            <a:t>Y-</a:t>
          </a:r>
          <a:r>
            <a:rPr lang="de-DE" sz="2000" b="1" kern="1200" dirty="0" err="1">
              <a:latin typeface="Inter"/>
            </a:rPr>
            <a:t>axis</a:t>
          </a:r>
          <a:r>
            <a:rPr lang="de-DE" sz="2000" kern="1200" dirty="0">
              <a:latin typeface="Inter"/>
            </a:rPr>
            <a:t> :Depression </a:t>
          </a:r>
          <a:r>
            <a:rPr lang="de-DE" sz="2000" kern="1200" dirty="0" err="1">
              <a:latin typeface="Inter"/>
            </a:rPr>
            <a:t>rates</a:t>
          </a:r>
          <a:endParaRPr lang="de-DE" sz="2000" kern="1200" dirty="0">
            <a:latin typeface="Inter"/>
          </a:endParaRPr>
        </a:p>
        <a:p>
          <a:pPr marL="0" lvl="0" indent="0" algn="l" defTabSz="889000">
            <a:lnSpc>
              <a:spcPct val="90000"/>
            </a:lnSpc>
            <a:spcBef>
              <a:spcPct val="0"/>
            </a:spcBef>
            <a:spcAft>
              <a:spcPct val="35000"/>
            </a:spcAft>
            <a:buNone/>
          </a:pPr>
          <a:r>
            <a:rPr lang="de-DE" sz="2000" b="0" i="0" kern="1200" dirty="0">
              <a:latin typeface="Inter"/>
              <a:hlinkClick xmlns:r="http://schemas.openxmlformats.org/officeDocument/2006/relationships" r:id="rId1"/>
            </a:rPr>
            <a:t>https://www.who.int/data/gho/data/indicators/indicator-details/GHO/estimated-population-based-prevalence-of-depression</a:t>
          </a:r>
          <a:endParaRPr lang="de-DE" sz="2000" kern="1200" dirty="0">
            <a:latin typeface="Inter"/>
          </a:endParaRPr>
        </a:p>
      </dsp:txBody>
      <dsp:txXfrm>
        <a:off x="0" y="3278"/>
        <a:ext cx="2366010" cy="6708567"/>
      </dsp:txXfrm>
    </dsp:sp>
    <dsp:sp modelId="{1E463522-2F47-4D11-BF72-006952338E1A}">
      <dsp:nvSpPr>
        <dsp:cNvPr id="0" name=""/>
        <dsp:cNvSpPr/>
      </dsp:nvSpPr>
      <dsp:spPr>
        <a:xfrm>
          <a:off x="2543460" y="35052"/>
          <a:ext cx="9286589" cy="635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ctr" defTabSz="889000">
            <a:lnSpc>
              <a:spcPct val="90000"/>
            </a:lnSpc>
            <a:spcBef>
              <a:spcPct val="0"/>
            </a:spcBef>
            <a:spcAft>
              <a:spcPct val="35000"/>
            </a:spcAft>
            <a:buNone/>
          </a:pPr>
          <a:r>
            <a:rPr lang="de-DE" sz="2000" b="1" kern="1200" dirty="0">
              <a:latin typeface="Inter"/>
            </a:rPr>
            <a:t>X-</a:t>
          </a:r>
          <a:r>
            <a:rPr lang="de-DE" sz="2000" b="1" kern="1200" dirty="0" err="1">
              <a:latin typeface="Inter"/>
            </a:rPr>
            <a:t>axis</a:t>
          </a:r>
          <a:endParaRPr lang="de-DE" sz="2000" b="1" kern="1200" dirty="0">
            <a:latin typeface="Inter"/>
          </a:endParaRPr>
        </a:p>
      </dsp:txBody>
      <dsp:txXfrm>
        <a:off x="2543460" y="35052"/>
        <a:ext cx="9286589" cy="635479"/>
      </dsp:txXfrm>
    </dsp:sp>
    <dsp:sp modelId="{0702B79D-4C79-4EA5-AF71-5DEB36B1E229}">
      <dsp:nvSpPr>
        <dsp:cNvPr id="0" name=""/>
        <dsp:cNvSpPr/>
      </dsp:nvSpPr>
      <dsp:spPr>
        <a:xfrm>
          <a:off x="2366009" y="670532"/>
          <a:ext cx="946404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8A0C57-1E52-4F77-A761-2F7057D4622C}">
      <dsp:nvSpPr>
        <dsp:cNvPr id="0" name=""/>
        <dsp:cNvSpPr/>
      </dsp:nvSpPr>
      <dsp:spPr>
        <a:xfrm>
          <a:off x="2543460" y="702306"/>
          <a:ext cx="9286589" cy="635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dirty="0">
              <a:latin typeface="Inter"/>
            </a:rPr>
            <a:t>1. Democracy index: </a:t>
          </a:r>
          <a:r>
            <a:rPr lang="en-US" sz="1400" b="0" i="0" kern="1200" dirty="0">
              <a:latin typeface="Inter"/>
              <a:hlinkClick xmlns:r="http://schemas.openxmlformats.org/officeDocument/2006/relationships" r:id="rId2"/>
            </a:rPr>
            <a:t>https://worldpopulationreview.com/country-rankings/democracy-countries</a:t>
          </a:r>
          <a:r>
            <a:rPr lang="en-US" sz="1400" b="0" i="0" kern="1200" dirty="0">
              <a:latin typeface="Inter"/>
            </a:rPr>
            <a:t> </a:t>
          </a:r>
          <a:endParaRPr lang="de-DE" sz="1400" kern="1200" dirty="0">
            <a:latin typeface="Inter"/>
          </a:endParaRPr>
        </a:p>
      </dsp:txBody>
      <dsp:txXfrm>
        <a:off x="2543460" y="702306"/>
        <a:ext cx="9286589" cy="635479"/>
      </dsp:txXfrm>
    </dsp:sp>
    <dsp:sp modelId="{79A66C1B-D691-493F-96E3-F8EBE9CCCCAE}">
      <dsp:nvSpPr>
        <dsp:cNvPr id="0" name=""/>
        <dsp:cNvSpPr/>
      </dsp:nvSpPr>
      <dsp:spPr>
        <a:xfrm>
          <a:off x="2366009" y="1337785"/>
          <a:ext cx="946404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94CDA9C-F44B-49A5-99B0-14893CD4B14F}">
      <dsp:nvSpPr>
        <dsp:cNvPr id="0" name=""/>
        <dsp:cNvSpPr/>
      </dsp:nvSpPr>
      <dsp:spPr>
        <a:xfrm>
          <a:off x="2543460" y="1369559"/>
          <a:ext cx="9286589" cy="635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de-DE" sz="1400" b="0" i="0" kern="1200" dirty="0">
              <a:latin typeface="Inter"/>
            </a:rPr>
            <a:t>2. Gender </a:t>
          </a:r>
          <a:r>
            <a:rPr lang="de-DE" sz="1400" b="0" i="0" kern="1200" dirty="0" err="1">
              <a:latin typeface="Inter"/>
            </a:rPr>
            <a:t>gap</a:t>
          </a:r>
          <a:r>
            <a:rPr lang="de-DE" sz="1400" b="0" i="0" kern="1200" dirty="0">
              <a:latin typeface="Inter"/>
            </a:rPr>
            <a:t>: </a:t>
          </a:r>
          <a:r>
            <a:rPr lang="de-DE" sz="1400" b="0" i="0" kern="1200" dirty="0">
              <a:latin typeface="Inter"/>
              <a:hlinkClick xmlns:r="http://schemas.openxmlformats.org/officeDocument/2006/relationships" r:id="rId3"/>
            </a:rPr>
            <a:t>https://worldpopulationreview.com/country-rankings/gender-equality-by-country</a:t>
          </a:r>
          <a:endParaRPr lang="de-DE" sz="1400" kern="1200" dirty="0">
            <a:latin typeface="Inter"/>
          </a:endParaRPr>
        </a:p>
      </dsp:txBody>
      <dsp:txXfrm>
        <a:off x="2543460" y="1369559"/>
        <a:ext cx="9286589" cy="635479"/>
      </dsp:txXfrm>
    </dsp:sp>
    <dsp:sp modelId="{703C6D22-D08D-4C69-9EE0-77378DDB4C65}">
      <dsp:nvSpPr>
        <dsp:cNvPr id="0" name=""/>
        <dsp:cNvSpPr/>
      </dsp:nvSpPr>
      <dsp:spPr>
        <a:xfrm>
          <a:off x="2366009" y="2005039"/>
          <a:ext cx="946404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12FDAF1-DF43-4FEE-AE93-6EE2BBE79EB1}">
      <dsp:nvSpPr>
        <dsp:cNvPr id="0" name=""/>
        <dsp:cNvSpPr/>
      </dsp:nvSpPr>
      <dsp:spPr>
        <a:xfrm>
          <a:off x="2543460" y="2036813"/>
          <a:ext cx="9286589" cy="635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de-DE" sz="1400" b="0" i="0" kern="1200" dirty="0">
              <a:latin typeface="Inter"/>
            </a:rPr>
            <a:t>3. Air </a:t>
          </a:r>
          <a:r>
            <a:rPr lang="de-DE" sz="1400" b="0" i="0" kern="1200" dirty="0" err="1">
              <a:latin typeface="Inter"/>
            </a:rPr>
            <a:t>quality</a:t>
          </a:r>
          <a:r>
            <a:rPr lang="de-DE" sz="1400" b="0" i="0" kern="1200" dirty="0">
              <a:latin typeface="Inter"/>
            </a:rPr>
            <a:t>: </a:t>
          </a:r>
          <a:r>
            <a:rPr lang="de-DE" sz="1400" b="0" i="0" kern="1200" dirty="0">
              <a:latin typeface="Inter"/>
              <a:hlinkClick xmlns:r="http://schemas.openxmlformats.org/officeDocument/2006/relationships" r:id="rId4"/>
            </a:rPr>
            <a:t>https://www.iqair.com/world-most-polluted-countries</a:t>
          </a:r>
          <a:endParaRPr lang="de-DE" sz="1400" kern="1200" dirty="0">
            <a:latin typeface="Inter"/>
          </a:endParaRPr>
        </a:p>
      </dsp:txBody>
      <dsp:txXfrm>
        <a:off x="2543460" y="2036813"/>
        <a:ext cx="9286589" cy="635479"/>
      </dsp:txXfrm>
    </dsp:sp>
    <dsp:sp modelId="{09BE2350-41C3-4460-B648-551728B95855}">
      <dsp:nvSpPr>
        <dsp:cNvPr id="0" name=""/>
        <dsp:cNvSpPr/>
      </dsp:nvSpPr>
      <dsp:spPr>
        <a:xfrm>
          <a:off x="2366009" y="2672292"/>
          <a:ext cx="946404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2E7C89F-66C2-47AA-82E9-5BB58BDC65E1}">
      <dsp:nvSpPr>
        <dsp:cNvPr id="0" name=""/>
        <dsp:cNvSpPr/>
      </dsp:nvSpPr>
      <dsp:spPr>
        <a:xfrm>
          <a:off x="2543460" y="2704066"/>
          <a:ext cx="9286589" cy="635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de-DE" sz="1400" b="0" i="0" kern="1200" dirty="0">
              <a:latin typeface="Inter"/>
            </a:rPr>
            <a:t>4. </a:t>
          </a:r>
          <a:r>
            <a:rPr lang="pl-PL" sz="1400" b="0" i="0" kern="1200" dirty="0">
              <a:latin typeface="Inter"/>
            </a:rPr>
            <a:t>Literacy rate: </a:t>
          </a:r>
          <a:r>
            <a:rPr lang="pl-PL" sz="1400" b="0" i="0" kern="1200" dirty="0">
              <a:latin typeface="Inter"/>
              <a:hlinkClick xmlns:r="http://schemas.openxmlformats.org/officeDocument/2006/relationships" r:id="rId5"/>
            </a:rPr>
            <a:t>https://data.worldbank.org/indicator/SE.ADT.LITR.ZS</a:t>
          </a:r>
          <a:r>
            <a:rPr lang="pl-PL" sz="1400" b="0" i="0" kern="1200" dirty="0">
              <a:latin typeface="Inter"/>
            </a:rPr>
            <a:t> </a:t>
          </a:r>
          <a:r>
            <a:rPr lang="pl-PL" sz="1400" b="0" i="0" kern="1200" dirty="0">
              <a:latin typeface="Inter"/>
              <a:hlinkClick xmlns:r="http://schemas.openxmlformats.org/officeDocument/2006/relationships" r:id="rId6"/>
            </a:rPr>
            <a:t>https://www.kaggle.com/datasets/komalkhetlani/youth-and-adult-literacy-rate-around-the-globe</a:t>
          </a:r>
          <a:r>
            <a:rPr lang="pl-PL" sz="1400" b="0" i="0" kern="1200" dirty="0">
              <a:latin typeface="Inter"/>
            </a:rPr>
            <a:t> </a:t>
          </a:r>
          <a:endParaRPr lang="de-DE" sz="1400" kern="1200" dirty="0">
            <a:latin typeface="Inter"/>
          </a:endParaRPr>
        </a:p>
      </dsp:txBody>
      <dsp:txXfrm>
        <a:off x="2543460" y="2704066"/>
        <a:ext cx="9286589" cy="635479"/>
      </dsp:txXfrm>
    </dsp:sp>
    <dsp:sp modelId="{6B1D0E66-AA54-4AFF-B2EA-A8A2BF5687D7}">
      <dsp:nvSpPr>
        <dsp:cNvPr id="0" name=""/>
        <dsp:cNvSpPr/>
      </dsp:nvSpPr>
      <dsp:spPr>
        <a:xfrm>
          <a:off x="2366009" y="3339546"/>
          <a:ext cx="946404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D5404B4-40F2-4C6A-B172-FE877C435980}">
      <dsp:nvSpPr>
        <dsp:cNvPr id="0" name=""/>
        <dsp:cNvSpPr/>
      </dsp:nvSpPr>
      <dsp:spPr>
        <a:xfrm>
          <a:off x="2543460" y="3371320"/>
          <a:ext cx="9286589" cy="635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de-DE" sz="1400" b="0" i="0" kern="1200" dirty="0">
              <a:latin typeface="Inter"/>
            </a:rPr>
            <a:t>5. </a:t>
          </a:r>
          <a:r>
            <a:rPr lang="de-DE" sz="1400" b="0" i="0" kern="1200" dirty="0" err="1">
              <a:latin typeface="Inter"/>
            </a:rPr>
            <a:t>Demographic</a:t>
          </a:r>
          <a:r>
            <a:rPr lang="de-DE" sz="1400" b="0" i="0" kern="1200" dirty="0">
              <a:latin typeface="Inter"/>
            </a:rPr>
            <a:t>: </a:t>
          </a:r>
          <a:r>
            <a:rPr lang="de-DE" sz="1400" b="0" i="0" kern="1200" dirty="0">
              <a:latin typeface="Inter"/>
              <a:hlinkClick xmlns:r="http://schemas.openxmlformats.org/officeDocument/2006/relationships" r:id="rId7"/>
            </a:rPr>
            <a:t>https://www.census.gov/data-tools/demo/idb/#/table?COUNTRY_YEAR=2023&amp;COUNTRY_YR_ANIM=2023</a:t>
          </a:r>
          <a:r>
            <a:rPr lang="de-DE" sz="1400" b="0" i="0" kern="1200" dirty="0">
              <a:latin typeface="Inter"/>
            </a:rPr>
            <a:t> </a:t>
          </a:r>
          <a:r>
            <a:rPr lang="de-DE" sz="1400" b="0" i="0" kern="1200" dirty="0">
              <a:latin typeface="Inter"/>
              <a:hlinkClick xmlns:r="http://schemas.openxmlformats.org/officeDocument/2006/relationships" r:id="rId8"/>
            </a:rPr>
            <a:t>https://www.kaggle.com/datasets/iamsouravbanerjee/world-population-dataset</a:t>
          </a:r>
          <a:endParaRPr lang="de-DE" sz="1400" kern="1200" dirty="0">
            <a:latin typeface="Inter"/>
          </a:endParaRPr>
        </a:p>
      </dsp:txBody>
      <dsp:txXfrm>
        <a:off x="2543460" y="3371320"/>
        <a:ext cx="9286589" cy="635479"/>
      </dsp:txXfrm>
    </dsp:sp>
    <dsp:sp modelId="{0070E079-172E-4EEE-84FC-E46E24E0904C}">
      <dsp:nvSpPr>
        <dsp:cNvPr id="0" name=""/>
        <dsp:cNvSpPr/>
      </dsp:nvSpPr>
      <dsp:spPr>
        <a:xfrm>
          <a:off x="2366009" y="4006799"/>
          <a:ext cx="946404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912835-9701-4AB4-A29E-042714C766C1}">
      <dsp:nvSpPr>
        <dsp:cNvPr id="0" name=""/>
        <dsp:cNvSpPr/>
      </dsp:nvSpPr>
      <dsp:spPr>
        <a:xfrm>
          <a:off x="2543460" y="4038573"/>
          <a:ext cx="9286589" cy="635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de-DE" sz="1400" b="0" i="0" kern="1200" dirty="0">
              <a:latin typeface="Inter"/>
            </a:rPr>
            <a:t>6. Violent </a:t>
          </a:r>
          <a:r>
            <a:rPr lang="de-DE" sz="1400" b="0" i="0" kern="1200" dirty="0" err="1">
              <a:latin typeface="Inter"/>
            </a:rPr>
            <a:t>crime</a:t>
          </a:r>
          <a:r>
            <a:rPr lang="de-DE" sz="1400" b="0" i="0" kern="1200" dirty="0">
              <a:latin typeface="Inter"/>
            </a:rPr>
            <a:t> rate: </a:t>
          </a:r>
          <a:r>
            <a:rPr lang="de-DE" sz="1400" b="0" i="0" kern="1200" dirty="0">
              <a:latin typeface="Inter"/>
              <a:hlinkClick xmlns:r="http://schemas.openxmlformats.org/officeDocument/2006/relationships" r:id="rId9"/>
            </a:rPr>
            <a:t>https://worldpopulationreview.com/country-rankings/violent-crime-rates-by-country</a:t>
          </a:r>
          <a:r>
            <a:rPr lang="de-DE" sz="1400" b="0" i="0" kern="1200" dirty="0">
              <a:latin typeface="Inter"/>
            </a:rPr>
            <a:t> </a:t>
          </a:r>
          <a:r>
            <a:rPr lang="de-DE" sz="1400" b="0" i="0" kern="1200" dirty="0">
              <a:latin typeface="Inter"/>
              <a:hlinkClick xmlns:r="http://schemas.openxmlformats.org/officeDocument/2006/relationships" r:id="rId10"/>
            </a:rPr>
            <a:t>https://wisevoter.com/country-rankings/crime-rate-by-country/</a:t>
          </a:r>
          <a:endParaRPr lang="de-DE" sz="1400" kern="1200" dirty="0">
            <a:latin typeface="Inter"/>
          </a:endParaRPr>
        </a:p>
      </dsp:txBody>
      <dsp:txXfrm>
        <a:off x="2543460" y="4038573"/>
        <a:ext cx="9286589" cy="635479"/>
      </dsp:txXfrm>
    </dsp:sp>
    <dsp:sp modelId="{45C68044-B552-44A3-A14E-2A4BBD5118D3}">
      <dsp:nvSpPr>
        <dsp:cNvPr id="0" name=""/>
        <dsp:cNvSpPr/>
      </dsp:nvSpPr>
      <dsp:spPr>
        <a:xfrm>
          <a:off x="2366009" y="4674053"/>
          <a:ext cx="946404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0D78747-F7E5-4302-97B2-A645D3C71D5C}">
      <dsp:nvSpPr>
        <dsp:cNvPr id="0" name=""/>
        <dsp:cNvSpPr/>
      </dsp:nvSpPr>
      <dsp:spPr>
        <a:xfrm>
          <a:off x="2543460" y="4705827"/>
          <a:ext cx="9286589" cy="635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dirty="0">
              <a:latin typeface="Inter"/>
            </a:rPr>
            <a:t>7. Household size: </a:t>
          </a:r>
          <a:r>
            <a:rPr lang="en-US" sz="1400" b="0" i="0" kern="1200" dirty="0">
              <a:latin typeface="Inter"/>
              <a:hlinkClick xmlns:r="http://schemas.openxmlformats.org/officeDocument/2006/relationships" r:id="rId11"/>
            </a:rPr>
            <a:t>https://ceoworld.biz/2020/02/19/these-are-the-countries-with-the-largest-household-size/</a:t>
          </a:r>
          <a:endParaRPr lang="de-DE" sz="1400" kern="1200" dirty="0">
            <a:latin typeface="Inter"/>
          </a:endParaRPr>
        </a:p>
      </dsp:txBody>
      <dsp:txXfrm>
        <a:off x="2543460" y="4705827"/>
        <a:ext cx="9286589" cy="635479"/>
      </dsp:txXfrm>
    </dsp:sp>
    <dsp:sp modelId="{50A8BF7B-E4FD-483E-B8A6-9ADEE8ACC41E}">
      <dsp:nvSpPr>
        <dsp:cNvPr id="0" name=""/>
        <dsp:cNvSpPr/>
      </dsp:nvSpPr>
      <dsp:spPr>
        <a:xfrm>
          <a:off x="2366009" y="5341306"/>
          <a:ext cx="946404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98B808-8349-4C2C-94EF-CD9B09583E47}">
      <dsp:nvSpPr>
        <dsp:cNvPr id="0" name=""/>
        <dsp:cNvSpPr/>
      </dsp:nvSpPr>
      <dsp:spPr>
        <a:xfrm>
          <a:off x="2543460" y="5373080"/>
          <a:ext cx="9286589" cy="635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Font typeface="+mj-lt"/>
            <a:buNone/>
          </a:pPr>
          <a:r>
            <a:rPr lang="de-DE" sz="1400" b="0" i="0" kern="1200" dirty="0">
              <a:latin typeface="Inter"/>
            </a:rPr>
            <a:t>8. </a:t>
          </a:r>
          <a:r>
            <a:rPr lang="de-DE" sz="1400" b="0" i="0" kern="1200" dirty="0" err="1">
              <a:latin typeface="Inter"/>
            </a:rPr>
            <a:t>Social</a:t>
          </a:r>
          <a:r>
            <a:rPr lang="de-DE" sz="1400" b="0" i="0" kern="1200" dirty="0">
              <a:latin typeface="Inter"/>
            </a:rPr>
            <a:t> </a:t>
          </a:r>
          <a:r>
            <a:rPr lang="de-DE" sz="1400" b="0" i="0" kern="1200" dirty="0" err="1">
              <a:latin typeface="Inter"/>
            </a:rPr>
            <a:t>mobility</a:t>
          </a:r>
          <a:r>
            <a:rPr lang="de-DE" sz="1400" b="0" i="0" kern="1200" dirty="0">
              <a:latin typeface="Inter"/>
            </a:rPr>
            <a:t>: </a:t>
          </a:r>
          <a:r>
            <a:rPr lang="de-DE" sz="1400" b="0" i="0" kern="1200" dirty="0">
              <a:latin typeface="Inter"/>
              <a:hlinkClick xmlns:r="http://schemas.openxmlformats.org/officeDocument/2006/relationships" r:id="rId12"/>
            </a:rPr>
            <a:t>https://worldpopulationreview.com/country-rankings/social-mobility-by-country</a:t>
          </a:r>
          <a:endParaRPr lang="de-DE" sz="1400" kern="1200" dirty="0">
            <a:latin typeface="Inter"/>
          </a:endParaRPr>
        </a:p>
      </dsp:txBody>
      <dsp:txXfrm>
        <a:off x="2543460" y="5373080"/>
        <a:ext cx="9286589" cy="635479"/>
      </dsp:txXfrm>
    </dsp:sp>
    <dsp:sp modelId="{2F5216CF-E1BA-4D5A-8EDA-08C3A1818BFC}">
      <dsp:nvSpPr>
        <dsp:cNvPr id="0" name=""/>
        <dsp:cNvSpPr/>
      </dsp:nvSpPr>
      <dsp:spPr>
        <a:xfrm>
          <a:off x="2366009" y="6008560"/>
          <a:ext cx="946404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EC2426F-B671-4356-89AE-7E83222F71FA}">
      <dsp:nvSpPr>
        <dsp:cNvPr id="0" name=""/>
        <dsp:cNvSpPr/>
      </dsp:nvSpPr>
      <dsp:spPr>
        <a:xfrm>
          <a:off x="2543460" y="6040334"/>
          <a:ext cx="9286589" cy="635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Font typeface="+mj-lt"/>
            <a:buNone/>
          </a:pPr>
          <a:r>
            <a:rPr lang="de-DE" sz="1400" b="0" i="0" kern="1200" dirty="0">
              <a:latin typeface="Inter"/>
            </a:rPr>
            <a:t>9. Public </a:t>
          </a:r>
          <a:r>
            <a:rPr lang="de-DE" sz="1400" b="0" i="0" kern="1200" dirty="0" err="1">
              <a:latin typeface="Inter"/>
            </a:rPr>
            <a:t>service</a:t>
          </a:r>
          <a:r>
            <a:rPr lang="de-DE" sz="1400" b="0" i="0" kern="1200" dirty="0">
              <a:latin typeface="Inter"/>
            </a:rPr>
            <a:t> </a:t>
          </a:r>
          <a:r>
            <a:rPr lang="de-DE" sz="1400" b="0" i="0" kern="1200" dirty="0" err="1">
              <a:latin typeface="Inter"/>
            </a:rPr>
            <a:t>index</a:t>
          </a:r>
          <a:r>
            <a:rPr lang="de-DE" sz="1400" b="0" i="0" kern="1200" dirty="0">
              <a:latin typeface="Inter"/>
            </a:rPr>
            <a:t> </a:t>
          </a:r>
          <a:r>
            <a:rPr lang="de-DE" sz="1400" b="0" i="0" kern="1200" dirty="0">
              <a:latin typeface="Inter"/>
              <a:hlinkClick xmlns:r="http://schemas.openxmlformats.org/officeDocument/2006/relationships" r:id="rId13"/>
            </a:rPr>
            <a:t>https://www.theglobaleconomy.com/rankings/public_services_index/</a:t>
          </a:r>
          <a:endParaRPr lang="de-DE" sz="1400" kern="1200" dirty="0">
            <a:latin typeface="Inter"/>
          </a:endParaRPr>
        </a:p>
      </dsp:txBody>
      <dsp:txXfrm>
        <a:off x="2543460" y="6040334"/>
        <a:ext cx="9286589" cy="635479"/>
      </dsp:txXfrm>
    </dsp:sp>
    <dsp:sp modelId="{D4937392-7D20-499A-A0B5-24E3D0B90780}">
      <dsp:nvSpPr>
        <dsp:cNvPr id="0" name=""/>
        <dsp:cNvSpPr/>
      </dsp:nvSpPr>
      <dsp:spPr>
        <a:xfrm>
          <a:off x="2366009" y="6675813"/>
          <a:ext cx="946404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06CD9F-05A8-45BB-B287-3FE79DE20AF3}" type="datetimeFigureOut">
              <a:rPr lang="de-DE" smtClean="0"/>
              <a:t>25.06.2023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598906-9F31-49A4-A0EC-D99A17E09261}" type="slidenum">
              <a:rPr lang="de-DE" smtClean="0"/>
              <a:t>‹Nr.›</a:t>
            </a:fld>
            <a:endParaRPr lang="de-DE"/>
          </a:p>
        </p:txBody>
      </p:sp>
    </p:spTree>
    <p:extLst>
      <p:ext uri="{BB962C8B-B14F-4D97-AF65-F5344CB8AC3E}">
        <p14:creationId xmlns:p14="http://schemas.microsoft.com/office/powerpoint/2010/main" val="3975565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F86DF5-FCC4-2F09-4A64-CC43CA002564}"/>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FD9ED85A-963E-758A-A06D-773C9ADEF0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5D4E3678-F7AF-3A91-E7CD-AB46FBC7BC1F}"/>
              </a:ext>
            </a:extLst>
          </p:cNvPr>
          <p:cNvSpPr>
            <a:spLocks noGrp="1"/>
          </p:cNvSpPr>
          <p:nvPr>
            <p:ph type="dt" sz="half" idx="10"/>
          </p:nvPr>
        </p:nvSpPr>
        <p:spPr/>
        <p:txBody>
          <a:bodyPr/>
          <a:lstStyle/>
          <a:p>
            <a:fld id="{62A594E6-4D2D-4C95-BBA9-E8F0C78AF10A}" type="datetimeFigureOut">
              <a:rPr lang="de-DE" smtClean="0"/>
              <a:t>25.06.2023</a:t>
            </a:fld>
            <a:endParaRPr lang="de-DE"/>
          </a:p>
        </p:txBody>
      </p:sp>
      <p:sp>
        <p:nvSpPr>
          <p:cNvPr id="5" name="Fußzeilenplatzhalter 4">
            <a:extLst>
              <a:ext uri="{FF2B5EF4-FFF2-40B4-BE49-F238E27FC236}">
                <a16:creationId xmlns:a16="http://schemas.microsoft.com/office/drawing/2014/main" id="{2098FFE6-F228-A8C0-2069-A0C9F9C394B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FC9A580-BFC2-99B2-0470-52167AFAC133}"/>
              </a:ext>
            </a:extLst>
          </p:cNvPr>
          <p:cNvSpPr>
            <a:spLocks noGrp="1"/>
          </p:cNvSpPr>
          <p:nvPr>
            <p:ph type="sldNum" sz="quarter" idx="12"/>
          </p:nvPr>
        </p:nvSpPr>
        <p:spPr/>
        <p:txBody>
          <a:bodyPr/>
          <a:lstStyle/>
          <a:p>
            <a:fld id="{50D04E35-92E3-408E-A27D-871333CEF3E2}" type="slidenum">
              <a:rPr lang="de-DE" smtClean="0"/>
              <a:t>‹Nr.›</a:t>
            </a:fld>
            <a:endParaRPr lang="de-DE"/>
          </a:p>
        </p:txBody>
      </p:sp>
    </p:spTree>
    <p:extLst>
      <p:ext uri="{BB962C8B-B14F-4D97-AF65-F5344CB8AC3E}">
        <p14:creationId xmlns:p14="http://schemas.microsoft.com/office/powerpoint/2010/main" val="1128546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69E2BE-140C-F349-E29C-B57C7C58BE5C}"/>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5D27F49E-3A89-EC78-A810-54F0F5506EC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9DAF8AA-5393-1B73-548E-0C9B0272BF65}"/>
              </a:ext>
            </a:extLst>
          </p:cNvPr>
          <p:cNvSpPr>
            <a:spLocks noGrp="1"/>
          </p:cNvSpPr>
          <p:nvPr>
            <p:ph type="dt" sz="half" idx="10"/>
          </p:nvPr>
        </p:nvSpPr>
        <p:spPr/>
        <p:txBody>
          <a:bodyPr/>
          <a:lstStyle/>
          <a:p>
            <a:fld id="{62A594E6-4D2D-4C95-BBA9-E8F0C78AF10A}" type="datetimeFigureOut">
              <a:rPr lang="de-DE" smtClean="0"/>
              <a:t>25.06.2023</a:t>
            </a:fld>
            <a:endParaRPr lang="de-DE"/>
          </a:p>
        </p:txBody>
      </p:sp>
      <p:sp>
        <p:nvSpPr>
          <p:cNvPr id="5" name="Fußzeilenplatzhalter 4">
            <a:extLst>
              <a:ext uri="{FF2B5EF4-FFF2-40B4-BE49-F238E27FC236}">
                <a16:creationId xmlns:a16="http://schemas.microsoft.com/office/drawing/2014/main" id="{E0DC3327-1FF7-1FD1-15B6-53425EA106E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7EA093A-F520-B7F6-AC4D-938FE7777EBC}"/>
              </a:ext>
            </a:extLst>
          </p:cNvPr>
          <p:cNvSpPr>
            <a:spLocks noGrp="1"/>
          </p:cNvSpPr>
          <p:nvPr>
            <p:ph type="sldNum" sz="quarter" idx="12"/>
          </p:nvPr>
        </p:nvSpPr>
        <p:spPr/>
        <p:txBody>
          <a:bodyPr/>
          <a:lstStyle/>
          <a:p>
            <a:fld id="{50D04E35-92E3-408E-A27D-871333CEF3E2}" type="slidenum">
              <a:rPr lang="de-DE" smtClean="0"/>
              <a:t>‹Nr.›</a:t>
            </a:fld>
            <a:endParaRPr lang="de-DE"/>
          </a:p>
        </p:txBody>
      </p:sp>
    </p:spTree>
    <p:extLst>
      <p:ext uri="{BB962C8B-B14F-4D97-AF65-F5344CB8AC3E}">
        <p14:creationId xmlns:p14="http://schemas.microsoft.com/office/powerpoint/2010/main" val="208696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A34A2822-C238-3C97-45D4-1B9D07384FEE}"/>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A17ECA4B-B147-55E9-A03D-98270F4C51A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15B2671-17D2-337F-0A98-69B7F3F49475}"/>
              </a:ext>
            </a:extLst>
          </p:cNvPr>
          <p:cNvSpPr>
            <a:spLocks noGrp="1"/>
          </p:cNvSpPr>
          <p:nvPr>
            <p:ph type="dt" sz="half" idx="10"/>
          </p:nvPr>
        </p:nvSpPr>
        <p:spPr/>
        <p:txBody>
          <a:bodyPr/>
          <a:lstStyle/>
          <a:p>
            <a:fld id="{62A594E6-4D2D-4C95-BBA9-E8F0C78AF10A}" type="datetimeFigureOut">
              <a:rPr lang="de-DE" smtClean="0"/>
              <a:t>25.06.2023</a:t>
            </a:fld>
            <a:endParaRPr lang="de-DE"/>
          </a:p>
        </p:txBody>
      </p:sp>
      <p:sp>
        <p:nvSpPr>
          <p:cNvPr id="5" name="Fußzeilenplatzhalter 4">
            <a:extLst>
              <a:ext uri="{FF2B5EF4-FFF2-40B4-BE49-F238E27FC236}">
                <a16:creationId xmlns:a16="http://schemas.microsoft.com/office/drawing/2014/main" id="{EE94F73B-895E-AFE7-2108-FB26B9337D8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53ED8E4-E72A-6120-3222-13179CF6FDC5}"/>
              </a:ext>
            </a:extLst>
          </p:cNvPr>
          <p:cNvSpPr>
            <a:spLocks noGrp="1"/>
          </p:cNvSpPr>
          <p:nvPr>
            <p:ph type="sldNum" sz="quarter" idx="12"/>
          </p:nvPr>
        </p:nvSpPr>
        <p:spPr/>
        <p:txBody>
          <a:bodyPr/>
          <a:lstStyle/>
          <a:p>
            <a:fld id="{50D04E35-92E3-408E-A27D-871333CEF3E2}" type="slidenum">
              <a:rPr lang="de-DE" smtClean="0"/>
              <a:t>‹Nr.›</a:t>
            </a:fld>
            <a:endParaRPr lang="de-DE"/>
          </a:p>
        </p:txBody>
      </p:sp>
    </p:spTree>
    <p:extLst>
      <p:ext uri="{BB962C8B-B14F-4D97-AF65-F5344CB8AC3E}">
        <p14:creationId xmlns:p14="http://schemas.microsoft.com/office/powerpoint/2010/main" val="1744467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2A6295-00F7-8914-C40C-7FCD0C975E8E}"/>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94EA3ADB-06C5-63AB-3F85-C89EAEB2C9EA}"/>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72BECFD-4DAD-B59B-2006-FA12F2298C8D}"/>
              </a:ext>
            </a:extLst>
          </p:cNvPr>
          <p:cNvSpPr>
            <a:spLocks noGrp="1"/>
          </p:cNvSpPr>
          <p:nvPr>
            <p:ph type="dt" sz="half" idx="10"/>
          </p:nvPr>
        </p:nvSpPr>
        <p:spPr/>
        <p:txBody>
          <a:bodyPr/>
          <a:lstStyle/>
          <a:p>
            <a:fld id="{62A594E6-4D2D-4C95-BBA9-E8F0C78AF10A}" type="datetimeFigureOut">
              <a:rPr lang="de-DE" smtClean="0"/>
              <a:t>25.06.2023</a:t>
            </a:fld>
            <a:endParaRPr lang="de-DE"/>
          </a:p>
        </p:txBody>
      </p:sp>
      <p:sp>
        <p:nvSpPr>
          <p:cNvPr id="5" name="Fußzeilenplatzhalter 4">
            <a:extLst>
              <a:ext uri="{FF2B5EF4-FFF2-40B4-BE49-F238E27FC236}">
                <a16:creationId xmlns:a16="http://schemas.microsoft.com/office/drawing/2014/main" id="{A3174CE0-9C2D-981D-BED9-6D80E985845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D174AC7-E4C0-21BE-1C0D-F0F61587D526}"/>
              </a:ext>
            </a:extLst>
          </p:cNvPr>
          <p:cNvSpPr>
            <a:spLocks noGrp="1"/>
          </p:cNvSpPr>
          <p:nvPr>
            <p:ph type="sldNum" sz="quarter" idx="12"/>
          </p:nvPr>
        </p:nvSpPr>
        <p:spPr/>
        <p:txBody>
          <a:bodyPr/>
          <a:lstStyle/>
          <a:p>
            <a:fld id="{50D04E35-92E3-408E-A27D-871333CEF3E2}" type="slidenum">
              <a:rPr lang="de-DE" smtClean="0"/>
              <a:t>‹Nr.›</a:t>
            </a:fld>
            <a:endParaRPr lang="de-DE"/>
          </a:p>
        </p:txBody>
      </p:sp>
    </p:spTree>
    <p:extLst>
      <p:ext uri="{BB962C8B-B14F-4D97-AF65-F5344CB8AC3E}">
        <p14:creationId xmlns:p14="http://schemas.microsoft.com/office/powerpoint/2010/main" val="3752577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3C37ED-EB1D-1CE8-F340-1354DF625815}"/>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AC48DD25-3D15-394E-0BB2-A80553D86D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A6F486C0-B1FD-4455-EF1C-FC6CF35EE732}"/>
              </a:ext>
            </a:extLst>
          </p:cNvPr>
          <p:cNvSpPr>
            <a:spLocks noGrp="1"/>
          </p:cNvSpPr>
          <p:nvPr>
            <p:ph type="dt" sz="half" idx="10"/>
          </p:nvPr>
        </p:nvSpPr>
        <p:spPr/>
        <p:txBody>
          <a:bodyPr/>
          <a:lstStyle/>
          <a:p>
            <a:fld id="{62A594E6-4D2D-4C95-BBA9-E8F0C78AF10A}" type="datetimeFigureOut">
              <a:rPr lang="de-DE" smtClean="0"/>
              <a:t>25.06.2023</a:t>
            </a:fld>
            <a:endParaRPr lang="de-DE"/>
          </a:p>
        </p:txBody>
      </p:sp>
      <p:sp>
        <p:nvSpPr>
          <p:cNvPr id="5" name="Fußzeilenplatzhalter 4">
            <a:extLst>
              <a:ext uri="{FF2B5EF4-FFF2-40B4-BE49-F238E27FC236}">
                <a16:creationId xmlns:a16="http://schemas.microsoft.com/office/drawing/2014/main" id="{4EEDE214-29E8-D236-936F-50969D730BA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084F9DA-3BF9-B6A2-8419-D3063400F0B0}"/>
              </a:ext>
            </a:extLst>
          </p:cNvPr>
          <p:cNvSpPr>
            <a:spLocks noGrp="1"/>
          </p:cNvSpPr>
          <p:nvPr>
            <p:ph type="sldNum" sz="quarter" idx="12"/>
          </p:nvPr>
        </p:nvSpPr>
        <p:spPr/>
        <p:txBody>
          <a:bodyPr/>
          <a:lstStyle/>
          <a:p>
            <a:fld id="{50D04E35-92E3-408E-A27D-871333CEF3E2}" type="slidenum">
              <a:rPr lang="de-DE" smtClean="0"/>
              <a:t>‹Nr.›</a:t>
            </a:fld>
            <a:endParaRPr lang="de-DE"/>
          </a:p>
        </p:txBody>
      </p:sp>
    </p:spTree>
    <p:extLst>
      <p:ext uri="{BB962C8B-B14F-4D97-AF65-F5344CB8AC3E}">
        <p14:creationId xmlns:p14="http://schemas.microsoft.com/office/powerpoint/2010/main" val="1479225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A42633-659E-6859-21B3-A71F5191D41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FABD50B-C5B2-6FC5-EE5B-0FA05C3D9FF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8F2FE068-71C6-D7AF-16E0-4A8A979671BD}"/>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F1356FB1-4FC3-B351-6D56-8277F1990458}"/>
              </a:ext>
            </a:extLst>
          </p:cNvPr>
          <p:cNvSpPr>
            <a:spLocks noGrp="1"/>
          </p:cNvSpPr>
          <p:nvPr>
            <p:ph type="dt" sz="half" idx="10"/>
          </p:nvPr>
        </p:nvSpPr>
        <p:spPr/>
        <p:txBody>
          <a:bodyPr/>
          <a:lstStyle/>
          <a:p>
            <a:fld id="{62A594E6-4D2D-4C95-BBA9-E8F0C78AF10A}" type="datetimeFigureOut">
              <a:rPr lang="de-DE" smtClean="0"/>
              <a:t>25.06.2023</a:t>
            </a:fld>
            <a:endParaRPr lang="de-DE"/>
          </a:p>
        </p:txBody>
      </p:sp>
      <p:sp>
        <p:nvSpPr>
          <p:cNvPr id="6" name="Fußzeilenplatzhalter 5">
            <a:extLst>
              <a:ext uri="{FF2B5EF4-FFF2-40B4-BE49-F238E27FC236}">
                <a16:creationId xmlns:a16="http://schemas.microsoft.com/office/drawing/2014/main" id="{718653C3-5DAC-F3F7-FF17-3EE40578779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73767F6-1304-B7EA-AAC3-7F6D2D8DA9D4}"/>
              </a:ext>
            </a:extLst>
          </p:cNvPr>
          <p:cNvSpPr>
            <a:spLocks noGrp="1"/>
          </p:cNvSpPr>
          <p:nvPr>
            <p:ph type="sldNum" sz="quarter" idx="12"/>
          </p:nvPr>
        </p:nvSpPr>
        <p:spPr/>
        <p:txBody>
          <a:bodyPr/>
          <a:lstStyle/>
          <a:p>
            <a:fld id="{50D04E35-92E3-408E-A27D-871333CEF3E2}" type="slidenum">
              <a:rPr lang="de-DE" smtClean="0"/>
              <a:t>‹Nr.›</a:t>
            </a:fld>
            <a:endParaRPr lang="de-DE"/>
          </a:p>
        </p:txBody>
      </p:sp>
    </p:spTree>
    <p:extLst>
      <p:ext uri="{BB962C8B-B14F-4D97-AF65-F5344CB8AC3E}">
        <p14:creationId xmlns:p14="http://schemas.microsoft.com/office/powerpoint/2010/main" val="504397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900D4A-3F0B-AB6B-5930-36CA1FCD53F4}"/>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CFFC018D-54FA-DE4E-017B-54C14E6C44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8E3AC65-CCE9-8654-9111-F88CBFD07B65}"/>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FB10AF93-080B-B4B3-32B8-229BFFD1F8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31065126-7348-DBFE-36E6-3EED306F270C}"/>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7F97CA2-DF5B-EA50-7CB7-FC3FF33A0A65}"/>
              </a:ext>
            </a:extLst>
          </p:cNvPr>
          <p:cNvSpPr>
            <a:spLocks noGrp="1"/>
          </p:cNvSpPr>
          <p:nvPr>
            <p:ph type="dt" sz="half" idx="10"/>
          </p:nvPr>
        </p:nvSpPr>
        <p:spPr/>
        <p:txBody>
          <a:bodyPr/>
          <a:lstStyle/>
          <a:p>
            <a:fld id="{62A594E6-4D2D-4C95-BBA9-E8F0C78AF10A}" type="datetimeFigureOut">
              <a:rPr lang="de-DE" smtClean="0"/>
              <a:t>25.06.2023</a:t>
            </a:fld>
            <a:endParaRPr lang="de-DE"/>
          </a:p>
        </p:txBody>
      </p:sp>
      <p:sp>
        <p:nvSpPr>
          <p:cNvPr id="8" name="Fußzeilenplatzhalter 7">
            <a:extLst>
              <a:ext uri="{FF2B5EF4-FFF2-40B4-BE49-F238E27FC236}">
                <a16:creationId xmlns:a16="http://schemas.microsoft.com/office/drawing/2014/main" id="{08BB1632-AC7B-0068-99DD-4EB7A217A417}"/>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A6D446B2-2784-30BF-FB6B-B7615FE7D08B}"/>
              </a:ext>
            </a:extLst>
          </p:cNvPr>
          <p:cNvSpPr>
            <a:spLocks noGrp="1"/>
          </p:cNvSpPr>
          <p:nvPr>
            <p:ph type="sldNum" sz="quarter" idx="12"/>
          </p:nvPr>
        </p:nvSpPr>
        <p:spPr/>
        <p:txBody>
          <a:bodyPr/>
          <a:lstStyle/>
          <a:p>
            <a:fld id="{50D04E35-92E3-408E-A27D-871333CEF3E2}" type="slidenum">
              <a:rPr lang="de-DE" smtClean="0"/>
              <a:t>‹Nr.›</a:t>
            </a:fld>
            <a:endParaRPr lang="de-DE"/>
          </a:p>
        </p:txBody>
      </p:sp>
    </p:spTree>
    <p:extLst>
      <p:ext uri="{BB962C8B-B14F-4D97-AF65-F5344CB8AC3E}">
        <p14:creationId xmlns:p14="http://schemas.microsoft.com/office/powerpoint/2010/main" val="1322463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78A169-06C9-A23E-7EE6-D48BE12D297C}"/>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9E19B9BD-3AF5-0224-FDAB-D7D41D702EA8}"/>
              </a:ext>
            </a:extLst>
          </p:cNvPr>
          <p:cNvSpPr>
            <a:spLocks noGrp="1"/>
          </p:cNvSpPr>
          <p:nvPr>
            <p:ph type="dt" sz="half" idx="10"/>
          </p:nvPr>
        </p:nvSpPr>
        <p:spPr/>
        <p:txBody>
          <a:bodyPr/>
          <a:lstStyle/>
          <a:p>
            <a:fld id="{62A594E6-4D2D-4C95-BBA9-E8F0C78AF10A}" type="datetimeFigureOut">
              <a:rPr lang="de-DE" smtClean="0"/>
              <a:t>25.06.2023</a:t>
            </a:fld>
            <a:endParaRPr lang="de-DE"/>
          </a:p>
        </p:txBody>
      </p:sp>
      <p:sp>
        <p:nvSpPr>
          <p:cNvPr id="4" name="Fußzeilenplatzhalter 3">
            <a:extLst>
              <a:ext uri="{FF2B5EF4-FFF2-40B4-BE49-F238E27FC236}">
                <a16:creationId xmlns:a16="http://schemas.microsoft.com/office/drawing/2014/main" id="{9D68E044-A39D-CFDF-7B6F-92663102B98A}"/>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7D8624B9-EBD7-A29C-A7E4-2730218C082C}"/>
              </a:ext>
            </a:extLst>
          </p:cNvPr>
          <p:cNvSpPr>
            <a:spLocks noGrp="1"/>
          </p:cNvSpPr>
          <p:nvPr>
            <p:ph type="sldNum" sz="quarter" idx="12"/>
          </p:nvPr>
        </p:nvSpPr>
        <p:spPr/>
        <p:txBody>
          <a:bodyPr/>
          <a:lstStyle/>
          <a:p>
            <a:fld id="{50D04E35-92E3-408E-A27D-871333CEF3E2}" type="slidenum">
              <a:rPr lang="de-DE" smtClean="0"/>
              <a:t>‹Nr.›</a:t>
            </a:fld>
            <a:endParaRPr lang="de-DE"/>
          </a:p>
        </p:txBody>
      </p:sp>
    </p:spTree>
    <p:extLst>
      <p:ext uri="{BB962C8B-B14F-4D97-AF65-F5344CB8AC3E}">
        <p14:creationId xmlns:p14="http://schemas.microsoft.com/office/powerpoint/2010/main" val="832732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A03ADE9-32E8-D3B3-F8D3-EE6342E82713}"/>
              </a:ext>
            </a:extLst>
          </p:cNvPr>
          <p:cNvSpPr>
            <a:spLocks noGrp="1"/>
          </p:cNvSpPr>
          <p:nvPr>
            <p:ph type="dt" sz="half" idx="10"/>
          </p:nvPr>
        </p:nvSpPr>
        <p:spPr/>
        <p:txBody>
          <a:bodyPr/>
          <a:lstStyle/>
          <a:p>
            <a:fld id="{62A594E6-4D2D-4C95-BBA9-E8F0C78AF10A}" type="datetimeFigureOut">
              <a:rPr lang="de-DE" smtClean="0"/>
              <a:t>25.06.2023</a:t>
            </a:fld>
            <a:endParaRPr lang="de-DE"/>
          </a:p>
        </p:txBody>
      </p:sp>
      <p:sp>
        <p:nvSpPr>
          <p:cNvPr id="3" name="Fußzeilenplatzhalter 2">
            <a:extLst>
              <a:ext uri="{FF2B5EF4-FFF2-40B4-BE49-F238E27FC236}">
                <a16:creationId xmlns:a16="http://schemas.microsoft.com/office/drawing/2014/main" id="{FA3168F3-F450-B4BE-346C-5611DC6C5F87}"/>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A3892973-4A21-36E3-388C-7084A68414AD}"/>
              </a:ext>
            </a:extLst>
          </p:cNvPr>
          <p:cNvSpPr>
            <a:spLocks noGrp="1"/>
          </p:cNvSpPr>
          <p:nvPr>
            <p:ph type="sldNum" sz="quarter" idx="12"/>
          </p:nvPr>
        </p:nvSpPr>
        <p:spPr/>
        <p:txBody>
          <a:bodyPr/>
          <a:lstStyle/>
          <a:p>
            <a:fld id="{50D04E35-92E3-408E-A27D-871333CEF3E2}" type="slidenum">
              <a:rPr lang="de-DE" smtClean="0"/>
              <a:t>‹Nr.›</a:t>
            </a:fld>
            <a:endParaRPr lang="de-DE"/>
          </a:p>
        </p:txBody>
      </p:sp>
    </p:spTree>
    <p:extLst>
      <p:ext uri="{BB962C8B-B14F-4D97-AF65-F5344CB8AC3E}">
        <p14:creationId xmlns:p14="http://schemas.microsoft.com/office/powerpoint/2010/main" val="3461319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29C4B2-8969-EC23-4A3A-6B2F5AE0109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5B2E9EC8-9427-05D3-A6BC-E72169A965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17E0580D-BB95-9B9E-98A9-B98832EBC6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D50042F-4C40-6909-2A11-1843094A85DB}"/>
              </a:ext>
            </a:extLst>
          </p:cNvPr>
          <p:cNvSpPr>
            <a:spLocks noGrp="1"/>
          </p:cNvSpPr>
          <p:nvPr>
            <p:ph type="dt" sz="half" idx="10"/>
          </p:nvPr>
        </p:nvSpPr>
        <p:spPr/>
        <p:txBody>
          <a:bodyPr/>
          <a:lstStyle/>
          <a:p>
            <a:fld id="{62A594E6-4D2D-4C95-BBA9-E8F0C78AF10A}" type="datetimeFigureOut">
              <a:rPr lang="de-DE" smtClean="0"/>
              <a:t>25.06.2023</a:t>
            </a:fld>
            <a:endParaRPr lang="de-DE"/>
          </a:p>
        </p:txBody>
      </p:sp>
      <p:sp>
        <p:nvSpPr>
          <p:cNvPr id="6" name="Fußzeilenplatzhalter 5">
            <a:extLst>
              <a:ext uri="{FF2B5EF4-FFF2-40B4-BE49-F238E27FC236}">
                <a16:creationId xmlns:a16="http://schemas.microsoft.com/office/drawing/2014/main" id="{4624A5DD-1583-14F1-8592-E8986B2FD45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58606B5-3E76-A525-780C-A8315D422C1A}"/>
              </a:ext>
            </a:extLst>
          </p:cNvPr>
          <p:cNvSpPr>
            <a:spLocks noGrp="1"/>
          </p:cNvSpPr>
          <p:nvPr>
            <p:ph type="sldNum" sz="quarter" idx="12"/>
          </p:nvPr>
        </p:nvSpPr>
        <p:spPr/>
        <p:txBody>
          <a:bodyPr/>
          <a:lstStyle/>
          <a:p>
            <a:fld id="{50D04E35-92E3-408E-A27D-871333CEF3E2}" type="slidenum">
              <a:rPr lang="de-DE" smtClean="0"/>
              <a:t>‹Nr.›</a:t>
            </a:fld>
            <a:endParaRPr lang="de-DE"/>
          </a:p>
        </p:txBody>
      </p:sp>
    </p:spTree>
    <p:extLst>
      <p:ext uri="{BB962C8B-B14F-4D97-AF65-F5344CB8AC3E}">
        <p14:creationId xmlns:p14="http://schemas.microsoft.com/office/powerpoint/2010/main" val="1245441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0C481B-3DE2-42A6-50A4-BACF0B598E9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A61FA314-6440-7109-C11D-3A12E0177C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66526DC3-C0D4-E845-0FF4-E83E2BA575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4311076-A079-5380-AAEF-EB863FA80692}"/>
              </a:ext>
            </a:extLst>
          </p:cNvPr>
          <p:cNvSpPr>
            <a:spLocks noGrp="1"/>
          </p:cNvSpPr>
          <p:nvPr>
            <p:ph type="dt" sz="half" idx="10"/>
          </p:nvPr>
        </p:nvSpPr>
        <p:spPr/>
        <p:txBody>
          <a:bodyPr/>
          <a:lstStyle/>
          <a:p>
            <a:fld id="{62A594E6-4D2D-4C95-BBA9-E8F0C78AF10A}" type="datetimeFigureOut">
              <a:rPr lang="de-DE" smtClean="0"/>
              <a:t>25.06.2023</a:t>
            </a:fld>
            <a:endParaRPr lang="de-DE"/>
          </a:p>
        </p:txBody>
      </p:sp>
      <p:sp>
        <p:nvSpPr>
          <p:cNvPr id="6" name="Fußzeilenplatzhalter 5">
            <a:extLst>
              <a:ext uri="{FF2B5EF4-FFF2-40B4-BE49-F238E27FC236}">
                <a16:creationId xmlns:a16="http://schemas.microsoft.com/office/drawing/2014/main" id="{D35F2690-63CE-ACF4-56E0-1D92E671221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787576F-BB0D-2A1F-8E72-DFEAE3D3414B}"/>
              </a:ext>
            </a:extLst>
          </p:cNvPr>
          <p:cNvSpPr>
            <a:spLocks noGrp="1"/>
          </p:cNvSpPr>
          <p:nvPr>
            <p:ph type="sldNum" sz="quarter" idx="12"/>
          </p:nvPr>
        </p:nvSpPr>
        <p:spPr/>
        <p:txBody>
          <a:bodyPr/>
          <a:lstStyle/>
          <a:p>
            <a:fld id="{50D04E35-92E3-408E-A27D-871333CEF3E2}" type="slidenum">
              <a:rPr lang="de-DE" smtClean="0"/>
              <a:t>‹Nr.›</a:t>
            </a:fld>
            <a:endParaRPr lang="de-DE"/>
          </a:p>
        </p:txBody>
      </p:sp>
    </p:spTree>
    <p:extLst>
      <p:ext uri="{BB962C8B-B14F-4D97-AF65-F5344CB8AC3E}">
        <p14:creationId xmlns:p14="http://schemas.microsoft.com/office/powerpoint/2010/main" val="2216788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148E100-6D67-60AD-826D-3C551C8F25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FFB87B7D-907E-9F6C-2EC2-F4B65610E7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C1DABB7-0FAB-30C8-4B0A-D7D12D54B9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A594E6-4D2D-4C95-BBA9-E8F0C78AF10A}" type="datetimeFigureOut">
              <a:rPr lang="de-DE" smtClean="0"/>
              <a:t>25.06.2023</a:t>
            </a:fld>
            <a:endParaRPr lang="de-DE"/>
          </a:p>
        </p:txBody>
      </p:sp>
      <p:sp>
        <p:nvSpPr>
          <p:cNvPr id="5" name="Fußzeilenplatzhalter 4">
            <a:extLst>
              <a:ext uri="{FF2B5EF4-FFF2-40B4-BE49-F238E27FC236}">
                <a16:creationId xmlns:a16="http://schemas.microsoft.com/office/drawing/2014/main" id="{0F483D9E-3E4C-02EF-5D4F-AE75E36413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BC3CA09B-FB23-47F4-16B7-A00D0DCF0B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D04E35-92E3-408E-A27D-871333CEF3E2}" type="slidenum">
              <a:rPr lang="de-DE" smtClean="0"/>
              <a:t>‹Nr.›</a:t>
            </a:fld>
            <a:endParaRPr lang="de-DE"/>
          </a:p>
        </p:txBody>
      </p:sp>
    </p:spTree>
    <p:extLst>
      <p:ext uri="{BB962C8B-B14F-4D97-AF65-F5344CB8AC3E}">
        <p14:creationId xmlns:p14="http://schemas.microsoft.com/office/powerpoint/2010/main" val="3518174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refine.team/find-your-why-das-golden-circle-prinzip/?gclid=Cj0KCQjwy9-kBhCHARIsAHpBjHgUxViDN9BcVeFKf-2YB1ov-s3ooN8Wros13XYEYMNSDak0Wh6ipnkaAkKhEALw_wcB"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4A176A-4273-A3CD-3BD3-4E1FDDF98C02}"/>
              </a:ext>
            </a:extLst>
          </p:cNvPr>
          <p:cNvSpPr>
            <a:spLocks noGrp="1"/>
          </p:cNvSpPr>
          <p:nvPr>
            <p:ph type="ctrTitle"/>
          </p:nvPr>
        </p:nvSpPr>
        <p:spPr>
          <a:xfrm>
            <a:off x="2577483" y="1747753"/>
            <a:ext cx="7037033" cy="2016000"/>
          </a:xfrm>
        </p:spPr>
        <p:txBody>
          <a:bodyPr/>
          <a:lstStyle/>
          <a:p>
            <a:r>
              <a:rPr lang="de-DE" b="1" i="0" dirty="0">
                <a:solidFill>
                  <a:schemeClr val="tx1">
                    <a:lumMod val="65000"/>
                    <a:lumOff val="35000"/>
                  </a:schemeClr>
                </a:solidFill>
                <a:effectLst/>
                <a:latin typeface="Inter"/>
              </a:rPr>
              <a:t>Mid Term Project</a:t>
            </a:r>
            <a:br>
              <a:rPr lang="de-DE" b="1" i="0" dirty="0">
                <a:solidFill>
                  <a:srgbClr val="474747"/>
                </a:solidFill>
                <a:effectLst/>
                <a:latin typeface="Inter"/>
              </a:rPr>
            </a:br>
            <a:endParaRPr lang="de-DE" dirty="0"/>
          </a:p>
        </p:txBody>
      </p:sp>
      <p:sp>
        <p:nvSpPr>
          <p:cNvPr id="3" name="Untertitel 2">
            <a:extLst>
              <a:ext uri="{FF2B5EF4-FFF2-40B4-BE49-F238E27FC236}">
                <a16:creationId xmlns:a16="http://schemas.microsoft.com/office/drawing/2014/main" id="{B08BA247-CCB7-C8CF-1357-F0F3B9783829}"/>
              </a:ext>
            </a:extLst>
          </p:cNvPr>
          <p:cNvSpPr>
            <a:spLocks noGrp="1"/>
          </p:cNvSpPr>
          <p:nvPr>
            <p:ph type="subTitle" idx="1"/>
          </p:nvPr>
        </p:nvSpPr>
        <p:spPr>
          <a:xfrm>
            <a:off x="676275" y="2949730"/>
            <a:ext cx="10572750" cy="1655762"/>
          </a:xfrm>
        </p:spPr>
        <p:txBody>
          <a:bodyPr>
            <a:normAutofit fontScale="92500"/>
          </a:bodyPr>
          <a:lstStyle/>
          <a:p>
            <a:endParaRPr lang="de-DE" sz="1800" b="1" dirty="0">
              <a:solidFill>
                <a:schemeClr val="accent5">
                  <a:lumMod val="75000"/>
                </a:schemeClr>
              </a:solidFill>
              <a:effectLst/>
              <a:latin typeface="Arial Unicode MS" panose="020B0604020202020204" pitchFamily="34" charset="-128"/>
            </a:endParaRPr>
          </a:p>
          <a:p>
            <a:r>
              <a:rPr lang="de-DE" sz="6500" b="1" dirty="0">
                <a:solidFill>
                  <a:schemeClr val="accent5">
                    <a:lumMod val="75000"/>
                  </a:schemeClr>
                </a:solidFill>
                <a:effectLst/>
                <a:latin typeface="Inter"/>
              </a:rPr>
              <a:t>The unseen causes of depression </a:t>
            </a:r>
            <a:endParaRPr lang="de-DE" sz="6500" b="1" dirty="0">
              <a:solidFill>
                <a:schemeClr val="accent5">
                  <a:lumMod val="75000"/>
                </a:schemeClr>
              </a:solidFill>
              <a:latin typeface="Inter"/>
            </a:endParaRPr>
          </a:p>
        </p:txBody>
      </p:sp>
      <p:pic>
        <p:nvPicPr>
          <p:cNvPr id="5" name="Grafik 4">
            <a:extLst>
              <a:ext uri="{FF2B5EF4-FFF2-40B4-BE49-F238E27FC236}">
                <a16:creationId xmlns:a16="http://schemas.microsoft.com/office/drawing/2014/main" id="{90517446-82BD-28CA-F6EF-0AA6189EFF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032000" cy="2016000"/>
          </a:xfrm>
          <a:prstGeom prst="rect">
            <a:avLst/>
          </a:prstGeom>
        </p:spPr>
      </p:pic>
      <p:pic>
        <p:nvPicPr>
          <p:cNvPr id="12" name="Grafik 11">
            <a:extLst>
              <a:ext uri="{FF2B5EF4-FFF2-40B4-BE49-F238E27FC236}">
                <a16:creationId xmlns:a16="http://schemas.microsoft.com/office/drawing/2014/main" id="{9EE5C36C-6FF5-8A8A-0F00-30798522FD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3323" y="4817938"/>
            <a:ext cx="2857500" cy="1600200"/>
          </a:xfrm>
          <a:prstGeom prst="rect">
            <a:avLst/>
          </a:prstGeom>
        </p:spPr>
      </p:pic>
      <p:sp>
        <p:nvSpPr>
          <p:cNvPr id="13" name="Textfeld 12">
            <a:extLst>
              <a:ext uri="{FF2B5EF4-FFF2-40B4-BE49-F238E27FC236}">
                <a16:creationId xmlns:a16="http://schemas.microsoft.com/office/drawing/2014/main" id="{27C317B3-C975-7057-B87D-5552309D8A82}"/>
              </a:ext>
            </a:extLst>
          </p:cNvPr>
          <p:cNvSpPr txBox="1"/>
          <p:nvPr/>
        </p:nvSpPr>
        <p:spPr>
          <a:xfrm>
            <a:off x="8762261" y="6431996"/>
            <a:ext cx="3027285" cy="169277"/>
          </a:xfrm>
          <a:prstGeom prst="rect">
            <a:avLst/>
          </a:prstGeom>
          <a:noFill/>
        </p:spPr>
        <p:txBody>
          <a:bodyPr wrap="square" rtlCol="0">
            <a:spAutoFit/>
          </a:bodyPr>
          <a:lstStyle/>
          <a:p>
            <a:r>
              <a:rPr lang="de-DE" sz="500" b="0" i="0" dirty="0">
                <a:solidFill>
                  <a:srgbClr val="3C4043"/>
                </a:solidFill>
                <a:effectLst/>
                <a:latin typeface="Inter"/>
              </a:rPr>
              <a:t>Source: https://www.sermo.com/blog/insights/depression-worse-western-world/</a:t>
            </a:r>
            <a:endParaRPr lang="de-DE" sz="500" dirty="0">
              <a:latin typeface="Inter"/>
            </a:endParaRPr>
          </a:p>
        </p:txBody>
      </p:sp>
    </p:spTree>
    <p:extLst>
      <p:ext uri="{BB962C8B-B14F-4D97-AF65-F5344CB8AC3E}">
        <p14:creationId xmlns:p14="http://schemas.microsoft.com/office/powerpoint/2010/main" val="1796979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llipse 11">
            <a:extLst>
              <a:ext uri="{FF2B5EF4-FFF2-40B4-BE49-F238E27FC236}">
                <a16:creationId xmlns:a16="http://schemas.microsoft.com/office/drawing/2014/main" id="{C97E241F-DF86-92D3-686E-F3B38D01BA72}"/>
              </a:ext>
            </a:extLst>
          </p:cNvPr>
          <p:cNvSpPr/>
          <p:nvPr/>
        </p:nvSpPr>
        <p:spPr>
          <a:xfrm>
            <a:off x="2133600" y="0"/>
            <a:ext cx="7829550" cy="6772275"/>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HOW</a:t>
            </a:r>
          </a:p>
        </p:txBody>
      </p:sp>
      <p:sp>
        <p:nvSpPr>
          <p:cNvPr id="13" name="Ellipse 12">
            <a:extLst>
              <a:ext uri="{FF2B5EF4-FFF2-40B4-BE49-F238E27FC236}">
                <a16:creationId xmlns:a16="http://schemas.microsoft.com/office/drawing/2014/main" id="{72AEEC70-E8E3-A8DC-F2A5-6F31157FF777}"/>
              </a:ext>
            </a:extLst>
          </p:cNvPr>
          <p:cNvSpPr/>
          <p:nvPr/>
        </p:nvSpPr>
        <p:spPr>
          <a:xfrm>
            <a:off x="3526630" y="928688"/>
            <a:ext cx="5172076" cy="5000624"/>
          </a:xfrm>
          <a:prstGeom prst="ellipse">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Ellipse 13">
            <a:extLst>
              <a:ext uri="{FF2B5EF4-FFF2-40B4-BE49-F238E27FC236}">
                <a16:creationId xmlns:a16="http://schemas.microsoft.com/office/drawing/2014/main" id="{96AA3B6A-3F7B-FA46-6029-7031BC6BC800}"/>
              </a:ext>
            </a:extLst>
          </p:cNvPr>
          <p:cNvSpPr/>
          <p:nvPr/>
        </p:nvSpPr>
        <p:spPr>
          <a:xfrm>
            <a:off x="4964905" y="2252662"/>
            <a:ext cx="2295525" cy="21336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3600" dirty="0">
                <a:latin typeface="Inter"/>
              </a:rPr>
              <a:t>WHY?</a:t>
            </a:r>
          </a:p>
        </p:txBody>
      </p:sp>
      <p:sp>
        <p:nvSpPr>
          <p:cNvPr id="15" name="Rechteck 14">
            <a:extLst>
              <a:ext uri="{FF2B5EF4-FFF2-40B4-BE49-F238E27FC236}">
                <a16:creationId xmlns:a16="http://schemas.microsoft.com/office/drawing/2014/main" id="{80DAF4CC-07F7-74D1-5F56-64653D654E4D}"/>
              </a:ext>
            </a:extLst>
          </p:cNvPr>
          <p:cNvSpPr/>
          <p:nvPr/>
        </p:nvSpPr>
        <p:spPr>
          <a:xfrm>
            <a:off x="5142307" y="1438273"/>
            <a:ext cx="1940719" cy="661988"/>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3600" dirty="0">
                <a:latin typeface="Inter"/>
              </a:rPr>
              <a:t>HOW?</a:t>
            </a:r>
          </a:p>
          <a:p>
            <a:pPr algn="ctr"/>
            <a:endParaRPr lang="de-DE" dirty="0"/>
          </a:p>
        </p:txBody>
      </p:sp>
      <p:sp>
        <p:nvSpPr>
          <p:cNvPr id="16" name="Rechteck 15">
            <a:extLst>
              <a:ext uri="{FF2B5EF4-FFF2-40B4-BE49-F238E27FC236}">
                <a16:creationId xmlns:a16="http://schemas.microsoft.com/office/drawing/2014/main" id="{A1FED461-4DD8-2D80-95A7-AF3E06D2A4AD}"/>
              </a:ext>
            </a:extLst>
          </p:cNvPr>
          <p:cNvSpPr/>
          <p:nvPr/>
        </p:nvSpPr>
        <p:spPr>
          <a:xfrm>
            <a:off x="5078015" y="190500"/>
            <a:ext cx="1940719" cy="66198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3600" dirty="0">
                <a:latin typeface="Inter"/>
              </a:rPr>
              <a:t>WHAT?</a:t>
            </a:r>
          </a:p>
          <a:p>
            <a:pPr algn="ctr"/>
            <a:endParaRPr lang="de-DE" dirty="0"/>
          </a:p>
        </p:txBody>
      </p:sp>
      <p:cxnSp>
        <p:nvCxnSpPr>
          <p:cNvPr id="18" name="Gerade Verbindung mit Pfeil 17">
            <a:extLst>
              <a:ext uri="{FF2B5EF4-FFF2-40B4-BE49-F238E27FC236}">
                <a16:creationId xmlns:a16="http://schemas.microsoft.com/office/drawing/2014/main" id="{4AEE4073-1692-4910-74D2-9FC06EF01D9B}"/>
              </a:ext>
            </a:extLst>
          </p:cNvPr>
          <p:cNvCxnSpPr/>
          <p:nvPr/>
        </p:nvCxnSpPr>
        <p:spPr>
          <a:xfrm>
            <a:off x="4648200" y="352425"/>
            <a:ext cx="0" cy="363855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Explosion: 8 Zacken 18">
            <a:extLst>
              <a:ext uri="{FF2B5EF4-FFF2-40B4-BE49-F238E27FC236}">
                <a16:creationId xmlns:a16="http://schemas.microsoft.com/office/drawing/2014/main" id="{B21528FF-2F08-BCDE-6EE1-67BD30EF9F20}"/>
              </a:ext>
            </a:extLst>
          </p:cNvPr>
          <p:cNvSpPr/>
          <p:nvPr/>
        </p:nvSpPr>
        <p:spPr>
          <a:xfrm>
            <a:off x="6637731" y="2881312"/>
            <a:ext cx="445295" cy="438150"/>
          </a:xfrm>
          <a:prstGeom prst="irregularSeal1">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Textfeld 19">
            <a:extLst>
              <a:ext uri="{FF2B5EF4-FFF2-40B4-BE49-F238E27FC236}">
                <a16:creationId xmlns:a16="http://schemas.microsoft.com/office/drawing/2014/main" id="{356431C9-BB7E-9FD8-72B4-1F2FC5261F3C}"/>
              </a:ext>
            </a:extLst>
          </p:cNvPr>
          <p:cNvSpPr txBox="1"/>
          <p:nvPr/>
        </p:nvSpPr>
        <p:spPr>
          <a:xfrm>
            <a:off x="8820151" y="6315075"/>
            <a:ext cx="3143250" cy="169277"/>
          </a:xfrm>
          <a:prstGeom prst="rect">
            <a:avLst/>
          </a:prstGeom>
          <a:noFill/>
        </p:spPr>
        <p:txBody>
          <a:bodyPr wrap="square" rtlCol="0">
            <a:spAutoFit/>
          </a:bodyPr>
          <a:lstStyle/>
          <a:p>
            <a:r>
              <a:rPr lang="en-US" sz="500" dirty="0" err="1">
                <a:latin typeface="Inter"/>
                <a:hlinkClick r:id="rId2"/>
              </a:rPr>
              <a:t>Sorce</a:t>
            </a:r>
            <a:r>
              <a:rPr lang="en-US" sz="500" dirty="0">
                <a:latin typeface="Inter"/>
                <a:hlinkClick r:id="rId2"/>
              </a:rPr>
              <a:t>: FIND YOUR WHY - DAS GOLDEN CIRCLE PRINZIP - refine - IPA, Lean und BIM </a:t>
            </a:r>
            <a:r>
              <a:rPr lang="en-US" sz="500" dirty="0" err="1">
                <a:latin typeface="Inter"/>
                <a:hlinkClick r:id="rId2"/>
              </a:rPr>
              <a:t>Experten</a:t>
            </a:r>
            <a:endParaRPr lang="de-DE" sz="500" dirty="0">
              <a:latin typeface="Inter"/>
            </a:endParaRPr>
          </a:p>
        </p:txBody>
      </p:sp>
    </p:spTree>
    <p:extLst>
      <p:ext uri="{BB962C8B-B14F-4D97-AF65-F5344CB8AC3E}">
        <p14:creationId xmlns:p14="http://schemas.microsoft.com/office/powerpoint/2010/main" val="510595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A6D3B488-E6DD-B525-A2A7-FF7D2CFEB97E}"/>
              </a:ext>
            </a:extLst>
          </p:cNvPr>
          <p:cNvSpPr txBox="1"/>
          <p:nvPr/>
        </p:nvSpPr>
        <p:spPr>
          <a:xfrm>
            <a:off x="247650" y="1821001"/>
            <a:ext cx="11696700" cy="2616101"/>
          </a:xfrm>
          <a:prstGeom prst="rect">
            <a:avLst/>
          </a:prstGeom>
          <a:noFill/>
        </p:spPr>
        <p:txBody>
          <a:bodyPr wrap="square" rtlCol="0">
            <a:spAutoFit/>
          </a:bodyPr>
          <a:lstStyle/>
          <a:p>
            <a:pPr algn="ctr"/>
            <a:r>
              <a:rPr lang="de-DE" sz="3600" b="1" dirty="0">
                <a:solidFill>
                  <a:schemeClr val="accent5">
                    <a:lumMod val="75000"/>
                  </a:schemeClr>
                </a:solidFill>
                <a:latin typeface="Inter"/>
              </a:rPr>
              <a:t>HOW?</a:t>
            </a:r>
          </a:p>
          <a:p>
            <a:pPr algn="ctr"/>
            <a:r>
              <a:rPr lang="en-US" b="0" i="0" dirty="0">
                <a:solidFill>
                  <a:srgbClr val="1F2328"/>
                </a:solidFill>
                <a:effectLst/>
                <a:latin typeface="Inter"/>
              </a:rPr>
              <a:t>In this data exploration we want to answer the question, what influences depression rates in countries?</a:t>
            </a:r>
          </a:p>
          <a:p>
            <a:pPr algn="ctr"/>
            <a:r>
              <a:rPr lang="en-US" b="0" i="0" dirty="0">
                <a:solidFill>
                  <a:srgbClr val="1F2328"/>
                </a:solidFill>
                <a:effectLst/>
                <a:latin typeface="Inter"/>
              </a:rPr>
              <a:t>We have found a depression rate database by country and we will do a cross variable data analysis in order to see the relation between depression rates and factors such as the gender gap of the country, average of sunny days, income inequality, democracy index, among others.</a:t>
            </a:r>
          </a:p>
          <a:p>
            <a:pPr algn="ctr"/>
            <a:r>
              <a:rPr lang="en-US" b="0" i="0" dirty="0">
                <a:solidFill>
                  <a:srgbClr val="1F2328"/>
                </a:solidFill>
                <a:effectLst/>
                <a:latin typeface="Inter"/>
              </a:rPr>
              <a:t>We understand depression to be a complex health and social issue with </a:t>
            </a:r>
            <a:r>
              <a:rPr lang="en-US" b="0" i="0" dirty="0" err="1">
                <a:solidFill>
                  <a:srgbClr val="1F2328"/>
                </a:solidFill>
                <a:effectLst/>
                <a:latin typeface="Inter"/>
              </a:rPr>
              <a:t>multifactoreal</a:t>
            </a:r>
            <a:r>
              <a:rPr lang="en-US" b="0" i="0" dirty="0">
                <a:solidFill>
                  <a:srgbClr val="1F2328"/>
                </a:solidFill>
                <a:effectLst/>
                <a:latin typeface="Inter"/>
              </a:rPr>
              <a:t> causes. In this study we want to explore non traditional indicators, in order to understand the issue in a more systemic manner.</a:t>
            </a:r>
          </a:p>
          <a:p>
            <a:pPr algn="ctr"/>
            <a:endParaRPr lang="de-DE" sz="2000" b="1" dirty="0">
              <a:solidFill>
                <a:schemeClr val="accent5">
                  <a:lumMod val="75000"/>
                </a:schemeClr>
              </a:solidFill>
              <a:latin typeface="Inter"/>
            </a:endParaRPr>
          </a:p>
        </p:txBody>
      </p:sp>
      <p:sp>
        <p:nvSpPr>
          <p:cNvPr id="6" name="Textfeld 5">
            <a:extLst>
              <a:ext uri="{FF2B5EF4-FFF2-40B4-BE49-F238E27FC236}">
                <a16:creationId xmlns:a16="http://schemas.microsoft.com/office/drawing/2014/main" id="{C0388137-5CE9-61B7-C79A-FF9EA8DFF331}"/>
              </a:ext>
            </a:extLst>
          </p:cNvPr>
          <p:cNvSpPr txBox="1"/>
          <p:nvPr/>
        </p:nvSpPr>
        <p:spPr>
          <a:xfrm>
            <a:off x="523875" y="0"/>
            <a:ext cx="11372850" cy="2108269"/>
          </a:xfrm>
          <a:prstGeom prst="rect">
            <a:avLst/>
          </a:prstGeom>
          <a:noFill/>
        </p:spPr>
        <p:txBody>
          <a:bodyPr wrap="square" rtlCol="0">
            <a:spAutoFit/>
          </a:bodyPr>
          <a:lstStyle/>
          <a:p>
            <a:pPr algn="ctr"/>
            <a:r>
              <a:rPr lang="de-DE" sz="3600" b="1" dirty="0">
                <a:solidFill>
                  <a:schemeClr val="accent5">
                    <a:lumMod val="75000"/>
                  </a:schemeClr>
                </a:solidFill>
                <a:latin typeface="Inter"/>
              </a:rPr>
              <a:t>WHY?</a:t>
            </a:r>
            <a:br>
              <a:rPr lang="de-DE" sz="1800" b="1" dirty="0">
                <a:solidFill>
                  <a:schemeClr val="accent5">
                    <a:lumMod val="75000"/>
                  </a:schemeClr>
                </a:solidFill>
                <a:latin typeface="Inter"/>
              </a:rPr>
            </a:br>
            <a:r>
              <a:rPr lang="en-US" sz="1800" b="0" i="0" dirty="0">
                <a:solidFill>
                  <a:srgbClr val="1F2328"/>
                </a:solidFill>
                <a:effectLst/>
                <a:latin typeface="Inter"/>
              </a:rPr>
              <a:t>According to data gathered from 2005 to date by the World Health Organization, depression is now the leading cause of disability worldwide. Just from 2015 to date, it has shown a steady and continuous increase of 18%. To understand not only the individual factors, but also the structures that might influence this, can bring a better understanding of it thus the possibility to tackle the problem better.</a:t>
            </a:r>
          </a:p>
          <a:p>
            <a:pPr algn="r"/>
            <a:r>
              <a:rPr lang="en-US" sz="500" dirty="0" err="1">
                <a:solidFill>
                  <a:srgbClr val="1F2328"/>
                </a:solidFill>
                <a:latin typeface="Inter"/>
              </a:rPr>
              <a:t>Sorce</a:t>
            </a:r>
            <a:r>
              <a:rPr lang="en-US" sz="500" dirty="0">
                <a:solidFill>
                  <a:srgbClr val="1F2328"/>
                </a:solidFill>
                <a:latin typeface="Inter"/>
              </a:rPr>
              <a:t>:</a:t>
            </a:r>
            <a:r>
              <a:rPr lang="de-DE" sz="500" dirty="0">
                <a:latin typeface="Inter"/>
                <a:ea typeface="Arial" panose="020B0604020202020204" pitchFamily="34" charset="0"/>
              </a:rPr>
              <a:t>https://www.news-medical.net/news/20220922/Study-shows-increase-in-depression-cases-between-2015-and-2020.aspx</a:t>
            </a:r>
            <a:endParaRPr lang="de-DE" sz="500" dirty="0">
              <a:effectLst/>
              <a:latin typeface="Inter"/>
              <a:ea typeface="Arial" panose="020B0604020202020204" pitchFamily="34" charset="0"/>
            </a:endParaRPr>
          </a:p>
          <a:p>
            <a:pPr algn="r"/>
            <a:endParaRPr lang="de-DE" dirty="0"/>
          </a:p>
        </p:txBody>
      </p:sp>
      <p:sp>
        <p:nvSpPr>
          <p:cNvPr id="8" name="Textfeld 7">
            <a:extLst>
              <a:ext uri="{FF2B5EF4-FFF2-40B4-BE49-F238E27FC236}">
                <a16:creationId xmlns:a16="http://schemas.microsoft.com/office/drawing/2014/main" id="{DEBA31DD-2F17-B58F-3B96-9A41237518A6}"/>
              </a:ext>
            </a:extLst>
          </p:cNvPr>
          <p:cNvSpPr txBox="1"/>
          <p:nvPr/>
        </p:nvSpPr>
        <p:spPr>
          <a:xfrm>
            <a:off x="400050" y="4160788"/>
            <a:ext cx="11496675" cy="1754326"/>
          </a:xfrm>
          <a:prstGeom prst="rect">
            <a:avLst/>
          </a:prstGeom>
          <a:noFill/>
        </p:spPr>
        <p:txBody>
          <a:bodyPr wrap="square">
            <a:spAutoFit/>
          </a:bodyPr>
          <a:lstStyle/>
          <a:p>
            <a:pPr algn="ctr"/>
            <a:r>
              <a:rPr lang="de-DE" sz="3600" b="1" dirty="0">
                <a:solidFill>
                  <a:schemeClr val="accent5">
                    <a:lumMod val="75000"/>
                  </a:schemeClr>
                </a:solidFill>
                <a:latin typeface="Inter"/>
              </a:rPr>
              <a:t>WHAT?</a:t>
            </a:r>
            <a:br>
              <a:rPr lang="de-DE" sz="1800" b="1" dirty="0">
                <a:solidFill>
                  <a:schemeClr val="accent5">
                    <a:lumMod val="75000"/>
                  </a:schemeClr>
                </a:solidFill>
                <a:latin typeface="Inter"/>
              </a:rPr>
            </a:br>
            <a:r>
              <a:rPr lang="en-US" i="0" dirty="0">
                <a:solidFill>
                  <a:srgbClr val="1F2328"/>
                </a:solidFill>
                <a:effectLst/>
                <a:latin typeface="Inter"/>
              </a:rPr>
              <a:t>Create a model where our target variable will be the depression rate by country and our independent variables will be democracy index, gender gap, air quality, literacy rate, demographic, crime rate, household </a:t>
            </a:r>
            <a:r>
              <a:rPr lang="en-US" i="0" dirty="0" err="1">
                <a:solidFill>
                  <a:srgbClr val="1F2328"/>
                </a:solidFill>
                <a:effectLst/>
                <a:latin typeface="Inter"/>
              </a:rPr>
              <a:t>sixe</a:t>
            </a:r>
            <a:r>
              <a:rPr lang="en-US" i="0" dirty="0">
                <a:solidFill>
                  <a:srgbClr val="1F2328"/>
                </a:solidFill>
                <a:effectLst/>
                <a:latin typeface="Inter"/>
              </a:rPr>
              <a:t>, social mobility, average of sunny days and public services.</a:t>
            </a:r>
          </a:p>
          <a:p>
            <a:pPr algn="ctr"/>
            <a:endParaRPr lang="de-DE" dirty="0"/>
          </a:p>
        </p:txBody>
      </p:sp>
    </p:spTree>
    <p:extLst>
      <p:ext uri="{BB962C8B-B14F-4D97-AF65-F5344CB8AC3E}">
        <p14:creationId xmlns:p14="http://schemas.microsoft.com/office/powerpoint/2010/main" val="882323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m 4">
            <a:extLst>
              <a:ext uri="{FF2B5EF4-FFF2-40B4-BE49-F238E27FC236}">
                <a16:creationId xmlns:a16="http://schemas.microsoft.com/office/drawing/2014/main" id="{C954666E-5574-000C-A67D-C241EFABE030}"/>
              </a:ext>
            </a:extLst>
          </p:cNvPr>
          <p:cNvGraphicFramePr/>
          <p:nvPr>
            <p:extLst>
              <p:ext uri="{D42A27DB-BD31-4B8C-83A1-F6EECF244321}">
                <p14:modId xmlns:p14="http://schemas.microsoft.com/office/powerpoint/2010/main" val="4212974968"/>
              </p:ext>
            </p:extLst>
          </p:nvPr>
        </p:nvGraphicFramePr>
        <p:xfrm>
          <a:off x="285750" y="66675"/>
          <a:ext cx="11830050" cy="6715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6930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67050CDF-FA13-AD14-0814-6BAF26E5FE82}"/>
              </a:ext>
            </a:extLst>
          </p:cNvPr>
          <p:cNvSpPr txBox="1"/>
          <p:nvPr/>
        </p:nvSpPr>
        <p:spPr>
          <a:xfrm>
            <a:off x="0" y="0"/>
            <a:ext cx="12106275" cy="6740307"/>
          </a:xfrm>
          <a:prstGeom prst="rect">
            <a:avLst/>
          </a:prstGeom>
          <a:noFill/>
        </p:spPr>
        <p:txBody>
          <a:bodyPr wrap="square">
            <a:spAutoFit/>
          </a:bodyPr>
          <a:lstStyle/>
          <a:p>
            <a:pPr algn="l"/>
            <a:r>
              <a:rPr lang="de-DE" b="1" i="0" dirty="0">
                <a:solidFill>
                  <a:srgbClr val="1F2328"/>
                </a:solidFill>
                <a:effectLst/>
                <a:latin typeface="Inter"/>
              </a:rPr>
              <a:t>Members of </a:t>
            </a:r>
            <a:r>
              <a:rPr lang="de-DE" b="1" i="0" dirty="0" err="1">
                <a:solidFill>
                  <a:srgbClr val="1F2328"/>
                </a:solidFill>
                <a:effectLst/>
                <a:latin typeface="Inter"/>
              </a:rPr>
              <a:t>the</a:t>
            </a:r>
            <a:r>
              <a:rPr lang="de-DE" b="1" i="0" dirty="0">
                <a:solidFill>
                  <a:srgbClr val="1F2328"/>
                </a:solidFill>
                <a:effectLst/>
                <a:latin typeface="Inter"/>
              </a:rPr>
              <a:t> </a:t>
            </a:r>
            <a:r>
              <a:rPr lang="de-DE" b="1" i="0" dirty="0" err="1">
                <a:solidFill>
                  <a:srgbClr val="1F2328"/>
                </a:solidFill>
                <a:effectLst/>
                <a:latin typeface="Inter"/>
              </a:rPr>
              <a:t>group</a:t>
            </a:r>
            <a:r>
              <a:rPr lang="de-DE" b="1" i="0" dirty="0">
                <a:solidFill>
                  <a:srgbClr val="1F2328"/>
                </a:solidFill>
                <a:effectLst/>
                <a:latin typeface="Inter"/>
              </a:rPr>
              <a:t>:</a:t>
            </a:r>
          </a:p>
          <a:p>
            <a:pPr algn="l"/>
            <a:endParaRPr lang="en-US" b="1" i="0" dirty="0">
              <a:solidFill>
                <a:srgbClr val="1F2328"/>
              </a:solidFill>
              <a:effectLst/>
              <a:latin typeface="Inter"/>
            </a:endParaRPr>
          </a:p>
          <a:p>
            <a:pPr algn="l">
              <a:buFont typeface="Arial" panose="020B0604020202020204" pitchFamily="34" charset="0"/>
              <a:buChar char="•"/>
            </a:pPr>
            <a:r>
              <a:rPr lang="en-US" b="0" i="0" dirty="0">
                <a:solidFill>
                  <a:srgbClr val="1F2328"/>
                </a:solidFill>
                <a:effectLst/>
                <a:latin typeface="Inter"/>
              </a:rPr>
              <a:t>Ivanna: data cleaning, visualization, concept and business eye.</a:t>
            </a:r>
          </a:p>
          <a:p>
            <a:pPr algn="l">
              <a:buFont typeface="Arial" panose="020B0604020202020204" pitchFamily="34" charset="0"/>
              <a:buChar char="•"/>
            </a:pPr>
            <a:r>
              <a:rPr lang="en-US" b="0" i="0" dirty="0" err="1">
                <a:solidFill>
                  <a:srgbClr val="1F2328"/>
                </a:solidFill>
                <a:effectLst/>
                <a:latin typeface="Inter"/>
              </a:rPr>
              <a:t>Tahora</a:t>
            </a:r>
            <a:r>
              <a:rPr lang="en-US" b="0" i="0" dirty="0">
                <a:solidFill>
                  <a:srgbClr val="1F2328"/>
                </a:solidFill>
                <a:effectLst/>
                <a:latin typeface="Inter"/>
              </a:rPr>
              <a:t>: data cleaning, machine learning, concept and humanitarian </a:t>
            </a:r>
            <a:r>
              <a:rPr lang="en-US" b="0" i="0" dirty="0" err="1">
                <a:solidFill>
                  <a:srgbClr val="1F2328"/>
                </a:solidFill>
                <a:effectLst/>
                <a:latin typeface="Inter"/>
              </a:rPr>
              <a:t>prespective</a:t>
            </a:r>
            <a:r>
              <a:rPr lang="en-US" b="0" i="0" dirty="0">
                <a:solidFill>
                  <a:srgbClr val="1F2328"/>
                </a:solidFill>
                <a:effectLst/>
                <a:latin typeface="Inter"/>
              </a:rPr>
              <a:t>.</a:t>
            </a:r>
          </a:p>
          <a:p>
            <a:pPr algn="l">
              <a:buFont typeface="Arial" panose="020B0604020202020204" pitchFamily="34" charset="0"/>
              <a:buChar char="•"/>
            </a:pPr>
            <a:r>
              <a:rPr lang="en-US" b="0" i="0" dirty="0">
                <a:solidFill>
                  <a:srgbClr val="1F2328"/>
                </a:solidFill>
                <a:effectLst/>
                <a:latin typeface="Inter"/>
              </a:rPr>
              <a:t>Valentina: data cleaning, machine learning, concept and development view.</a:t>
            </a:r>
          </a:p>
          <a:p>
            <a:endParaRPr lang="en-US" b="1" i="0" dirty="0">
              <a:solidFill>
                <a:srgbClr val="1F2328"/>
              </a:solidFill>
              <a:effectLst/>
              <a:latin typeface="Inter"/>
            </a:endParaRPr>
          </a:p>
          <a:p>
            <a:r>
              <a:rPr lang="en-US" b="1" i="0" dirty="0">
                <a:solidFill>
                  <a:srgbClr val="1F2328"/>
                </a:solidFill>
                <a:effectLst/>
                <a:latin typeface="Inter"/>
              </a:rPr>
              <a:t>Work plan:</a:t>
            </a:r>
          </a:p>
          <a:p>
            <a:pPr marL="285750" indent="-285750" algn="l">
              <a:buFont typeface="Courier New" panose="02070309020205020404" pitchFamily="49" charset="0"/>
              <a:buChar char="o"/>
            </a:pPr>
            <a:r>
              <a:rPr lang="en-US" b="0" i="0" dirty="0">
                <a:solidFill>
                  <a:srgbClr val="1F2328"/>
                </a:solidFill>
                <a:effectLst/>
                <a:latin typeface="Inter"/>
              </a:rPr>
              <a:t>Day 1:</a:t>
            </a:r>
          </a:p>
          <a:p>
            <a:pPr algn="l"/>
            <a:r>
              <a:rPr lang="en-US" b="0" i="0" dirty="0">
                <a:solidFill>
                  <a:srgbClr val="1F2328"/>
                </a:solidFill>
                <a:effectLst/>
                <a:latin typeface="Inter"/>
              </a:rPr>
              <a:t>Move all datasets into one (join all the tables in SQL) Data cleansing using Python Categorize</a:t>
            </a:r>
          </a:p>
          <a:p>
            <a:pPr algn="l"/>
            <a:endParaRPr lang="en-US" b="0" i="0" dirty="0">
              <a:solidFill>
                <a:srgbClr val="1F2328"/>
              </a:solidFill>
              <a:effectLst/>
              <a:latin typeface="Inter"/>
            </a:endParaRPr>
          </a:p>
          <a:p>
            <a:pPr marL="285750" indent="-285750" algn="l">
              <a:buFont typeface="Courier New" panose="02070309020205020404" pitchFamily="49" charset="0"/>
              <a:buChar char="o"/>
            </a:pPr>
            <a:r>
              <a:rPr lang="en-US" b="0" i="0" dirty="0">
                <a:solidFill>
                  <a:srgbClr val="1F2328"/>
                </a:solidFill>
                <a:effectLst/>
                <a:latin typeface="Inter"/>
              </a:rPr>
              <a:t>Day 2:</a:t>
            </a:r>
          </a:p>
          <a:p>
            <a:pPr algn="l"/>
            <a:r>
              <a:rPr lang="en-US" b="0" i="0" dirty="0">
                <a:solidFill>
                  <a:srgbClr val="1F2328"/>
                </a:solidFill>
                <a:effectLst/>
                <a:latin typeface="Inter"/>
              </a:rPr>
              <a:t>Scale using different scaling method in python Have final </a:t>
            </a:r>
            <a:r>
              <a:rPr lang="en-US" b="0" i="0" dirty="0" err="1">
                <a:solidFill>
                  <a:srgbClr val="1F2328"/>
                </a:solidFill>
                <a:effectLst/>
                <a:latin typeface="Inter"/>
              </a:rPr>
              <a:t>dataframe</a:t>
            </a:r>
            <a:r>
              <a:rPr lang="en-US" b="0" i="0" dirty="0">
                <a:solidFill>
                  <a:srgbClr val="1F2328"/>
                </a:solidFill>
                <a:effectLst/>
                <a:latin typeface="Inter"/>
              </a:rPr>
              <a:t> Plot all independent variables and see correlation. Here we will use Tableau for visualization(world map and look in to different relations) Choose our final independent variables</a:t>
            </a:r>
          </a:p>
          <a:p>
            <a:pPr algn="l"/>
            <a:endParaRPr lang="en-US" b="0" i="0" dirty="0">
              <a:solidFill>
                <a:srgbClr val="1F2328"/>
              </a:solidFill>
              <a:effectLst/>
              <a:latin typeface="Inter"/>
            </a:endParaRPr>
          </a:p>
          <a:p>
            <a:pPr marL="285750" indent="-285750" algn="l">
              <a:buFont typeface="Courier New" panose="02070309020205020404" pitchFamily="49" charset="0"/>
              <a:buChar char="o"/>
            </a:pPr>
            <a:r>
              <a:rPr lang="en-US" b="0" i="0" dirty="0">
                <a:solidFill>
                  <a:srgbClr val="1F2328"/>
                </a:solidFill>
                <a:effectLst/>
                <a:latin typeface="Inter"/>
              </a:rPr>
              <a:t>Day 3: (Machine Learning)</a:t>
            </a:r>
          </a:p>
          <a:p>
            <a:pPr algn="l"/>
            <a:r>
              <a:rPr lang="en-US" b="0" i="0" dirty="0">
                <a:solidFill>
                  <a:srgbClr val="1F2328"/>
                </a:solidFill>
                <a:effectLst/>
                <a:latin typeface="Inter"/>
              </a:rPr>
              <a:t>Run the regression Interpret the coefficients associated to prove insights into how those indicators are related to the likelihood of depression. Improve and rerun model based on the first run</a:t>
            </a:r>
          </a:p>
          <a:p>
            <a:pPr algn="l"/>
            <a:endParaRPr lang="en-US" b="0" i="0" dirty="0">
              <a:solidFill>
                <a:srgbClr val="1F2328"/>
              </a:solidFill>
              <a:effectLst/>
              <a:latin typeface="Inter"/>
            </a:endParaRPr>
          </a:p>
          <a:p>
            <a:pPr marL="285750" indent="-285750" algn="l">
              <a:buFont typeface="Courier New" panose="02070309020205020404" pitchFamily="49" charset="0"/>
              <a:buChar char="o"/>
            </a:pPr>
            <a:r>
              <a:rPr lang="en-US" b="0" i="0" dirty="0">
                <a:solidFill>
                  <a:srgbClr val="1F2328"/>
                </a:solidFill>
                <a:effectLst/>
                <a:latin typeface="Inter"/>
              </a:rPr>
              <a:t>Day 4:</a:t>
            </a:r>
          </a:p>
          <a:p>
            <a:pPr algn="l"/>
            <a:r>
              <a:rPr lang="en-US" b="0" i="0" dirty="0">
                <a:solidFill>
                  <a:srgbClr val="1F2328"/>
                </a:solidFill>
                <a:effectLst/>
                <a:latin typeface="Inter"/>
              </a:rPr>
              <a:t>Interpret the model: visualize the relationship with each indicator to explore the association, interpret coefficient, R. Create final visualizations Make presentations</a:t>
            </a:r>
          </a:p>
          <a:p>
            <a:pPr algn="l"/>
            <a:endParaRPr lang="en-US" b="0" i="0" dirty="0">
              <a:solidFill>
                <a:srgbClr val="1F2328"/>
              </a:solidFill>
              <a:effectLst/>
              <a:latin typeface="Inter"/>
            </a:endParaRPr>
          </a:p>
          <a:p>
            <a:pPr marL="285750" indent="-285750" algn="l">
              <a:buFont typeface="Courier New" panose="02070309020205020404" pitchFamily="49" charset="0"/>
              <a:buChar char="o"/>
            </a:pPr>
            <a:r>
              <a:rPr lang="en-US" b="0" i="0" dirty="0">
                <a:solidFill>
                  <a:srgbClr val="1F2328"/>
                </a:solidFill>
                <a:effectLst/>
                <a:latin typeface="Inter"/>
              </a:rPr>
              <a:t>Day 5:</a:t>
            </a:r>
          </a:p>
          <a:p>
            <a:pPr algn="l"/>
            <a:r>
              <a:rPr lang="en-US" i="0" dirty="0">
                <a:solidFill>
                  <a:srgbClr val="1F2328"/>
                </a:solidFill>
                <a:effectLst/>
                <a:latin typeface="Inter"/>
              </a:rPr>
              <a:t>Be happy while talking about depression.</a:t>
            </a:r>
          </a:p>
        </p:txBody>
      </p:sp>
    </p:spTree>
    <p:extLst>
      <p:ext uri="{BB962C8B-B14F-4D97-AF65-F5344CB8AC3E}">
        <p14:creationId xmlns:p14="http://schemas.microsoft.com/office/powerpoint/2010/main" val="3282976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B4E5DB88-0EC4-73EA-C2F9-D91D12EE8A8E}"/>
              </a:ext>
            </a:extLst>
          </p:cNvPr>
          <p:cNvSpPr txBox="1"/>
          <p:nvPr/>
        </p:nvSpPr>
        <p:spPr>
          <a:xfrm>
            <a:off x="628650" y="352425"/>
            <a:ext cx="10725150" cy="4985980"/>
          </a:xfrm>
          <a:prstGeom prst="rect">
            <a:avLst/>
          </a:prstGeom>
          <a:noFill/>
        </p:spPr>
        <p:txBody>
          <a:bodyPr wrap="square" rtlCol="0">
            <a:spAutoFit/>
          </a:bodyPr>
          <a:lstStyle/>
          <a:p>
            <a:pPr algn="ctr"/>
            <a:r>
              <a:rPr lang="de-DE" sz="6000" b="1" dirty="0">
                <a:solidFill>
                  <a:schemeClr val="accent1">
                    <a:lumMod val="75000"/>
                  </a:schemeClr>
                </a:solidFill>
                <a:latin typeface="Inter"/>
              </a:rPr>
              <a:t>#Thank </a:t>
            </a:r>
            <a:r>
              <a:rPr lang="de-DE" sz="6000" b="1" dirty="0" err="1">
                <a:solidFill>
                  <a:schemeClr val="accent1">
                    <a:lumMod val="75000"/>
                  </a:schemeClr>
                </a:solidFill>
                <a:latin typeface="Inter"/>
              </a:rPr>
              <a:t>you</a:t>
            </a:r>
            <a:r>
              <a:rPr lang="de-DE" sz="6000" b="1" dirty="0">
                <a:solidFill>
                  <a:schemeClr val="accent1">
                    <a:lumMod val="75000"/>
                  </a:schemeClr>
                </a:solidFill>
                <a:latin typeface="Inter"/>
              </a:rPr>
              <a:t>!</a:t>
            </a:r>
          </a:p>
          <a:p>
            <a:pPr algn="ctr"/>
            <a:endParaRPr lang="en-US" sz="6000" b="1" i="0" dirty="0">
              <a:solidFill>
                <a:schemeClr val="accent1">
                  <a:lumMod val="75000"/>
                </a:schemeClr>
              </a:solidFill>
              <a:effectLst/>
              <a:latin typeface="Inter"/>
            </a:endParaRPr>
          </a:p>
          <a:p>
            <a:pPr algn="ctr"/>
            <a:r>
              <a:rPr lang="en-US" sz="6000" b="1" i="0" dirty="0">
                <a:solidFill>
                  <a:schemeClr val="accent1">
                    <a:lumMod val="75000"/>
                  </a:schemeClr>
                </a:solidFill>
                <a:effectLst/>
                <a:latin typeface="Inter"/>
              </a:rPr>
              <a:t>##We like questions. </a:t>
            </a:r>
          </a:p>
          <a:p>
            <a:pPr algn="ctr"/>
            <a:endParaRPr lang="en-US" sz="6000" b="1" i="0" dirty="0">
              <a:solidFill>
                <a:schemeClr val="accent1">
                  <a:lumMod val="75000"/>
                </a:schemeClr>
              </a:solidFill>
              <a:effectLst/>
              <a:latin typeface="Inter"/>
            </a:endParaRPr>
          </a:p>
          <a:p>
            <a:pPr algn="ctr"/>
            <a:r>
              <a:rPr lang="en-US" sz="6000" b="1" i="0" dirty="0">
                <a:solidFill>
                  <a:schemeClr val="accent1">
                    <a:lumMod val="75000"/>
                  </a:schemeClr>
                </a:solidFill>
                <a:effectLst/>
                <a:latin typeface="Inter"/>
              </a:rPr>
              <a:t>###Let's get inspired.</a:t>
            </a:r>
            <a:endParaRPr lang="de-DE" sz="6000" b="1" dirty="0">
              <a:solidFill>
                <a:schemeClr val="accent1">
                  <a:lumMod val="75000"/>
                </a:schemeClr>
              </a:solidFill>
              <a:latin typeface="Inter"/>
            </a:endParaRPr>
          </a:p>
          <a:p>
            <a:endParaRPr lang="de-DE" dirty="0"/>
          </a:p>
        </p:txBody>
      </p:sp>
    </p:spTree>
    <p:extLst>
      <p:ext uri="{BB962C8B-B14F-4D97-AF65-F5344CB8AC3E}">
        <p14:creationId xmlns:p14="http://schemas.microsoft.com/office/powerpoint/2010/main" val="175337305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733</Words>
  <Application>Microsoft Office PowerPoint</Application>
  <PresentationFormat>Breitbild</PresentationFormat>
  <Paragraphs>54</Paragraphs>
  <Slides>6</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6</vt:i4>
      </vt:variant>
    </vt:vector>
  </HeadingPairs>
  <TitlesOfParts>
    <vt:vector size="13" baseType="lpstr">
      <vt:lpstr>Arial Unicode MS</vt:lpstr>
      <vt:lpstr>Arial</vt:lpstr>
      <vt:lpstr>Calibri</vt:lpstr>
      <vt:lpstr>Calibri Light</vt:lpstr>
      <vt:lpstr>Courier New</vt:lpstr>
      <vt:lpstr>Inter</vt:lpstr>
      <vt:lpstr>Office</vt:lpstr>
      <vt:lpstr>Mid Term Project </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 Term Project </dc:title>
  <dc:creator>Ivanna Pivtorak</dc:creator>
  <cp:lastModifiedBy>Ivanna Pivtorak</cp:lastModifiedBy>
  <cp:revision>1</cp:revision>
  <dcterms:created xsi:type="dcterms:W3CDTF">2023-06-25T14:12:50Z</dcterms:created>
  <dcterms:modified xsi:type="dcterms:W3CDTF">2023-06-25T16:02:59Z</dcterms:modified>
</cp:coreProperties>
</file>