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09e86dd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609e86d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09e86ddb0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609e86ddb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9e86ddb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09e86ddb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9e86ddb0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609e86ddb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09e86ddb0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09e86ddb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09e86ddb0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609e86ddb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9e86ddb0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609e86ddb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9e86ddb0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609e86ddb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0a02a53b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60a02a5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a02a53b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60a02a53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a02a53b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60a02a53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9e86ddb0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609e86dd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9e86ddb0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609e86dd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9e86ddb0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609e86dd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9e86ddb0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09e86ddb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9e86ddb0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609e86ddb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9e86ddb0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09e86ddb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09e86ddb0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609e86ddb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09e86ddb0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609e86ddb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1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123550" y="4546550"/>
            <a:ext cx="2090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2 - 2019 (TUDAI)</a:t>
            </a:r>
            <a:endParaRPr b="1" sz="1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29175" y="4590775"/>
            <a:ext cx="2090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2 - 2018 (TUDAI)</a:t>
            </a:r>
            <a:endParaRPr b="1" sz="1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617606"/>
            <a:ext cx="39999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 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510450" y="3182311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123550" y="4546550"/>
            <a:ext cx="2090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2 - 2018 (TUDAI)</a:t>
            </a:r>
            <a:endParaRPr b="1" sz="1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3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129175" y="4590775"/>
            <a:ext cx="2090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2 - 2018 (TUDAI)</a:t>
            </a:r>
            <a:endParaRPr b="1" sz="1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2" type="body"/>
          </p:nvPr>
        </p:nvSpPr>
        <p:spPr>
          <a:xfrm>
            <a:off x="4832400" y="617606"/>
            <a:ext cx="39999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2" name="Google Shape;152;p32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2" name="Google Shape;182;p3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 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0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</a:pPr>
            <a:r>
              <a:rPr b="0" i="0" lang="es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BBDD</a:t>
            </a:r>
            <a:endParaRPr/>
          </a:p>
        </p:txBody>
      </p:sp>
      <p:sp>
        <p:nvSpPr>
          <p:cNvPr id="195" name="Google Shape;195;p41"/>
          <p:cNvSpPr txBox="1"/>
          <p:nvPr>
            <p:ph idx="1" type="subTitle"/>
          </p:nvPr>
        </p:nvSpPr>
        <p:spPr>
          <a:xfrm>
            <a:off x="510450" y="3182311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</a:pPr>
            <a:r>
              <a:rPr lang="es"/>
              <a:t>SQL + </a:t>
            </a:r>
            <a:r>
              <a:rPr b="0" i="0" lang="es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Relaciones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Crear la relación desde PHP Admin</a:t>
            </a:r>
            <a:endParaRPr/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Crear relación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Elegir la clave referenciada CATEGORIAS::id_categoria.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Luego la clave foránea PRODUCTOS::id_categoria.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onDelete/onUpdate -&gt; RESTRICT (No deja borrar)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86" y="2385850"/>
            <a:ext cx="5084064" cy="22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850" y="2522347"/>
            <a:ext cx="4056625" cy="2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Prueba </a:t>
            </a:r>
            <a:endParaRPr b="1" i="0" sz="2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1719450"/>
            <a:ext cx="85206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s"/>
              <a:t>Probamos borrar una categoría asociada a un producto.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Probamos dar de alta un nuevo producto a una categoría no existente</a:t>
            </a:r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00" y="656700"/>
            <a:ext cx="3610603" cy="116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200" y="656700"/>
            <a:ext cx="2214850" cy="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00" y="2277925"/>
            <a:ext cx="8834600" cy="8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000" y="3975719"/>
            <a:ext cx="8834600" cy="92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Sitio web para productos</a:t>
            </a:r>
            <a:endParaRPr/>
          </a:p>
        </p:txBody>
      </p:sp>
      <p:sp>
        <p:nvSpPr>
          <p:cNvPr id="271" name="Google Shape;271;p52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Ahora vamos a suponer un sitio que muestra los productos y las categorías.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694075" y="1623600"/>
            <a:ext cx="34332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require_once(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'ddbb.php'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$productos = getProductos();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$categorias = getCategorias();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52"/>
          <p:cNvSpPr txBox="1"/>
          <p:nvPr/>
        </p:nvSpPr>
        <p:spPr>
          <a:xfrm>
            <a:off x="4015650" y="1623600"/>
            <a:ext cx="46107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Categorías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($categorias as $categoria) {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echo $categoria-&gt;nombre;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($productos as $producto) {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echo $producto-&gt;nombre;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Sitio web para productos</a:t>
            </a:r>
            <a:endParaRPr/>
          </a:p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¿Cómo podemos mostrar cada producto con el nombre de la categoría a la cual pertenece?</a:t>
            </a:r>
            <a:endParaRPr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>
                <a:solidFill>
                  <a:schemeClr val="dk1"/>
                </a:solidFill>
              </a:rPr>
              <a:t>Traemos los productos existentes.</a:t>
            </a:r>
            <a:endParaRPr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>
                <a:solidFill>
                  <a:schemeClr val="dk1"/>
                </a:solidFill>
              </a:rPr>
              <a:t>Iteramos por cada uno de ellos y obtenemos la categoría.</a:t>
            </a:r>
            <a:endParaRPr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>
                <a:solidFill>
                  <a:schemeClr val="dk1"/>
                </a:solidFill>
              </a:rPr>
              <a:t>Construimos la colección resultante con los datos de PRODUCTOS y CATEGORÍAS.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Sitio web para productos</a:t>
            </a: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311700" y="541475"/>
            <a:ext cx="79197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getProductosConCategoria()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//Primero traemos todos los productos.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$productos = getProductos();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//Creamos la consulta para obtener una categoria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$db = connect();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$query = $db-&gt;prepare(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categorias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id_categoria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?"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//Vamos a construir el arreglo resultante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$productosConDetalle = array();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($productos as $producto)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$p[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$producto-&gt;nombre;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$p[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'precio'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$producto-&gt;precio;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$query-&gt;execute(array($producto-&gt;id_categoria));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$categoria = $query-&gt;fetch(PDO::FETCH_OBJ);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$p[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'categoria'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]= $categoria-&gt;nombre;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array_push($productosConDetalle, $p);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$productosConDetalle;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Sitio web para productos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¿Parece correcto consultar la base de datos una vez por cada producto para traer una categoría?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¿Cuántas veces pedimos por la categoría con id_categoria = 1 en este ejemplo?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¿Podríamos traer esa misma información en una única consulta a la base?</a:t>
            </a:r>
            <a:endParaRPr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>
                <a:solidFill>
                  <a:schemeClr val="dk1"/>
                </a:solidFill>
              </a:rPr>
              <a:t>SQL: Join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SQL: Join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s">
                <a:solidFill>
                  <a:schemeClr val="dk1"/>
                </a:solidFill>
              </a:rPr>
              <a:t>Permite combinar registros de distintas tablas mediante columnas de las tablas.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El resultado de la consulta puede retornar información de todas las tablas involucradas.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Distintos tipos de JOIN (que se verán en otra materia)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SELECT t1.column1, t1.column2, t2.column1 FROM t1 JOIN t2 ON t1.column1 = t2.column1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SQL: Join</a:t>
            </a:r>
            <a:endParaRPr/>
          </a:p>
        </p:txBody>
      </p:sp>
      <p:sp>
        <p:nvSpPr>
          <p:cNvPr id="303" name="Google Shape;303;p57"/>
          <p:cNvSpPr txBox="1"/>
          <p:nvPr>
            <p:ph idx="1" type="body"/>
          </p:nvPr>
        </p:nvSpPr>
        <p:spPr>
          <a:xfrm>
            <a:off x="311700" y="541075"/>
            <a:ext cx="85206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SELECT * FROM productos JOIN categorias ON productos.id_categoria = categorias.id_categoria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00" y="2014212"/>
            <a:ext cx="7121750" cy="10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476500" y="3286725"/>
            <a:ext cx="8520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s">
                <a:solidFill>
                  <a:schemeClr val="dk1"/>
                </a:solidFill>
              </a:rPr>
              <a:t>Hay que tener cuidado con las columnas con igual nombre.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SQL: Join</a:t>
            </a:r>
            <a:endParaRPr/>
          </a:p>
        </p:txBody>
      </p:sp>
      <p:sp>
        <p:nvSpPr>
          <p:cNvPr id="311" name="Google Shape;311;p58"/>
          <p:cNvSpPr txBox="1"/>
          <p:nvPr>
            <p:ph idx="1" type="body"/>
          </p:nvPr>
        </p:nvSpPr>
        <p:spPr>
          <a:xfrm>
            <a:off x="311700" y="541075"/>
            <a:ext cx="85206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SELECT productos.*, categorias.nombre as categoria FROM productos JOIN categorias ON productos.id_categoria = categorias.id_categoria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2" name="Google Shape;3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0" y="2132300"/>
            <a:ext cx="6377494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Sitio web para productos</a:t>
            </a:r>
            <a:endParaRPr/>
          </a:p>
        </p:txBody>
      </p:sp>
      <p:sp>
        <p:nvSpPr>
          <p:cNvPr id="318" name="Google Shape;318;p59"/>
          <p:cNvSpPr txBox="1"/>
          <p:nvPr/>
        </p:nvSpPr>
        <p:spPr>
          <a:xfrm>
            <a:off x="311700" y="541475"/>
            <a:ext cx="83640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getProductosConCategoria()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$db = connect();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$query = $db-&gt;prepare(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productos.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categorias.nombre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categoria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categorias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productos.id_categoria 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categorias.id_categoria"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$query-&gt;execute();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$query-&gt;fetchAll(PDO::FETCH_OBJ);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414525" y="2571750"/>
            <a:ext cx="85206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Una única consulta a la base para traer todos los resultados.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Se puede hacer el FETCH_OBJ para procesar los datos.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</a:t>
            </a:r>
            <a:r>
              <a:rPr b="1" i="1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trabajar con varias tablas</a:t>
            </a: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en BD ?</a:t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a modelar </a:t>
            </a:r>
            <a:r>
              <a:rPr lang="es">
                <a:solidFill>
                  <a:schemeClr val="dk1"/>
                </a:solidFill>
              </a:rPr>
              <a:t>el caso de PRODUCTOS y CATEGORÍAS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0" i="0" lang="e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Cada </a:t>
            </a:r>
            <a:r>
              <a:rPr lang="es">
                <a:solidFill>
                  <a:schemeClr val="dk1"/>
                </a:solidFill>
              </a:rPr>
              <a:t>producto pertenece a una única categoría.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Una categoría puede estar asociada a más de un producto.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Requerimientos: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b="0" i="0" lang="e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Todos los datos los tenemos en una BD y queremos aplicar servicios/consultas.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Repaso: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¿Por qué vamos a usar dos tablas para almacenar estos datos?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Diseño de las tablas</a:t>
            </a:r>
            <a:endParaRPr/>
          </a:p>
        </p:txBody>
      </p:sp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50" y="1772250"/>
            <a:ext cx="7515300" cy="1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s"/>
              <a:t>onsistencia de los datos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¿Qué pasa si borramos una categoría vinculada a un producto?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O si agregamos un producto vinculado a una categoría que no existe.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Los RDBMS (Bases de datos) tienen mecanismos para evitar estas inconsistencias.</a:t>
            </a:r>
            <a:endParaRPr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s">
                <a:solidFill>
                  <a:schemeClr val="dk1"/>
                </a:solidFill>
              </a:rPr>
              <a:t>Relaciones entre tablas.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2595150" y="2418175"/>
            <a:ext cx="3953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 inconsistentes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</a:t>
            </a:r>
            <a:r>
              <a:rPr b="1" i="1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modelar </a:t>
            </a: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Relaciones en BBDD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45"/>
          <p:cNvSpPr txBox="1"/>
          <p:nvPr>
            <p:ph idx="1" type="body"/>
          </p:nvPr>
        </p:nvSpPr>
        <p:spPr>
          <a:xfrm>
            <a:off x="311700" y="541075"/>
            <a:ext cx="85206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utiliza uno o más </a:t>
            </a:r>
            <a:r>
              <a:rPr b="1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atributos</a:t>
            </a: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una tabla referencia a la clave /s de otra.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Esa relación se representa mediante </a:t>
            </a:r>
            <a:r>
              <a:rPr b="1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Foreign KEY</a:t>
            </a: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(FK).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Los </a:t>
            </a:r>
            <a:r>
              <a:rPr b="0" i="1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tipos</a:t>
            </a: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atributos de las tablas deben ser iguales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Las operaciones de </a:t>
            </a:r>
            <a:r>
              <a:rPr b="0" i="1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eliminar/actualizar</a:t>
            </a:r>
            <a:r>
              <a:rPr b="0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datos se restringen (no puedo borrar si existe una relación) 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76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IMPORTANTE</a:t>
            </a:r>
            <a:endParaRPr/>
          </a:p>
          <a:p>
            <a:pPr indent="0" lvl="0" marL="228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es obligatorio usar FK para relacionar las tabl</a:t>
            </a:r>
            <a:r>
              <a:rPr b="1" lang="es"/>
              <a:t>a</a:t>
            </a:r>
            <a:r>
              <a:rPr b="1" i="0" lang="e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s,  sirve para restringir cuando borramos datos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SQL: Sintaxis Foreign key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4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&lt;table1&gt;(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atributte1 TYPE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…..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(OrderID),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&lt;table2&gt;(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atributte1 TYPE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attributeFK TYPE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(attributeFK ) </a:t>
            </a:r>
            <a:r>
              <a:rPr b="1" i="0" lang="e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table1(atributte1)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Diseño de las tablas</a:t>
            </a:r>
            <a:endParaRPr/>
          </a:p>
        </p:txBody>
      </p:sp>
      <p:pic>
        <p:nvPicPr>
          <p:cNvPr id="232" name="Google Shape;2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75" y="1735063"/>
            <a:ext cx="7475450" cy="1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Crear la relación desde PHP Admin</a:t>
            </a:r>
            <a:endParaRPr/>
          </a:p>
        </p:txBody>
      </p:sp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s">
                <a:solidFill>
                  <a:schemeClr val="dk1"/>
                </a:solidFill>
              </a:rPr>
              <a:t>Primero necesitamos asegurarnos que el campo id_categoria sea clave de la tabla CATEGORIAS.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Luego crear un índice sobre el campo id_categoria de la tabla PRODUCTOS (restricción MySQL)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01" y="2646125"/>
            <a:ext cx="2132275" cy="17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075" y="2278050"/>
            <a:ext cx="2952175" cy="2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s"/>
              <a:t>Crear la relación desde PHP Admin</a:t>
            </a:r>
            <a:endParaRPr/>
          </a:p>
        </p:txBody>
      </p:sp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541075"/>
            <a:ext cx="8520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">
                <a:solidFill>
                  <a:schemeClr val="dk1"/>
                </a:solidFill>
              </a:rPr>
              <a:t>Seleccionando la base de datos, elijo la vista diseñador.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8" y="1288975"/>
            <a:ext cx="8753726" cy="2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s2017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bs2017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