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10fdf5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910fdf5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910fdf5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910fdf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a3cc0b8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a3cc0b8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30c6b7b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30c6b7b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 pasamos a la segunda parte donde NACE la necesidad de que hagan una clase padre abstracta. </a:t>
            </a:r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0c6b7b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30c6b7b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 pasamos a la segunda parte donde NACE la necesidad de que hagan una clase padre abstracta. </a:t>
            </a:r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a3cc0b8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a3cc0b8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09ec45c6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09ec45c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a3cc0b8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a3cc0b8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b75109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b75109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06b2d6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06b2d6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6320b9e1f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6320b9e1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09ec45c6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09ec45c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a3cc0b8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a3cc0b8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a3cc0b8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a3cc0b8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b75109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b75109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6320b9e1f_1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6320b9e1f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a3cc0b87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a3cc0b87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30c6b7b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30c6b7b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a3cc0b8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a3cc0b8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a3cc0b87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a3cc0b87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09ec45c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09ec45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a3cc0b8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a3cc0b8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4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3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221250" y="500156"/>
            <a:ext cx="8471100" cy="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504675"/>
            <a:ext cx="39999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617606"/>
            <a:ext cx="3999900" cy="4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221250" y="500156"/>
            <a:ext cx="8471100" cy="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>
            <a:off x="221250" y="500156"/>
            <a:ext cx="8471100" cy="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912562"/>
            <a:ext cx="28080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202800" y="827437"/>
            <a:ext cx="3235500" cy="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-91100"/>
            <a:ext cx="32355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roxima Nova"/>
              <a:buNone/>
              <a:defRPr b="0" i="0" sz="48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4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66887"/>
            <a:ext cx="85206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REST</a:t>
            </a:r>
            <a:endParaRPr/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Altas, modificaciones y bajas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enviamos los datos?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Agregar</a:t>
            </a:r>
            <a:r>
              <a:rPr b="1" lang="en">
                <a:solidFill>
                  <a:schemeClr val="dk1"/>
                </a:solidFill>
              </a:rPr>
              <a:t> Tarea </a:t>
            </a:r>
            <a:r>
              <a:rPr lang="en">
                <a:solidFill>
                  <a:schemeClr val="dk1"/>
                </a:solidFill>
              </a:rPr>
              <a:t>(recurso </a:t>
            </a:r>
            <a:r>
              <a:rPr b="1" lang="en">
                <a:solidFill>
                  <a:schemeClr val="dk1"/>
                </a:solidFill>
              </a:rPr>
              <a:t>tareas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(POST) /api/tareas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Para trabajar con APIs REST, esperamos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los datos en formato JSON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Para la estructura del dato, </a:t>
            </a:r>
            <a:r>
              <a:rPr b="1" lang="en"/>
              <a:t>usamos la misma de salida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"titulo": "Tarea API Rest",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"descripcion": "Una tarea creada desde la API",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"prioridad": 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325" y="612825"/>
            <a:ext cx="2438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Enviando desde POSTMAN 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/>
              <a:t>Hacemos un POST y escribimos nuestro objeto JSON en el </a:t>
            </a:r>
            <a:r>
              <a:rPr b="1" lang="en"/>
              <a:t>body </a:t>
            </a:r>
            <a:r>
              <a:rPr lang="en"/>
              <a:t>de la solicitud.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1994113"/>
            <a:ext cx="83248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</a:t>
            </a:r>
            <a:r>
              <a:rPr lang="en"/>
              <a:t>Cómo recibimos los datos?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b="1" lang="en" sz="2200">
                <a:solidFill>
                  <a:schemeClr val="dk2"/>
                </a:solidFill>
              </a:rPr>
              <a:t>Leer el cuerpo del mensaje</a:t>
            </a:r>
            <a:endParaRPr sz="2200">
              <a:solidFill>
                <a:srgbClr val="0000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BB"/>
                </a:solidFill>
                <a:latin typeface="Consolas"/>
                <a:ea typeface="Consolas"/>
                <a:cs typeface="Consolas"/>
                <a:sym typeface="Consolas"/>
              </a:rPr>
              <a:t>file_get_contents</a:t>
            </a:r>
            <a:r>
              <a:rPr lang="en" sz="18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D0000"/>
                </a:solidFill>
                <a:latin typeface="Consolas"/>
                <a:ea typeface="Consolas"/>
                <a:cs typeface="Consolas"/>
                <a:sym typeface="Consolas"/>
              </a:rPr>
              <a:t>"php://input"</a:t>
            </a:r>
            <a:r>
              <a:rPr lang="en" sz="18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800">
              <a:solidFill>
                <a:srgbClr val="0077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2000"/>
              <a:t>Permite leer la entrada enviada en formato RAW</a:t>
            </a:r>
            <a:endParaRPr b="1" sz="2000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/>
              <a:t>Similar</a:t>
            </a:r>
            <a:r>
              <a:rPr lang="en" sz="1800"/>
              <a:t> a $_POST, excepto que:</a:t>
            </a:r>
            <a:endParaRPr sz="1800"/>
          </a:p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es un arreglo, es un string de los datos crudos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importa que verbo se uso (POST, GET, PUT, ...)</a:t>
            </a:r>
            <a:endParaRPr sz="1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b="1" lang="en" sz="2200">
                <a:solidFill>
                  <a:schemeClr val="dk2"/>
                </a:solidFill>
              </a:rPr>
              <a:t>Convertir el string recibido a JSON</a:t>
            </a:r>
            <a:endParaRPr b="1" sz="2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BB"/>
                </a:solidFill>
                <a:latin typeface="Consolas"/>
                <a:ea typeface="Consolas"/>
                <a:cs typeface="Consolas"/>
                <a:sym typeface="Consolas"/>
              </a:rPr>
              <a:t>json_decode</a:t>
            </a:r>
            <a:r>
              <a:rPr lang="en" sz="18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D0000"/>
                </a:solidFill>
                <a:latin typeface="Consolas"/>
                <a:ea typeface="Consolas"/>
                <a:cs typeface="Consolas"/>
                <a:sym typeface="Consolas"/>
              </a:rPr>
              <a:t>"string de un json"</a:t>
            </a:r>
            <a:r>
              <a:rPr lang="en" sz="18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Devuelve un objeto JSON</a:t>
            </a:r>
            <a:endParaRPr b="1" sz="2000">
              <a:solidFill>
                <a:srgbClr val="0077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APIController - Parsear la entrada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APIController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/>
              <a:t>Definimos una</a:t>
            </a:r>
            <a:r>
              <a:rPr lang="en" sz="2000"/>
              <a:t> </a:t>
            </a:r>
            <a:r>
              <a:rPr b="1" lang="en" sz="2000"/>
              <a:t>clase abstracta</a:t>
            </a:r>
            <a:r>
              <a:rPr lang="en" sz="2000"/>
              <a:t>, común para todos los servicios para encapsular los métodos comunes:</a:t>
            </a:r>
            <a:endParaRPr sz="2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ApiController </a:t>
            </a:r>
            <a:r>
              <a:rPr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$model</a:t>
            </a:r>
            <a:r>
              <a:rPr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400">
                <a:solidFill>
                  <a:srgbClr val="696969"/>
                </a:solidFill>
                <a:latin typeface="Consolas"/>
                <a:ea typeface="Consolas"/>
                <a:cs typeface="Consolas"/>
                <a:sym typeface="Consolas"/>
              </a:rPr>
              <a:t>// lo instancia el hijo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$view</a:t>
            </a:r>
            <a:r>
              <a:rPr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$data</a:t>
            </a:r>
            <a:r>
              <a:rPr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00000"/>
                </a:solidFill>
                <a:latin typeface="Consolas"/>
                <a:ea typeface="Consolas"/>
                <a:cs typeface="Consolas"/>
                <a:sym typeface="Consolas"/>
              </a:rPr>
              <a:t>__construct</a:t>
            </a:r>
            <a:r>
              <a:rPr lang="en" sz="12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lang="en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APIView</a:t>
            </a:r>
            <a:r>
              <a:rPr lang="en" sz="12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lang="en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00000"/>
                </a:solidFill>
                <a:latin typeface="Consolas"/>
                <a:ea typeface="Consolas"/>
                <a:cs typeface="Consolas"/>
                <a:sym typeface="Consolas"/>
              </a:rPr>
              <a:t>file_get_contents</a:t>
            </a:r>
            <a:r>
              <a:rPr lang="en" sz="12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E6"/>
                </a:solidFill>
                <a:latin typeface="Consolas"/>
                <a:ea typeface="Consolas"/>
                <a:cs typeface="Consolas"/>
                <a:sym typeface="Consolas"/>
              </a:rPr>
              <a:t>"php://input"</a:t>
            </a:r>
            <a:r>
              <a:rPr lang="en" sz="12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getData</a:t>
            </a:r>
            <a:r>
              <a:rPr lang="en" sz="12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00000"/>
                </a:solidFill>
                <a:latin typeface="Consolas"/>
                <a:ea typeface="Consolas"/>
                <a:cs typeface="Consolas"/>
                <a:sym typeface="Consolas"/>
              </a:rPr>
              <a:t>json_decode</a:t>
            </a:r>
            <a:r>
              <a:rPr lang="en" sz="12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lang="en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2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4147025" y="4037875"/>
            <a:ext cx="30000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Usamos </a:t>
            </a: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json_decode 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sobre la entrada 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4290375" y="2525046"/>
            <a:ext cx="4611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 agregamos al constructor de la clase base.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 esta manera esta disponible siempre que queremos usarlo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Tareas</a:t>
            </a:r>
            <a:r>
              <a:rPr lang="en"/>
              <a:t>APIController - Clase Concreta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Tareas</a:t>
            </a:r>
            <a:r>
              <a:rPr b="1"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APIController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/>
              <a:t>Definimos la </a:t>
            </a:r>
            <a:r>
              <a:rPr b="1" lang="en" sz="2000"/>
              <a:t>clase concreta</a:t>
            </a:r>
            <a:r>
              <a:rPr lang="en" sz="2000"/>
              <a:t> que implementa el controlador para tareas</a:t>
            </a:r>
            <a:r>
              <a:rPr lang="en" sz="2000"/>
              <a:t>:</a:t>
            </a:r>
            <a:endParaRPr sz="2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TaskApiController </a:t>
            </a:r>
            <a:r>
              <a:rPr b="1" lang="en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ApiController </a:t>
            </a:r>
            <a:r>
              <a:rPr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8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public function __construct()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 parent::__construct();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 $this-&gt;model = new TaskModel();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//TBC</a:t>
            </a:r>
            <a:endParaRPr sz="1200">
              <a:solidFill>
                <a:srgbClr val="8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8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Usando $data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Podemos acceder a los campos </a:t>
            </a:r>
            <a:endParaRPr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body-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título</a:t>
            </a:r>
            <a:endParaRPr sz="1800"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body-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descripcion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TaskApiController.php</a:t>
            </a:r>
            <a:b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highlight>
                  <a:srgbClr val="FFFFE8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addTask</a:t>
            </a:r>
            <a:r>
              <a:rPr lang="en" sz="14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$params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[])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en" sz="1400">
                <a:solidFill>
                  <a:srgbClr val="696969"/>
                </a:solidFill>
                <a:latin typeface="Consolas"/>
                <a:ea typeface="Consolas"/>
                <a:cs typeface="Consolas"/>
                <a:sym typeface="Consolas"/>
              </a:rPr>
              <a:t>// devuelve el objeto JSON enviado por POST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$body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lang="en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4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</a:t>
            </a:r>
            <a:r>
              <a:rPr lang="en" sz="14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696969"/>
                </a:solidFill>
                <a:latin typeface="Consolas"/>
                <a:ea typeface="Consolas"/>
                <a:cs typeface="Consolas"/>
                <a:sym typeface="Consolas"/>
              </a:rPr>
              <a:t>// inserta la tarea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$titulo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$body</a:t>
            </a:r>
            <a:r>
              <a:rPr lang="en" sz="14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titulo</a:t>
            </a:r>
            <a:r>
              <a:rPr lang="en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$descripcion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$body</a:t>
            </a:r>
            <a:r>
              <a:rPr lang="en" sz="14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descripcion</a:t>
            </a:r>
            <a:r>
              <a:rPr lang="en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$tarea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lang="en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4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14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saveTask</a:t>
            </a:r>
            <a:r>
              <a:rPr lang="en" sz="14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$titulo</a:t>
            </a:r>
            <a:r>
              <a:rPr lang="en" sz="14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797997"/>
                </a:solidFill>
                <a:latin typeface="Consolas"/>
                <a:ea typeface="Consolas"/>
                <a:cs typeface="Consolas"/>
                <a:sym typeface="Consolas"/>
              </a:rPr>
              <a:t>$descripcion</a:t>
            </a:r>
            <a:r>
              <a:rPr lang="en" sz="1400">
                <a:solidFill>
                  <a:srgbClr val="80803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8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8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sp>
        <p:nvSpPr>
          <p:cNvPr id="178" name="Google Shape;178;p30"/>
          <p:cNvSpPr txBox="1"/>
          <p:nvPr/>
        </p:nvSpPr>
        <p:spPr>
          <a:xfrm>
            <a:off x="0" y="4327078"/>
            <a:ext cx="9144000" cy="572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</a:rPr>
              <a:t>https://gitlab.com/unicen/Web2/livecoding2019/bolivar/todo-list/commit/648427ecdaed4ddf65fd67c53107fb6f2976a237</a:t>
            </a:r>
            <a:endParaRPr>
              <a:solidFill>
                <a:srgbClr val="0000BB"/>
              </a:solidFill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401" y="1249859"/>
            <a:ext cx="2799188" cy="2643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Modificación</a:t>
            </a:r>
            <a:r>
              <a:rPr lang="en"/>
              <a:t> del recurso (PUT)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Lógica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Similar al </a:t>
            </a:r>
            <a:r>
              <a:rPr b="1" lang="en"/>
              <a:t>POST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 lugar de </a:t>
            </a:r>
            <a:r>
              <a:rPr b="1" lang="en"/>
              <a:t>crear </a:t>
            </a:r>
            <a:r>
              <a:rPr lang="en"/>
              <a:t>una tarea, vamos a </a:t>
            </a:r>
            <a:r>
              <a:rPr b="1" lang="en"/>
              <a:t>modificar </a:t>
            </a:r>
            <a:r>
              <a:rPr lang="en"/>
              <a:t>una que ya existe.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Vamos a necesitar al :</a:t>
            </a:r>
            <a:r>
              <a:rPr b="1" lang="en"/>
              <a:t>ID </a:t>
            </a:r>
            <a:r>
              <a:rPr lang="en"/>
              <a:t>de la tarea a modificar.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3000"/>
              <a:t>¿Cual es la URL que vamos a crear?</a:t>
            </a:r>
            <a:endParaRPr sz="3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"/>
              <a:t>Combina </a:t>
            </a:r>
            <a:r>
              <a:rPr b="1" lang="en"/>
              <a:t>parametros </a:t>
            </a:r>
            <a:r>
              <a:rPr lang="en"/>
              <a:t>y el acceso al </a:t>
            </a:r>
            <a:r>
              <a:rPr b="1" lang="en"/>
              <a:t>body </a:t>
            </a:r>
            <a:r>
              <a:rPr lang="en"/>
              <a:t>del request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Usando $data y $params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TaskApiController.php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updateTask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$params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$task_id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$params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40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':ID'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$task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getTask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$task_id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$task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$body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getData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$titulo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$body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$descripcion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$body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descripcion</a:t>
            </a: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$finalizada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$body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finalizada</a:t>
            </a: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$tarea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updateTask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$task_id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$titulo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descripcion, $finalizada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"Tarea id=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$task_id</a:t>
            </a:r>
            <a:r>
              <a:rPr lang="en" sz="140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actualizada con éxito"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"Task id=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$task_id</a:t>
            </a:r>
            <a:r>
              <a:rPr lang="en" sz="140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not found"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404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5F5035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sz="1400">
              <a:solidFill>
                <a:srgbClr val="5F50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E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77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800">
              <a:solidFill>
                <a:srgbClr val="0077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MVC para REST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44570" r="0" t="0"/>
          <a:stretch/>
        </p:blipFill>
        <p:spPr>
          <a:xfrm>
            <a:off x="2338226" y="692550"/>
            <a:ext cx="3751524" cy="39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5825" y="-88275"/>
            <a:ext cx="2359875" cy="23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 rot="2700000">
            <a:off x="7346256" y="363599"/>
            <a:ext cx="2074651" cy="718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REPASO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179950" y="3405550"/>
            <a:ext cx="653100" cy="3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sp>
        <p:nvSpPr>
          <p:cNvPr id="202" name="Google Shape;202;p34"/>
          <p:cNvSpPr txBox="1"/>
          <p:nvPr/>
        </p:nvSpPr>
        <p:spPr>
          <a:xfrm>
            <a:off x="0" y="4327077"/>
            <a:ext cx="9144000" cy="572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https://gitlab.com/unicen/Web2/livecoding2019/bolivar/todo-list/commit/959333fe6fc4844a944fafbe550bba7fdaa84ff8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401" y="1249859"/>
            <a:ext cx="2799188" cy="2643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Otras acciones del dominio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Parametros GET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Parámetros GET</a:t>
            </a:r>
            <a:endParaRPr b="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/api/tareas?sort=prioridad&amp;order=asc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Por parámetro GET recibe el valor de “</a:t>
            </a:r>
            <a:r>
              <a:rPr i="1" lang="en" sz="2000">
                <a:solidFill>
                  <a:schemeClr val="dk1"/>
                </a:solidFill>
              </a:rPr>
              <a:t>sort</a:t>
            </a:r>
            <a:r>
              <a:rPr lang="en" sz="2000">
                <a:solidFill>
                  <a:schemeClr val="dk1"/>
                </a:solidFill>
              </a:rPr>
              <a:t>” y “order”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Devuelve el arreglo de tareas ordenado por prioridad ascendente</a:t>
            </a:r>
            <a:endParaRPr sz="2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/api/tareas</a:t>
            </a:r>
            <a:r>
              <a:rPr lang="en"/>
              <a:t>/</a:t>
            </a:r>
            <a:r>
              <a:rPr lang="en"/>
              <a:t>?pending=true</a:t>
            </a:r>
            <a:endParaRPr/>
          </a:p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Por parámetro GET recibe el valor de “</a:t>
            </a:r>
            <a:r>
              <a:rPr i="1" lang="en" sz="2000"/>
              <a:t>pending</a:t>
            </a:r>
            <a:r>
              <a:rPr lang="en" sz="2000"/>
              <a:t>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Devuelve el arreglo de tareas que </a:t>
            </a:r>
            <a:r>
              <a:rPr b="1" lang="en" sz="2000"/>
              <a:t>NO </a:t>
            </a:r>
            <a:r>
              <a:rPr lang="en" sz="2000"/>
              <a:t>están finalizadas</a:t>
            </a:r>
            <a:endParaRPr sz="2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Subrecurso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/api/tarea/1/descripcion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Devuelve solo la descripción de la tarea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MVC y MVC para REST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53" y="579823"/>
            <a:ext cx="6768100" cy="39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5825" y="-88275"/>
            <a:ext cx="2359875" cy="23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 rot="2700000">
            <a:off x="7346256" y="363599"/>
            <a:ext cx="2074651" cy="718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REPASO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 de tareas (nuestros pendientes)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Completamos</a:t>
            </a:r>
            <a:r>
              <a:rPr lang="en"/>
              <a:t> los servicios que faltan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Borrar Tarea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Agregar Tarea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Actualizar Tarea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3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Agregamos nuevos endpoints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 de Tareas - ENDPOINTS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¿Qué servicios nuevos vamos a tener?</a:t>
            </a:r>
            <a:endParaRPr b="1" sz="2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/>
              <a:t>Borrar Tarea </a:t>
            </a:r>
            <a:r>
              <a:rPr lang="en"/>
              <a:t>(recurso </a:t>
            </a:r>
            <a:r>
              <a:rPr b="1" lang="en"/>
              <a:t>tareas</a:t>
            </a:r>
            <a:r>
              <a:rPr lang="en"/>
              <a:t>)</a:t>
            </a:r>
            <a:endParaRPr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(DELETE) /api/tareas/:ID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Agregar </a:t>
            </a:r>
            <a:r>
              <a:rPr b="1" lang="en">
                <a:solidFill>
                  <a:schemeClr val="dk1"/>
                </a:solidFill>
              </a:rPr>
              <a:t>Tarea </a:t>
            </a:r>
            <a:r>
              <a:rPr lang="en">
                <a:solidFill>
                  <a:schemeClr val="dk1"/>
                </a:solidFill>
              </a:rPr>
              <a:t>(recurso </a:t>
            </a:r>
            <a:r>
              <a:rPr b="1" lang="en">
                <a:solidFill>
                  <a:schemeClr val="dk1"/>
                </a:solidFill>
              </a:rPr>
              <a:t>tareas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(POST) /api/tareas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Actualizar Tarea </a:t>
            </a:r>
            <a:r>
              <a:rPr lang="en">
                <a:solidFill>
                  <a:schemeClr val="dk1"/>
                </a:solidFill>
              </a:rPr>
              <a:t>(recurso </a:t>
            </a:r>
            <a:r>
              <a:rPr b="1" lang="en">
                <a:solidFill>
                  <a:schemeClr val="dk1"/>
                </a:solidFill>
              </a:rPr>
              <a:t>tareas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(UPDATE) /api/tareas/:ID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Borrado de un recurso (DELETE)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TareasApiController - </a:t>
            </a:r>
            <a:r>
              <a:rPr lang="en"/>
              <a:t>Borrado de Tarea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Borrar Tarea </a:t>
            </a:r>
            <a:r>
              <a:rPr lang="en">
                <a:solidFill>
                  <a:schemeClr val="dk1"/>
                </a:solidFill>
              </a:rPr>
              <a:t>(recurso </a:t>
            </a:r>
            <a:r>
              <a:rPr b="1" lang="en">
                <a:solidFill>
                  <a:schemeClr val="dk1"/>
                </a:solidFill>
              </a:rPr>
              <a:t>tareas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(DELETE) /api/tareas/:ID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6969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TareasApiController.php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deleteTask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$params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$task_id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$params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40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':ID'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$task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getTask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$task_id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$task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deleteTask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$task_id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"Tarea id=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$task_id</a:t>
            </a:r>
            <a:r>
              <a:rPr lang="en" sz="140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eliminada con éxito"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"Task id=</a:t>
            </a:r>
            <a:r>
              <a:rPr lang="en" sz="1400">
                <a:solidFill>
                  <a:srgbClr val="797997"/>
                </a:solidFill>
                <a:latin typeface="Arial"/>
                <a:ea typeface="Arial"/>
                <a:cs typeface="Arial"/>
                <a:sym typeface="Arial"/>
              </a:rPr>
              <a:t>$task_id</a:t>
            </a:r>
            <a:r>
              <a:rPr lang="en" sz="140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not found"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404</a:t>
            </a:r>
            <a:r>
              <a:rPr lang="en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5F50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77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770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0" y="4327077"/>
            <a:ext cx="9144000" cy="572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https://gitlab.com/unicen/Web2/livecoding2019/bolivar/todo-list/commit/71ab6015ed99da7015b31065539d8a515681f4ca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401" y="1249859"/>
            <a:ext cx="2799188" cy="2643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 un recurso (POST)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s2017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