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DB1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7" autoAdjust="0"/>
    <p:restoredTop sz="95596" autoAdjust="0"/>
  </p:normalViewPr>
  <p:slideViewPr>
    <p:cSldViewPr>
      <p:cViewPr>
        <p:scale>
          <a:sx n="122" d="100"/>
          <a:sy n="122" d="100"/>
        </p:scale>
        <p:origin x="121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ru-RU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1D0AF8-54CC-452C-A5D7-D9D303F24E79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2147F-A227-4ED4-8268-FE19BFA7ABEB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62C61-2D01-4609-B481-1074D135E21C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423A9-1A51-4B34-91FE-7CE2D21295D7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62C61-2D01-4609-B481-1074D135E21C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7152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2147F-A227-4ED4-8268-FE19BFA7ABEB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7385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048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  <a:endParaRPr lang="en-US" altLang="ru-RU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9906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  <a:endParaRPr lang="en-US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9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1676400"/>
            <a:ext cx="1828800" cy="5029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28700" y="1676400"/>
            <a:ext cx="5334000" cy="5029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8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3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9087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28700" y="2438400"/>
            <a:ext cx="35814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62500" y="2438400"/>
            <a:ext cx="35814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7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1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98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492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6461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16764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2438400"/>
            <a:ext cx="7315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367DB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67DB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rgbClr val="367DB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rgbClr val="367DB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367DB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367DB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367DB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594" y="980728"/>
            <a:ext cx="6117629" cy="1152128"/>
          </a:xfrm>
        </p:spPr>
        <p:txBody>
          <a:bodyPr/>
          <a:lstStyle/>
          <a:p>
            <a:r>
              <a:rPr lang="ru-RU" dirty="0" smtClean="0"/>
              <a:t>«Телеграмм </a:t>
            </a:r>
            <a:r>
              <a:rPr lang="ru-RU" dirty="0"/>
              <a:t>бот – </a:t>
            </a:r>
            <a:r>
              <a:rPr lang="en-US" dirty="0" smtClean="0"/>
              <a:t>Jarvis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114" y="188640"/>
            <a:ext cx="7168230" cy="685800"/>
          </a:xfrm>
        </p:spPr>
        <p:txBody>
          <a:bodyPr/>
          <a:lstStyle/>
          <a:p>
            <a:r>
              <a:rPr lang="ru-RU" altLang="ru-RU" dirty="0" smtClean="0"/>
              <a:t>Презентация </a:t>
            </a:r>
            <a:r>
              <a:rPr lang="ru-RU" altLang="ru-RU" dirty="0" err="1" smtClean="0"/>
              <a:t>Варнавского</a:t>
            </a:r>
            <a:r>
              <a:rPr lang="ru-RU" altLang="ru-RU" dirty="0" smtClean="0"/>
              <a:t> Валентина </a:t>
            </a:r>
          </a:p>
          <a:p>
            <a:r>
              <a:rPr lang="ru-RU" altLang="ru-RU" dirty="0" smtClean="0"/>
              <a:t>на тему:</a:t>
            </a:r>
            <a:endParaRPr lang="en-US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05000"/>
            <a:ext cx="7086600" cy="792163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ru-RU" altLang="ru-RU" dirty="0" smtClean="0"/>
              <a:t>Цель:</a:t>
            </a:r>
            <a:endParaRPr lang="en-US" alt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254" y="2782241"/>
            <a:ext cx="3179068" cy="37680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1600" dirty="0" smtClean="0">
                <a:latin typeface="Verdana" panose="020B0604030504040204" pitchFamily="34" charset="0"/>
                <a:ea typeface="굴림" charset="-127"/>
              </a:rPr>
              <a:t>Создать своего чат-бота</a:t>
            </a:r>
            <a:endParaRPr lang="en-US" altLang="ko-KR" sz="16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anose="020B0604030504040204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1600" dirty="0">
              <a:latin typeface="Verdana" panose="020B0604030504040204" pitchFamily="34" charset="0"/>
              <a:ea typeface="굴림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89254" y="3717032"/>
            <a:ext cx="7086600" cy="79216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67DB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9pPr>
          </a:lstStyle>
          <a:p>
            <a:r>
              <a:rPr lang="ru-RU" altLang="ru-RU" dirty="0" smtClean="0"/>
              <a:t>Идея:</a:t>
            </a:r>
            <a:endParaRPr lang="en-US" alt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87624" y="4581128"/>
            <a:ext cx="7414586" cy="79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создании многозадачного чат-бота на платформе </a:t>
            </a:r>
            <a:r>
              <a:rPr lang="ru-RU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Telegram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который мог бы использоваться для помощи пользователю, для общения с ним и развлечения.</a:t>
            </a:r>
            <a:endParaRPr lang="en-US" altLang="ko-KR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80000"/>
              </a:lnSpc>
            </a:pPr>
            <a:endParaRPr lang="en-US" altLang="ko-K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934200" cy="715963"/>
          </a:xfrm>
        </p:spPr>
        <p:txBody>
          <a:bodyPr/>
          <a:lstStyle/>
          <a:p>
            <a:r>
              <a:rPr lang="ru-RU" dirty="0"/>
              <a:t>Описание</a:t>
            </a:r>
            <a:r>
              <a:rPr lang="ru-RU" b="1" dirty="0"/>
              <a:t> реализации</a:t>
            </a:r>
            <a:r>
              <a:rPr lang="ru-RU" dirty="0"/>
              <a:t>: </a:t>
            </a:r>
            <a:endParaRPr lang="en-US" altLang="ru-RU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6934200" cy="4267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Чат-бот</a:t>
            </a:r>
            <a:r>
              <a:rPr lang="en-US" altLang="ru-RU" sz="2000" dirty="0">
                <a:latin typeface="Verdana" panose="020B0604030504040204" pitchFamily="34" charset="0"/>
                <a:ea typeface="굴림" charset="-127"/>
              </a:rPr>
              <a:t> </a:t>
            </a:r>
            <a:r>
              <a:rPr lang="en-US" altLang="ru-RU" sz="2000" dirty="0" smtClean="0">
                <a:latin typeface="Verdana" panose="020B0604030504040204" pitchFamily="34" charset="0"/>
                <a:ea typeface="굴림" charset="-127"/>
              </a:rPr>
              <a:t>Jarvis – </a:t>
            </a: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программа, написанная на платформе </a:t>
            </a:r>
            <a:r>
              <a:rPr lang="en-US" altLang="ru-RU" sz="2000" dirty="0" smtClean="0">
                <a:latin typeface="Verdana" panose="020B0604030504040204" pitchFamily="34" charset="0"/>
                <a:ea typeface="굴림" charset="-127"/>
              </a:rPr>
              <a:t>Telegram</a:t>
            </a: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. </a:t>
            </a:r>
          </a:p>
          <a:p>
            <a:pPr algn="just">
              <a:lnSpc>
                <a:spcPct val="80000"/>
              </a:lnSpc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В моем проекте реализованы такие функции, как:</a:t>
            </a:r>
          </a:p>
          <a:p>
            <a:pPr marL="719138" indent="-360363"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Викторина с вопросами на 4 темы, с разными степенями сложности;</a:t>
            </a:r>
          </a:p>
          <a:p>
            <a:pPr marL="719138" indent="-360363"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Заполнение списка дел и вывод его на экран по требованию;</a:t>
            </a:r>
          </a:p>
          <a:p>
            <a:pPr marL="719138" indent="-360363"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Игра в 20-гранный куб;</a:t>
            </a:r>
          </a:p>
          <a:p>
            <a:pPr marL="719138" indent="-360363"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Выводит на экран случайно выбранного </a:t>
            </a:r>
            <a:r>
              <a:rPr lang="ru-RU" altLang="ru-RU" sz="2000" dirty="0" err="1" smtClean="0">
                <a:latin typeface="Verdana" panose="020B0604030504040204" pitchFamily="34" charset="0"/>
                <a:ea typeface="굴림" charset="-127"/>
              </a:rPr>
              <a:t>эмодзи</a:t>
            </a: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;</a:t>
            </a:r>
          </a:p>
          <a:p>
            <a:pPr marL="719138" indent="-360363"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Определяет местоположение (координаты) любого города;</a:t>
            </a:r>
          </a:p>
          <a:p>
            <a:pPr marL="719138" indent="-360363"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ru-RU" altLang="ru-RU" sz="2000" dirty="0" smtClean="0">
                <a:latin typeface="Verdana" panose="020B0604030504040204" pitchFamily="34" charset="0"/>
                <a:ea typeface="굴림" charset="-127"/>
              </a:rPr>
              <a:t>Установка таймера на определенное время.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585" y="1700808"/>
            <a:ext cx="7086600" cy="792163"/>
          </a:xfrm>
          <a:effectLst>
            <a:outerShdw algn="ctr" rotWithShape="0">
              <a:schemeClr val="hlink"/>
            </a:outerShdw>
          </a:effectLst>
        </p:spPr>
        <p:txBody>
          <a:bodyPr/>
          <a:lstStyle/>
          <a:p>
            <a:r>
              <a:rPr lang="ru-RU" altLang="ru-RU" dirty="0" smtClean="0"/>
              <a:t>Вывод:</a:t>
            </a:r>
            <a:endParaRPr lang="en-US" alt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9592" y="2513399"/>
            <a:ext cx="7414586" cy="25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367DB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Научился программировать на платформе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Telegram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своего чат-бота.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ru-RU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В дальнейшем хотелось бы усовершенствовать:</a:t>
            </a:r>
          </a:p>
          <a:p>
            <a:pPr algn="just">
              <a:lnSpc>
                <a:spcPct val="80000"/>
              </a:lnSpc>
            </a:pP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уровень сложности вопросов, путем добавления отсчета времени для ответа;</a:t>
            </a:r>
          </a:p>
          <a:p>
            <a:pPr algn="just">
              <a:lnSpc>
                <a:spcPct val="80000"/>
              </a:lnSpc>
            </a:pPr>
            <a:r>
              <a:rPr lang="ru-RU" altLang="ko-K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определение координат, с помощью вывода на экран изображения карты с отметкой места;</a:t>
            </a:r>
          </a:p>
          <a:p>
            <a:pPr algn="just">
              <a:lnSpc>
                <a:spcPct val="80000"/>
              </a:lnSpc>
            </a:pPr>
            <a:r>
              <a:rPr lang="ru-RU" altLang="ko-K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поиск ошибок при вводе команд;</a:t>
            </a:r>
          </a:p>
          <a:p>
            <a:pPr algn="just">
              <a:lnSpc>
                <a:spcPct val="80000"/>
              </a:lnSpc>
            </a:pPr>
            <a:r>
              <a:rPr lang="ru-RU" altLang="ko-KR" sz="1600" dirty="0">
                <a:latin typeface="Verdana" panose="020B0604030504040204" pitchFamily="34" charset="0"/>
                <a:ea typeface="Verdana" panose="020B0604030504040204" pitchFamily="34" charset="0"/>
              </a:rPr>
              <a:t>а</a:t>
            </a:r>
            <a:r>
              <a:rPr lang="ru-RU" altLang="ko-K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также добавить функцию управления музыкой.</a:t>
            </a:r>
            <a:endParaRPr lang="en-US" altLang="ko-KR" sz="1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80000"/>
              </a:lnSpc>
            </a:pPr>
            <a:endParaRPr lang="en-US" altLang="ko-K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87624" y="692696"/>
            <a:ext cx="7086600" cy="1224136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367DB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367DB1"/>
                </a:solidFill>
                <a:latin typeface="Microsoft Sans Serif" panose="020B0604020202020204" pitchFamily="34" charset="0"/>
              </a:defRPr>
            </a:lvl9pPr>
          </a:lstStyle>
          <a:p>
            <a:pPr algn="ctr"/>
            <a:r>
              <a:rPr lang="ru-RU" altLang="ru-RU" dirty="0" smtClean="0"/>
              <a:t>Спасибо за интересный и полезный курс!!!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30527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owerpoint-template">
  <a:themeElements>
    <a:clrScheme name="powerpoint-template 6">
      <a:dk1>
        <a:srgbClr val="4D4D4D"/>
      </a:dk1>
      <a:lt1>
        <a:srgbClr val="FFFFFF"/>
      </a:lt1>
      <a:dk2>
        <a:srgbClr val="4D4D4D"/>
      </a:dk2>
      <a:lt2>
        <a:srgbClr val="367DB1"/>
      </a:lt2>
      <a:accent1>
        <a:srgbClr val="448DC0"/>
      </a:accent1>
      <a:accent2>
        <a:srgbClr val="4D93C4"/>
      </a:accent2>
      <a:accent3>
        <a:srgbClr val="FFFFFF"/>
      </a:accent3>
      <a:accent4>
        <a:srgbClr val="404040"/>
      </a:accent4>
      <a:accent5>
        <a:srgbClr val="B0C5DC"/>
      </a:accent5>
      <a:accent6>
        <a:srgbClr val="4585B1"/>
      </a:accent6>
      <a:hlink>
        <a:srgbClr val="71B0DB"/>
      </a:hlink>
      <a:folHlink>
        <a:srgbClr val="DDDDDD"/>
      </a:folHlink>
    </a:clrScheme>
    <a:fontScheme name="powerpoint-template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 1">
        <a:dk1>
          <a:srgbClr val="4D4D4D"/>
        </a:dk1>
        <a:lt1>
          <a:srgbClr val="FFFFFF"/>
        </a:lt1>
        <a:dk2>
          <a:srgbClr val="4D4D4D"/>
        </a:dk2>
        <a:lt2>
          <a:srgbClr val="80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2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3">
        <a:dk1>
          <a:srgbClr val="4D4D4D"/>
        </a:dk1>
        <a:lt1>
          <a:srgbClr val="FFFFFF"/>
        </a:lt1>
        <a:dk2>
          <a:srgbClr val="4D4D4D"/>
        </a:dk2>
        <a:lt2>
          <a:srgbClr val="17593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4">
        <a:dk1>
          <a:srgbClr val="4D4D4D"/>
        </a:dk1>
        <a:lt1>
          <a:srgbClr val="FFFFFF"/>
        </a:lt1>
        <a:dk2>
          <a:srgbClr val="4D4D4D"/>
        </a:dk2>
        <a:lt2>
          <a:srgbClr val="574E4F"/>
        </a:lt2>
        <a:accent1>
          <a:srgbClr val="E54126"/>
        </a:accent1>
        <a:accent2>
          <a:srgbClr val="F04B4A"/>
        </a:accent2>
        <a:accent3>
          <a:srgbClr val="FFFFFF"/>
        </a:accent3>
        <a:accent4>
          <a:srgbClr val="404040"/>
        </a:accent4>
        <a:accent5>
          <a:srgbClr val="F0B0AC"/>
        </a:accent5>
        <a:accent6>
          <a:srgbClr val="D94342"/>
        </a:accent6>
        <a:hlink>
          <a:srgbClr val="E5412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5">
        <a:dk1>
          <a:srgbClr val="4D4D4D"/>
        </a:dk1>
        <a:lt1>
          <a:srgbClr val="FFFFFF"/>
        </a:lt1>
        <a:dk2>
          <a:srgbClr val="4D4D4D"/>
        </a:dk2>
        <a:lt2>
          <a:srgbClr val="574E4F"/>
        </a:lt2>
        <a:accent1>
          <a:srgbClr val="E54126"/>
        </a:accent1>
        <a:accent2>
          <a:srgbClr val="F04B4A"/>
        </a:accent2>
        <a:accent3>
          <a:srgbClr val="FFFFFF"/>
        </a:accent3>
        <a:accent4>
          <a:srgbClr val="404040"/>
        </a:accent4>
        <a:accent5>
          <a:srgbClr val="F0B0AC"/>
        </a:accent5>
        <a:accent6>
          <a:srgbClr val="D94342"/>
        </a:accent6>
        <a:hlink>
          <a:srgbClr val="6E6C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6">
        <a:dk1>
          <a:srgbClr val="4D4D4D"/>
        </a:dk1>
        <a:lt1>
          <a:srgbClr val="FFFFFF"/>
        </a:lt1>
        <a:dk2>
          <a:srgbClr val="4D4D4D"/>
        </a:dk2>
        <a:lt2>
          <a:srgbClr val="367DB1"/>
        </a:lt2>
        <a:accent1>
          <a:srgbClr val="448DC0"/>
        </a:accent1>
        <a:accent2>
          <a:srgbClr val="4D93C4"/>
        </a:accent2>
        <a:accent3>
          <a:srgbClr val="FFFFFF"/>
        </a:accent3>
        <a:accent4>
          <a:srgbClr val="404040"/>
        </a:accent4>
        <a:accent5>
          <a:srgbClr val="B0C5DC"/>
        </a:accent5>
        <a:accent6>
          <a:srgbClr val="4585B1"/>
        </a:accent6>
        <a:hlink>
          <a:srgbClr val="71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 7">
        <a:dk1>
          <a:srgbClr val="4D4D4D"/>
        </a:dk1>
        <a:lt1>
          <a:srgbClr val="FFFFFF"/>
        </a:lt1>
        <a:dk2>
          <a:srgbClr val="4D4D4D"/>
        </a:dk2>
        <a:lt2>
          <a:srgbClr val="A40018"/>
        </a:lt2>
        <a:accent1>
          <a:srgbClr val="448DC0"/>
        </a:accent1>
        <a:accent2>
          <a:srgbClr val="4D93C4"/>
        </a:accent2>
        <a:accent3>
          <a:srgbClr val="FFFFFF"/>
        </a:accent3>
        <a:accent4>
          <a:srgbClr val="404040"/>
        </a:accent4>
        <a:accent5>
          <a:srgbClr val="B0C5DC"/>
        </a:accent5>
        <a:accent6>
          <a:srgbClr val="4585B1"/>
        </a:accent6>
        <a:hlink>
          <a:srgbClr val="BD1D4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80</TotalTime>
  <Words>178</Words>
  <Application>Microsoft Office PowerPoint</Application>
  <PresentationFormat>Экран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Microsoft Sans Serif</vt:lpstr>
      <vt:lpstr>Verdana</vt:lpstr>
      <vt:lpstr>굴림</vt:lpstr>
      <vt:lpstr>powerpoint-template</vt:lpstr>
      <vt:lpstr>«Телеграмм бот – Jarvis»</vt:lpstr>
      <vt:lpstr>Цель:</vt:lpstr>
      <vt:lpstr>Описание реализации: </vt:lpstr>
      <vt:lpstr>Вывод: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«Телеграмм бот – Jarvis»</dc:title>
  <dc:creator>user</dc:creator>
  <cp:lastModifiedBy>user</cp:lastModifiedBy>
  <cp:revision>8</cp:revision>
  <dcterms:created xsi:type="dcterms:W3CDTF">2021-04-26T12:09:02Z</dcterms:created>
  <dcterms:modified xsi:type="dcterms:W3CDTF">2021-04-26T13:29:02Z</dcterms:modified>
</cp:coreProperties>
</file>