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FCBB0-E868-44ED-88E0-F83845653A30}" v="4" dt="2023-12-05T11:49:52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Rady" userId="3b0534aee6c2ee8d" providerId="LiveId" clId="{8B5FCBB0-E868-44ED-88E0-F83845653A30}"/>
    <pc:docChg chg="undo custSel addSld delSld modSld sldOrd">
      <pc:chgData name="Ahmed Rady" userId="3b0534aee6c2ee8d" providerId="LiveId" clId="{8B5FCBB0-E868-44ED-88E0-F83845653A30}" dt="2023-12-05T11:49:57.299" v="16" actId="26606"/>
      <pc:docMkLst>
        <pc:docMk/>
      </pc:docMkLst>
      <pc:sldChg chg="ord">
        <pc:chgData name="Ahmed Rady" userId="3b0534aee6c2ee8d" providerId="LiveId" clId="{8B5FCBB0-E868-44ED-88E0-F83845653A30}" dt="2023-12-05T09:01:20.879" v="3"/>
        <pc:sldMkLst>
          <pc:docMk/>
          <pc:sldMk cId="732835882" sldId="256"/>
        </pc:sldMkLst>
      </pc:sldChg>
      <pc:sldChg chg="ord">
        <pc:chgData name="Ahmed Rady" userId="3b0534aee6c2ee8d" providerId="LiveId" clId="{8B5FCBB0-E868-44ED-88E0-F83845653A30}" dt="2023-12-05T09:01:11.600" v="1"/>
        <pc:sldMkLst>
          <pc:docMk/>
          <pc:sldMk cId="2448174784" sldId="257"/>
        </pc:sldMkLst>
      </pc:sldChg>
      <pc:sldChg chg="addSp modSp new">
        <pc:chgData name="Ahmed Rady" userId="3b0534aee6c2ee8d" providerId="LiveId" clId="{8B5FCBB0-E868-44ED-88E0-F83845653A30}" dt="2023-12-05T09:02:02.637" v="9"/>
        <pc:sldMkLst>
          <pc:docMk/>
          <pc:sldMk cId="1417547673" sldId="305"/>
        </pc:sldMkLst>
        <pc:spChg chg="add mod">
          <ac:chgData name="Ahmed Rady" userId="3b0534aee6c2ee8d" providerId="LiveId" clId="{8B5FCBB0-E868-44ED-88E0-F83845653A30}" dt="2023-12-05T09:02:02.637" v="9"/>
          <ac:spMkLst>
            <pc:docMk/>
            <pc:sldMk cId="1417547673" sldId="305"/>
            <ac:spMk id="2" creationId="{A499745F-FC77-5CA3-FBFD-B8A1493F7912}"/>
          </ac:spMkLst>
        </pc:spChg>
        <pc:spChg chg="add mod">
          <ac:chgData name="Ahmed Rady" userId="3b0534aee6c2ee8d" providerId="LiveId" clId="{8B5FCBB0-E868-44ED-88E0-F83845653A30}" dt="2023-12-05T09:02:02.637" v="9"/>
          <ac:spMkLst>
            <pc:docMk/>
            <pc:sldMk cId="1417547673" sldId="305"/>
            <ac:spMk id="3" creationId="{3D8B0B6B-0A52-32EC-0085-F4FA6150465D}"/>
          </ac:spMkLst>
        </pc:spChg>
        <pc:picChg chg="add mod">
          <ac:chgData name="Ahmed Rady" userId="3b0534aee6c2ee8d" providerId="LiveId" clId="{8B5FCBB0-E868-44ED-88E0-F83845653A30}" dt="2023-12-05T09:02:02.637" v="9"/>
          <ac:picMkLst>
            <pc:docMk/>
            <pc:sldMk cId="1417547673" sldId="305"/>
            <ac:picMk id="4" creationId="{85EDFD96-6590-DA11-69E3-DC644E047495}"/>
          </ac:picMkLst>
        </pc:picChg>
      </pc:sldChg>
      <pc:sldChg chg="addSp delSp modSp new del">
        <pc:chgData name="Ahmed Rady" userId="3b0534aee6c2ee8d" providerId="LiveId" clId="{8B5FCBB0-E868-44ED-88E0-F83845653A30}" dt="2023-12-05T09:01:59.396" v="7" actId="680"/>
        <pc:sldMkLst>
          <pc:docMk/>
          <pc:sldMk cId="2348271444" sldId="305"/>
        </pc:sldMkLst>
        <pc:spChg chg="add del mod">
          <ac:chgData name="Ahmed Rady" userId="3b0534aee6c2ee8d" providerId="LiveId" clId="{8B5FCBB0-E868-44ED-88E0-F83845653A30}" dt="2023-12-05T09:01:58.393" v="6"/>
          <ac:spMkLst>
            <pc:docMk/>
            <pc:sldMk cId="2348271444" sldId="305"/>
            <ac:spMk id="4" creationId="{CEA41BA4-9DC6-9643-E2B8-091B1D7CA3ED}"/>
          </ac:spMkLst>
        </pc:spChg>
        <pc:spChg chg="add del mod">
          <ac:chgData name="Ahmed Rady" userId="3b0534aee6c2ee8d" providerId="LiveId" clId="{8B5FCBB0-E868-44ED-88E0-F83845653A30}" dt="2023-12-05T09:01:58.393" v="6"/>
          <ac:spMkLst>
            <pc:docMk/>
            <pc:sldMk cId="2348271444" sldId="305"/>
            <ac:spMk id="5" creationId="{2945959A-E1A0-03D4-350E-E9F4D6E51B33}"/>
          </ac:spMkLst>
        </pc:spChg>
        <pc:picChg chg="add del mod">
          <ac:chgData name="Ahmed Rady" userId="3b0534aee6c2ee8d" providerId="LiveId" clId="{8B5FCBB0-E868-44ED-88E0-F83845653A30}" dt="2023-12-05T09:01:58.393" v="6"/>
          <ac:picMkLst>
            <pc:docMk/>
            <pc:sldMk cId="2348271444" sldId="305"/>
            <ac:picMk id="6" creationId="{C76F975D-96FB-19A6-19CD-04858570F5EA}"/>
          </ac:picMkLst>
        </pc:picChg>
      </pc:sldChg>
      <pc:sldChg chg="new del">
        <pc:chgData name="Ahmed Rady" userId="3b0534aee6c2ee8d" providerId="LiveId" clId="{8B5FCBB0-E868-44ED-88E0-F83845653A30}" dt="2023-12-05T11:48:35.945" v="11" actId="680"/>
        <pc:sldMkLst>
          <pc:docMk/>
          <pc:sldMk cId="1703021954" sldId="306"/>
        </pc:sldMkLst>
      </pc:sldChg>
      <pc:sldChg chg="addSp modSp new mod setBg">
        <pc:chgData name="Ahmed Rady" userId="3b0534aee6c2ee8d" providerId="LiveId" clId="{8B5FCBB0-E868-44ED-88E0-F83845653A30}" dt="2023-12-05T11:49:57.299" v="16" actId="26606"/>
        <pc:sldMkLst>
          <pc:docMk/>
          <pc:sldMk cId="3049654714" sldId="306"/>
        </pc:sldMkLst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8" creationId="{F3060C83-F051-4F0E-ABAD-AA0DFC48B218}"/>
          </ac:spMkLst>
        </pc:spChg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10" creationId="{83C98ABE-055B-441F-B07E-44F97F083C39}"/>
          </ac:spMkLst>
        </pc:spChg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12" creationId="{29FDB030-9B49-4CED-8CCD-4D99382388AC}"/>
          </ac:spMkLst>
        </pc:spChg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14" creationId="{3783CA14-24A1-485C-8B30-D6A5D87987AD}"/>
          </ac:spMkLst>
        </pc:spChg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16" creationId="{9A97C86A-04D6-40F7-AE84-31AB43E6A846}"/>
          </ac:spMkLst>
        </pc:spChg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18" creationId="{FF9F2414-84E8-453E-B1F3-389FDE8192D9}"/>
          </ac:spMkLst>
        </pc:spChg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20" creationId="{3ECA69A1-7536-43AC-85EF-C7106179F5ED}"/>
          </ac:spMkLst>
        </pc:spChg>
        <pc:picChg chg="add mod">
          <ac:chgData name="Ahmed Rady" userId="3b0534aee6c2ee8d" providerId="LiveId" clId="{8B5FCBB0-E868-44ED-88E0-F83845653A30}" dt="2023-12-05T11:49:57.299" v="16" actId="26606"/>
          <ac:picMkLst>
            <pc:docMk/>
            <pc:sldMk cId="3049654714" sldId="306"/>
            <ac:picMk id="3" creationId="{15866B4C-9468-E8E0-79BD-00836CF960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9689-542A-9B2F-BA0E-A210672E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9756B-A7D1-5E2E-DE1C-FEAED1E91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8C81C-22F1-2A2B-1180-F7A3C146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01/06/1445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BC6F-F934-86AD-C967-09469EC1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8642-42B0-7B33-C804-3C3C5C8D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550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DBCD-1D0C-7653-B514-AF6DEAA6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C9700-BC6D-C8FE-5802-E465D5F0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4A2B-FB23-C5C0-6C11-F2E5E257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01/06/1445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C621-95DC-E8AF-9F78-DEEFF8B9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82FC2-5668-C096-260B-9D571FAE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2657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E797F-FEB4-D446-FAFC-96BD7CF05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A81AA-B3B8-6E1F-BCCB-2B6F6AC1C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63EE-44CE-D4E3-685E-05E2104E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01/06/1445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A581-B7E0-50E4-F48B-8240B45A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1BE9-A57B-04E4-AA22-E22DF294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9641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0E31-AD27-F5E7-520B-9B20D59B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690B-C5CA-E4CD-DFF4-418266BC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0E40-1337-F7BD-F824-84E2893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01/06/1445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D2D3-8240-39C9-6F1D-0D54369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FAD1-3B0B-BA99-C9F6-D14D147D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2890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56CF-E591-44CE-A10C-E5050E8E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E5021-A6A5-B67A-1F6F-8826E402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BE1A-E6EA-8247-5B27-2B937528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01/06/1445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B4C2C-FA7D-6B3F-6E07-C5646E26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5CC0-F04E-72C9-3940-073C0D4A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6762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6BE2-BD5C-B36B-3458-D1FCCDC2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4868-BED9-148E-2ABF-DEDD7827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95A1A-29DE-E14F-98C2-0A57CE57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834B7-807C-05B4-C08A-324FAA9E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01/06/1445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661CF-69DC-1943-E1EC-438F108F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A58A4-F50B-F293-594B-54BFC28F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5116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45F3-FC08-1AFA-6CFD-D5621A0E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BD17-088E-0C56-0682-B40CA53C0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04AAE-364A-591E-D5B9-498AA312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81F71-673E-4424-6DEE-060DA8976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4B8C1-EC42-FFB3-2D7B-63936B1B1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03AF8-6DC7-A30D-2B31-5C08F688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01/06/1445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04C0D-7717-DAB1-CEE3-316FF206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B9708-ADB9-0BDC-FE38-85ED35F0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277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BAE6-3059-ABEE-CB40-6F7C3AF8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26831-F986-F835-B27C-8272E08D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01/06/1445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A4E-C27B-C19B-2D69-ED7F078A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72A54-7C8D-C786-4EEC-A90986F2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68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1D4F6-DEE2-8F93-070B-29A25971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01/06/1445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B6607-F916-C16D-CE4B-A42C9ED5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4017F-9331-3AFE-0546-E1A9F7EE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8939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7304-1AF6-C3BE-2830-031D886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EB98-F178-93A4-F7AA-0462192D2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9752B-23AC-3289-04A5-4FCB82B48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81E2-CC05-FBC0-BF98-6CE1349D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01/06/1445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FAFFE-B15A-14F6-2F7F-0FDE140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298EE-E163-4139-95A6-19B2282D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8482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F408-F134-22E4-2AB3-A04D466F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F3945-B7A5-1A3A-E065-B4AE3FB49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6A2E2-B48B-FB00-2487-ABFBD07EF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9E8C3-3F23-E8EA-0D44-F42249F0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01/06/1445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5EA9F-778B-4A76-73F8-DB006C49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7A802-063F-8946-92FE-FD292F67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321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1C0B7-4A61-84C5-7DB4-5A66BF75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D18A-CF47-FC33-0E8D-E72432AB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24E07-E31B-5C2D-9E6F-1476F0AF5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0329-FDBB-4EF8-AEB9-7A140F3614DC}" type="datetimeFigureOut">
              <a:rPr lang="ar-EG" smtClean="0"/>
              <a:t>01/06/1445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BA85-DA9D-D7DD-D369-382755BA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6124-EA4E-2A5F-FC73-1E3604621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096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green logo with a head and a brain&#10;&#10;Description automatically generated with medium confidence">
            <a:extLst>
              <a:ext uri="{FF2B5EF4-FFF2-40B4-BE49-F238E27FC236}">
                <a16:creationId xmlns:a16="http://schemas.microsoft.com/office/drawing/2014/main" id="{9B839074-A3F2-D714-79CD-17426CB0D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015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765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A562EFB4-A68F-3100-5821-FBC53CBB6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42" y="1123527"/>
            <a:ext cx="848811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8FD49E-33E8-5AAE-7BCC-31AF71302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77" y="1123527"/>
            <a:ext cx="5528440" cy="31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B07E99-31C0-5744-3410-CAF550021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41" y="1862957"/>
            <a:ext cx="1469172" cy="250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34EC2D-64BA-8284-A7E9-F5DB1CF1D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44" y="3804100"/>
            <a:ext cx="2220082" cy="337366"/>
          </a:xfrm>
          <a:prstGeom prst="rect">
            <a:avLst/>
          </a:prstGeom>
        </p:spPr>
      </p:pic>
      <p:pic>
        <p:nvPicPr>
          <p:cNvPr id="5" name="Picture 4" descr="A black symbol with a equal sign&#10;&#10;Description automatically generated with medium confidence">
            <a:extLst>
              <a:ext uri="{FF2B5EF4-FFF2-40B4-BE49-F238E27FC236}">
                <a16:creationId xmlns:a16="http://schemas.microsoft.com/office/drawing/2014/main" id="{5C85CB75-ADBC-30FD-6F54-A2B4A1852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53" y="2593321"/>
            <a:ext cx="2805438" cy="730719"/>
          </a:xfrm>
          <a:prstGeom prst="rect">
            <a:avLst/>
          </a:prstGeom>
        </p:spPr>
      </p:pic>
      <p:pic>
        <p:nvPicPr>
          <p:cNvPr id="6" name="Picture 5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E0EC01C2-52CE-B1C9-210E-8B765D8E1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65" y="4621526"/>
            <a:ext cx="3330124" cy="6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9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C55E88C-3377-59A7-304B-B194E1A7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3" y="1123527"/>
            <a:ext cx="2713576" cy="635995"/>
          </a:xfrm>
          <a:prstGeom prst="rect">
            <a:avLst/>
          </a:prstGeom>
        </p:spPr>
      </p:pic>
      <p:pic>
        <p:nvPicPr>
          <p:cNvPr id="11" name="Picture 10" descr="A mathematical equation with black letters&#10;&#10;Description automatically generated">
            <a:extLst>
              <a:ext uri="{FF2B5EF4-FFF2-40B4-BE49-F238E27FC236}">
                <a16:creationId xmlns:a16="http://schemas.microsoft.com/office/drawing/2014/main" id="{F7B5261D-8DEA-94E5-033B-7E3F4258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67" y="2416716"/>
            <a:ext cx="3815967" cy="635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850F18-3D3B-DE38-77F7-416181D3A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21" y="3709904"/>
            <a:ext cx="5458952" cy="65719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DB882E-C1E8-811A-C439-5E84A6408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66" y="5092332"/>
            <a:ext cx="2671176" cy="6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F8531DA4-32C5-FE0C-68F5-904D5D0EE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1123527"/>
            <a:ext cx="4378334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8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B5107338-10A5-B3FE-6D12-29976B05D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78" y="1123527"/>
            <a:ext cx="3646979" cy="2359809"/>
          </a:xfrm>
          <a:prstGeom prst="rect">
            <a:avLst/>
          </a:prstGeom>
        </p:spPr>
      </p:pic>
      <p:pic>
        <p:nvPicPr>
          <p:cNvPr id="6" name="Picture 5" descr="A black background with a light&#10;&#10;Description automatically generated">
            <a:extLst>
              <a:ext uri="{FF2B5EF4-FFF2-40B4-BE49-F238E27FC236}">
                <a16:creationId xmlns:a16="http://schemas.microsoft.com/office/drawing/2014/main" id="{14FBC899-BBB5-0CB7-277B-B4A9C4698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06" y="3882209"/>
            <a:ext cx="6328580" cy="691257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5F6C5B-F520-6F6F-BB78-842050420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53" y="5084743"/>
            <a:ext cx="5613486" cy="6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5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F013937-E16E-3CD4-0B0B-9E430145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2256948"/>
            <a:ext cx="5029202" cy="25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rain with lines and dots&#10;&#10;Description automatically generated">
            <a:extLst>
              <a:ext uri="{FF2B5EF4-FFF2-40B4-BE49-F238E27FC236}">
                <a16:creationId xmlns:a16="http://schemas.microsoft.com/office/drawing/2014/main" id="{FCAC42A3-4048-9371-D9BD-F737096A6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6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a diagram showing the structure of a neuron&#10;&#10;Description automatically generated">
            <a:extLst>
              <a:ext uri="{FF2B5EF4-FFF2-40B4-BE49-F238E27FC236}">
                <a16:creationId xmlns:a16="http://schemas.microsoft.com/office/drawing/2014/main" id="{3BE114ED-C801-722E-D97D-0D5F3BCA9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black and blue text&#10;&#10;Description automatically generated">
            <a:extLst>
              <a:ext uri="{FF2B5EF4-FFF2-40B4-BE49-F238E27FC236}">
                <a16:creationId xmlns:a16="http://schemas.microsoft.com/office/drawing/2014/main" id="{F03E6ACB-C134-D629-D3E7-CA4AB1104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2517895"/>
            <a:ext cx="9951041" cy="18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unit step&#10;&#10;Description automatically generated">
            <a:extLst>
              <a:ext uri="{FF2B5EF4-FFF2-40B4-BE49-F238E27FC236}">
                <a16:creationId xmlns:a16="http://schemas.microsoft.com/office/drawing/2014/main" id="{D6AA6A20-CF5F-C5D8-8127-CAF207922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6" y="2094793"/>
            <a:ext cx="5577227" cy="266841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E4FD1701-B9B2-3369-C75C-8DF929391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3817" y="1721027"/>
            <a:ext cx="5294715" cy="34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3656B79B-DB3A-D2DA-34C8-9A8896D5B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11" y="1123527"/>
            <a:ext cx="592257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3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4396C201-C99E-5569-CCBC-F977B6B6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274014"/>
            <a:ext cx="9951041" cy="43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71869-867D-F2D1-36DD-4ADE5255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08" y="4651889"/>
            <a:ext cx="2161272" cy="328429"/>
          </a:xfrm>
          <a:prstGeom prst="rect">
            <a:avLst/>
          </a:prstGeom>
        </p:spPr>
      </p:pic>
      <p:pic>
        <p:nvPicPr>
          <p:cNvPr id="5" name="Picture 4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385F430C-2810-EA97-0CDD-E3686D8B6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42" y="5071470"/>
            <a:ext cx="3241909" cy="656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3C0F3-AFF3-67C4-DEA4-3231B0D5A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01" y="1123527"/>
            <a:ext cx="5297236" cy="391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40828A-4A6C-60F5-BD42-C5DE96FBA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01" y="1742975"/>
            <a:ext cx="5381992" cy="307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6D2741-DAC8-EF16-D10D-B154C92C1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55" y="2620362"/>
            <a:ext cx="1165392" cy="3919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4E1F1D-781B-CC11-08D5-6F94060211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74" y="3417963"/>
            <a:ext cx="1430254" cy="2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9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line and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7A9C4705-E2DB-33C3-0DBA-0D1C401F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17" y="1123527"/>
            <a:ext cx="894136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AI?</dc:title>
  <dc:creator>حسين عادل صبري عبدالرحمن</dc:creator>
  <cp:lastModifiedBy>Ahmed Rady</cp:lastModifiedBy>
  <cp:revision>8</cp:revision>
  <dcterms:created xsi:type="dcterms:W3CDTF">2023-12-02T16:01:57Z</dcterms:created>
  <dcterms:modified xsi:type="dcterms:W3CDTF">2023-12-13T14:54:23Z</dcterms:modified>
</cp:coreProperties>
</file>