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83" r:id="rId3"/>
    <p:sldId id="284" r:id="rId4"/>
    <p:sldId id="293" r:id="rId5"/>
    <p:sldId id="292" r:id="rId6"/>
    <p:sldId id="290" r:id="rId7"/>
    <p:sldId id="296" r:id="rId8"/>
    <p:sldId id="289" r:id="rId9"/>
    <p:sldId id="295" r:id="rId10"/>
    <p:sldId id="256" r:id="rId11"/>
    <p:sldId id="294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7" r:id="rId20"/>
    <p:sldId id="269" r:id="rId21"/>
    <p:sldId id="270" r:id="rId22"/>
    <p:sldId id="297" r:id="rId23"/>
    <p:sldId id="298" r:id="rId24"/>
    <p:sldId id="299" r:id="rId25"/>
    <p:sldId id="300" r:id="rId2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38C23-43C5-44DC-BE70-FFE54354E33E}" v="10" dt="2023-12-11T13:15:5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Rady" userId="3b0534aee6c2ee8d" providerId="LiveId" clId="{91838C23-43C5-44DC-BE70-FFE54354E33E}"/>
    <pc:docChg chg="undo custSel addSld delSld modSld sldOrd">
      <pc:chgData name="Ahmed Rady" userId="3b0534aee6c2ee8d" providerId="LiveId" clId="{91838C23-43C5-44DC-BE70-FFE54354E33E}" dt="2023-12-11T13:15:50.196" v="45"/>
      <pc:docMkLst>
        <pc:docMk/>
      </pc:docMkLst>
      <pc:sldChg chg="addSp delSp add del setBg delDesignElem">
        <pc:chgData name="Ahmed Rady" userId="3b0534aee6c2ee8d" providerId="LiveId" clId="{91838C23-43C5-44DC-BE70-FFE54354E33E}" dt="2023-12-11T13:13:52.470" v="36"/>
        <pc:sldMkLst>
          <pc:docMk/>
          <pc:sldMk cId="1748984732" sldId="256"/>
        </pc:sldMkLst>
        <pc:spChg chg="add del">
          <ac:chgData name="Ahmed Rady" userId="3b0534aee6c2ee8d" providerId="LiveId" clId="{91838C23-43C5-44DC-BE70-FFE54354E33E}" dt="2023-12-11T13:13:52.470" v="36"/>
          <ac:spMkLst>
            <pc:docMk/>
            <pc:sldMk cId="1748984732" sldId="256"/>
            <ac:spMk id="8" creationId="{8930EBA3-4D2E-42E8-B828-834555328D85}"/>
          </ac:spMkLst>
        </pc:spChg>
        <pc:spChg chg="add del">
          <ac:chgData name="Ahmed Rady" userId="3b0534aee6c2ee8d" providerId="LiveId" clId="{91838C23-43C5-44DC-BE70-FFE54354E33E}" dt="2023-12-11T13:13:52.470" v="36"/>
          <ac:spMkLst>
            <pc:docMk/>
            <pc:sldMk cId="1748984732" sldId="256"/>
            <ac:spMk id="10" creationId="{E58B2195-5055-402F-A3E7-53FF0E4980C3}"/>
          </ac:spMkLst>
        </pc:spChg>
        <pc:spChg chg="add del">
          <ac:chgData name="Ahmed Rady" userId="3b0534aee6c2ee8d" providerId="LiveId" clId="{91838C23-43C5-44DC-BE70-FFE54354E33E}" dt="2023-12-11T13:13:52.470" v="36"/>
          <ac:spMkLst>
            <pc:docMk/>
            <pc:sldMk cId="1748984732" sldId="256"/>
            <ac:spMk id="12" creationId="{528AA953-F4F9-4DC5-97C7-491F4AF937DC}"/>
          </ac:spMkLst>
        </pc:spChg>
      </pc:sldChg>
      <pc:sldChg chg="del">
        <pc:chgData name="Ahmed Rady" userId="3b0534aee6c2ee8d" providerId="LiveId" clId="{91838C23-43C5-44DC-BE70-FFE54354E33E}" dt="2023-12-11T13:13:43.225" v="32" actId="2696"/>
        <pc:sldMkLst>
          <pc:docMk/>
          <pc:sldMk cId="2499094735" sldId="256"/>
        </pc:sldMkLst>
      </pc:sldChg>
      <pc:sldChg chg="delSp add setBg delDesignElem">
        <pc:chgData name="Ahmed Rady" userId="3b0534aee6c2ee8d" providerId="LiveId" clId="{91838C23-43C5-44DC-BE70-FFE54354E33E}" dt="2023-12-11T13:13:53.522" v="39"/>
        <pc:sldMkLst>
          <pc:docMk/>
          <pc:sldMk cId="2594033711" sldId="256"/>
        </pc:sldMkLst>
        <pc:spChg chg="del">
          <ac:chgData name="Ahmed Rady" userId="3b0534aee6c2ee8d" providerId="LiveId" clId="{91838C23-43C5-44DC-BE70-FFE54354E33E}" dt="2023-12-11T13:13:53.522" v="39"/>
          <ac:spMkLst>
            <pc:docMk/>
            <pc:sldMk cId="2594033711" sldId="256"/>
            <ac:spMk id="8" creationId="{8930EBA3-4D2E-42E8-B828-834555328D85}"/>
          </ac:spMkLst>
        </pc:spChg>
        <pc:spChg chg="del">
          <ac:chgData name="Ahmed Rady" userId="3b0534aee6c2ee8d" providerId="LiveId" clId="{91838C23-43C5-44DC-BE70-FFE54354E33E}" dt="2023-12-11T13:13:53.522" v="39"/>
          <ac:spMkLst>
            <pc:docMk/>
            <pc:sldMk cId="2594033711" sldId="256"/>
            <ac:spMk id="10" creationId="{E58B2195-5055-402F-A3E7-53FF0E4980C3}"/>
          </ac:spMkLst>
        </pc:spChg>
        <pc:spChg chg="del">
          <ac:chgData name="Ahmed Rady" userId="3b0534aee6c2ee8d" providerId="LiveId" clId="{91838C23-43C5-44DC-BE70-FFE54354E33E}" dt="2023-12-11T13:13:53.522" v="39"/>
          <ac:spMkLst>
            <pc:docMk/>
            <pc:sldMk cId="2594033711" sldId="256"/>
            <ac:spMk id="12" creationId="{528AA953-F4F9-4DC5-97C7-491F4AF937DC}"/>
          </ac:spMkLst>
        </pc:spChg>
      </pc:sldChg>
      <pc:sldChg chg="addSp delSp modSp new mod ord setBg">
        <pc:chgData name="Ahmed Rady" userId="3b0534aee6c2ee8d" providerId="LiveId" clId="{91838C23-43C5-44DC-BE70-FFE54354E33E}" dt="2023-12-11T13:06:51.982" v="17" actId="27614"/>
        <pc:sldMkLst>
          <pc:docMk/>
          <pc:sldMk cId="1074584728" sldId="302"/>
        </pc:sldMkLst>
        <pc:spChg chg="add del">
          <ac:chgData name="Ahmed Rady" userId="3b0534aee6c2ee8d" providerId="LiveId" clId="{91838C23-43C5-44DC-BE70-FFE54354E33E}" dt="2023-12-11T13:06:48.492" v="11" actId="26606"/>
          <ac:spMkLst>
            <pc:docMk/>
            <pc:sldMk cId="1074584728" sldId="302"/>
            <ac:spMk id="8" creationId="{32BC26D8-82FB-445E-AA49-62A77D7C1EE0}"/>
          </ac:spMkLst>
        </pc:spChg>
        <pc:spChg chg="add del">
          <ac:chgData name="Ahmed Rady" userId="3b0534aee6c2ee8d" providerId="LiveId" clId="{91838C23-43C5-44DC-BE70-FFE54354E33E}" dt="2023-12-11T13:06:48.492" v="11" actId="26606"/>
          <ac:spMkLst>
            <pc:docMk/>
            <pc:sldMk cId="1074584728" sldId="302"/>
            <ac:spMk id="10" creationId="{CB44330D-EA18-4254-AA95-EB49948539B8}"/>
          </ac:spMkLst>
        </pc:spChg>
        <pc:spChg chg="add del">
          <ac:chgData name="Ahmed Rady" userId="3b0534aee6c2ee8d" providerId="LiveId" clId="{91838C23-43C5-44DC-BE70-FFE54354E33E}" dt="2023-12-11T13:06:49.805" v="14" actId="26606"/>
          <ac:spMkLst>
            <pc:docMk/>
            <pc:sldMk cId="1074584728" sldId="302"/>
            <ac:spMk id="12" creationId="{29FDB030-9B49-4CED-8CCD-4D99382388AC}"/>
          </ac:spMkLst>
        </pc:spChg>
        <pc:spChg chg="add del">
          <ac:chgData name="Ahmed Rady" userId="3b0534aee6c2ee8d" providerId="LiveId" clId="{91838C23-43C5-44DC-BE70-FFE54354E33E}" dt="2023-12-11T13:06:49.805" v="14" actId="26606"/>
          <ac:spMkLst>
            <pc:docMk/>
            <pc:sldMk cId="1074584728" sldId="302"/>
            <ac:spMk id="13" creationId="{F3060C83-F051-4F0E-ABAD-AA0DFC48B218}"/>
          </ac:spMkLst>
        </pc:spChg>
        <pc:spChg chg="add del">
          <ac:chgData name="Ahmed Rady" userId="3b0534aee6c2ee8d" providerId="LiveId" clId="{91838C23-43C5-44DC-BE70-FFE54354E33E}" dt="2023-12-11T13:06:49.805" v="14" actId="26606"/>
          <ac:spMkLst>
            <pc:docMk/>
            <pc:sldMk cId="1074584728" sldId="302"/>
            <ac:spMk id="14" creationId="{3783CA14-24A1-485C-8B30-D6A5D87987AD}"/>
          </ac:spMkLst>
        </pc:spChg>
        <pc:spChg chg="add del">
          <ac:chgData name="Ahmed Rady" userId="3b0534aee6c2ee8d" providerId="LiveId" clId="{91838C23-43C5-44DC-BE70-FFE54354E33E}" dt="2023-12-11T13:06:49.805" v="14" actId="26606"/>
          <ac:spMkLst>
            <pc:docMk/>
            <pc:sldMk cId="1074584728" sldId="302"/>
            <ac:spMk id="15" creationId="{83C98ABE-055B-441F-B07E-44F97F083C39}"/>
          </ac:spMkLst>
        </pc:spChg>
        <pc:spChg chg="add del">
          <ac:chgData name="Ahmed Rady" userId="3b0534aee6c2ee8d" providerId="LiveId" clId="{91838C23-43C5-44DC-BE70-FFE54354E33E}" dt="2023-12-11T13:06:49.805" v="14" actId="26606"/>
          <ac:spMkLst>
            <pc:docMk/>
            <pc:sldMk cId="1074584728" sldId="302"/>
            <ac:spMk id="16" creationId="{9A97C86A-04D6-40F7-AE84-31AB43E6A846}"/>
          </ac:spMkLst>
        </pc:spChg>
        <pc:spChg chg="add del">
          <ac:chgData name="Ahmed Rady" userId="3b0534aee6c2ee8d" providerId="LiveId" clId="{91838C23-43C5-44DC-BE70-FFE54354E33E}" dt="2023-12-11T13:06:49.805" v="14" actId="26606"/>
          <ac:spMkLst>
            <pc:docMk/>
            <pc:sldMk cId="1074584728" sldId="302"/>
            <ac:spMk id="18" creationId="{FF9F2414-84E8-453E-B1F3-389FDE8192D9}"/>
          </ac:spMkLst>
        </pc:spChg>
        <pc:spChg chg="add del">
          <ac:chgData name="Ahmed Rady" userId="3b0534aee6c2ee8d" providerId="LiveId" clId="{91838C23-43C5-44DC-BE70-FFE54354E33E}" dt="2023-12-11T13:06:49.805" v="14" actId="26606"/>
          <ac:spMkLst>
            <pc:docMk/>
            <pc:sldMk cId="1074584728" sldId="302"/>
            <ac:spMk id="20" creationId="{3ECA69A1-7536-43AC-85EF-C7106179F5ED}"/>
          </ac:spMkLst>
        </pc:spChg>
        <pc:spChg chg="add">
          <ac:chgData name="Ahmed Rady" userId="3b0534aee6c2ee8d" providerId="LiveId" clId="{91838C23-43C5-44DC-BE70-FFE54354E33E}" dt="2023-12-11T13:06:49.814" v="16" actId="26606"/>
          <ac:spMkLst>
            <pc:docMk/>
            <pc:sldMk cId="1074584728" sldId="302"/>
            <ac:spMk id="22" creationId="{42A4FC2C-047E-45A5-965D-8E1E3BF09BC6}"/>
          </ac:spMkLst>
        </pc:spChg>
        <pc:picChg chg="add del">
          <ac:chgData name="Ahmed Rady" userId="3b0534aee6c2ee8d" providerId="LiveId" clId="{91838C23-43C5-44DC-BE70-FFE54354E33E}" dt="2023-12-11T13:06:48.492" v="11" actId="26606"/>
          <ac:picMkLst>
            <pc:docMk/>
            <pc:sldMk cId="1074584728" sldId="302"/>
            <ac:picMk id="3" creationId="{00833356-FF78-D43B-B3BD-9BC4DA37194A}"/>
          </ac:picMkLst>
        </pc:picChg>
        <pc:picChg chg="add mod">
          <ac:chgData name="Ahmed Rady" userId="3b0534aee6c2ee8d" providerId="LiveId" clId="{91838C23-43C5-44DC-BE70-FFE54354E33E}" dt="2023-12-11T13:06:51.982" v="17" actId="27614"/>
          <ac:picMkLst>
            <pc:docMk/>
            <pc:sldMk cId="1074584728" sldId="302"/>
            <ac:picMk id="3" creationId="{16507BFA-8A27-FF59-9EEB-0189B681B3D8}"/>
          </ac:picMkLst>
        </pc:picChg>
        <pc:picChg chg="add del">
          <ac:chgData name="Ahmed Rady" userId="3b0534aee6c2ee8d" providerId="LiveId" clId="{91838C23-43C5-44DC-BE70-FFE54354E33E}" dt="2023-12-11T13:06:49.805" v="14" actId="26606"/>
          <ac:picMkLst>
            <pc:docMk/>
            <pc:sldMk cId="1074584728" sldId="302"/>
            <ac:picMk id="3" creationId="{9999267D-BDDE-F98B-FD7C-04434AC64D0D}"/>
          </ac:picMkLst>
        </pc:picChg>
        <pc:picChg chg="add del mod replId">
          <ac:chgData name="Ahmed Rady" userId="3b0534aee6c2ee8d" providerId="LiveId" clId="{91838C23-43C5-44DC-BE70-FFE54354E33E}" dt="2023-12-11T13:06:49.814" v="16" actId="26606"/>
          <ac:picMkLst>
            <pc:docMk/>
            <pc:sldMk cId="1074584728" sldId="302"/>
            <ac:picMk id="23" creationId="{F0E689A5-30EC-FADF-335F-A84F830E1CBE}"/>
          </ac:picMkLst>
        </pc:picChg>
      </pc:sldChg>
      <pc:sldChg chg="new del">
        <pc:chgData name="Ahmed Rady" userId="3b0534aee6c2ee8d" providerId="LiveId" clId="{91838C23-43C5-44DC-BE70-FFE54354E33E}" dt="2023-12-11T13:06:24.758" v="1" actId="680"/>
        <pc:sldMkLst>
          <pc:docMk/>
          <pc:sldMk cId="1381427466" sldId="302"/>
        </pc:sldMkLst>
      </pc:sldChg>
      <pc:sldChg chg="addSp delSp modSp new mod setBg">
        <pc:chgData name="Ahmed Rady" userId="3b0534aee6c2ee8d" providerId="LiveId" clId="{91838C23-43C5-44DC-BE70-FFE54354E33E}" dt="2023-12-11T13:11:14.438" v="26" actId="27614"/>
        <pc:sldMkLst>
          <pc:docMk/>
          <pc:sldMk cId="1815088918" sldId="303"/>
        </pc:sldMkLst>
        <pc:spChg chg="add">
          <ac:chgData name="Ahmed Rady" userId="3b0534aee6c2ee8d" providerId="LiveId" clId="{91838C23-43C5-44DC-BE70-FFE54354E33E}" dt="2023-12-11T13:11:08.898" v="25" actId="26606"/>
          <ac:spMkLst>
            <pc:docMk/>
            <pc:sldMk cId="1815088918" sldId="303"/>
            <ac:spMk id="7" creationId="{32BC26D8-82FB-445E-AA49-62A77D7C1EE0}"/>
          </ac:spMkLst>
        </pc:spChg>
        <pc:spChg chg="add">
          <ac:chgData name="Ahmed Rady" userId="3b0534aee6c2ee8d" providerId="LiveId" clId="{91838C23-43C5-44DC-BE70-FFE54354E33E}" dt="2023-12-11T13:11:08.898" v="25" actId="26606"/>
          <ac:spMkLst>
            <pc:docMk/>
            <pc:sldMk cId="1815088918" sldId="303"/>
            <ac:spMk id="9" creationId="{CB44330D-EA18-4254-AA95-EB49948539B8}"/>
          </ac:spMkLst>
        </pc:spChg>
        <pc:picChg chg="add mod">
          <ac:chgData name="Ahmed Rady" userId="3b0534aee6c2ee8d" providerId="LiveId" clId="{91838C23-43C5-44DC-BE70-FFE54354E33E}" dt="2023-12-11T13:11:14.438" v="26" actId="27614"/>
          <ac:picMkLst>
            <pc:docMk/>
            <pc:sldMk cId="1815088918" sldId="303"/>
            <ac:picMk id="2" creationId="{BC76B592-B45A-492D-FA70-4F531719579F}"/>
          </ac:picMkLst>
        </pc:picChg>
        <pc:picChg chg="add del mod replId">
          <ac:chgData name="Ahmed Rady" userId="3b0534aee6c2ee8d" providerId="LiveId" clId="{91838C23-43C5-44DC-BE70-FFE54354E33E}" dt="2023-12-11T13:11:08.898" v="25" actId="26606"/>
          <ac:picMkLst>
            <pc:docMk/>
            <pc:sldMk cId="1815088918" sldId="303"/>
            <ac:picMk id="4" creationId="{5D00CF18-F2FE-677C-75F2-51AFC771D353}"/>
          </ac:picMkLst>
        </pc:picChg>
      </pc:sldChg>
      <pc:sldChg chg="new del">
        <pc:chgData name="Ahmed Rady" userId="3b0534aee6c2ee8d" providerId="LiveId" clId="{91838C23-43C5-44DC-BE70-FFE54354E33E}" dt="2023-12-11T13:13:53.097" v="37" actId="680"/>
        <pc:sldMkLst>
          <pc:docMk/>
          <pc:sldMk cId="360518490" sldId="304"/>
        </pc:sldMkLst>
      </pc:sldChg>
      <pc:sldChg chg="addSp modSp new del">
        <pc:chgData name="Ahmed Rady" userId="3b0534aee6c2ee8d" providerId="LiveId" clId="{91838C23-43C5-44DC-BE70-FFE54354E33E}" dt="2023-12-11T13:13:35.963" v="28" actId="47"/>
        <pc:sldMkLst>
          <pc:docMk/>
          <pc:sldMk cId="1167811000" sldId="304"/>
        </pc:sldMkLst>
        <pc:picChg chg="add mod">
          <ac:chgData name="Ahmed Rady" userId="3b0534aee6c2ee8d" providerId="LiveId" clId="{91838C23-43C5-44DC-BE70-FFE54354E33E}" dt="2023-12-11T13:11:22.956" v="27"/>
          <ac:picMkLst>
            <pc:docMk/>
            <pc:sldMk cId="1167811000" sldId="304"/>
            <ac:picMk id="2" creationId="{171F9A62-69F4-BC58-8E94-4E960BB71762}"/>
          </ac:picMkLst>
        </pc:picChg>
      </pc:sldChg>
      <pc:sldChg chg="addSp modSp new">
        <pc:chgData name="Ahmed Rady" userId="3b0534aee6c2ee8d" providerId="LiveId" clId="{91838C23-43C5-44DC-BE70-FFE54354E33E}" dt="2023-12-11T13:15:15.600" v="41"/>
        <pc:sldMkLst>
          <pc:docMk/>
          <pc:sldMk cId="2630034505" sldId="304"/>
        </pc:sldMkLst>
        <pc:picChg chg="add mod">
          <ac:chgData name="Ahmed Rady" userId="3b0534aee6c2ee8d" providerId="LiveId" clId="{91838C23-43C5-44DC-BE70-FFE54354E33E}" dt="2023-12-11T13:15:15.600" v="41"/>
          <ac:picMkLst>
            <pc:docMk/>
            <pc:sldMk cId="2630034505" sldId="304"/>
            <ac:picMk id="2" creationId="{3B607082-6204-3E37-25F3-CA1FAD8D2F76}"/>
          </ac:picMkLst>
        </pc:picChg>
      </pc:sldChg>
      <pc:sldChg chg="new del">
        <pc:chgData name="Ahmed Rady" userId="3b0534aee6c2ee8d" providerId="LiveId" clId="{91838C23-43C5-44DC-BE70-FFE54354E33E}" dt="2023-12-11T13:13:36.559" v="29" actId="47"/>
        <pc:sldMkLst>
          <pc:docMk/>
          <pc:sldMk cId="2545341145" sldId="305"/>
        </pc:sldMkLst>
      </pc:sldChg>
      <pc:sldChg chg="addSp delSp modSp new">
        <pc:chgData name="Ahmed Rady" userId="3b0534aee6c2ee8d" providerId="LiveId" clId="{91838C23-43C5-44DC-BE70-FFE54354E33E}" dt="2023-12-11T13:15:50.196" v="45"/>
        <pc:sldMkLst>
          <pc:docMk/>
          <pc:sldMk cId="2630125668" sldId="305"/>
        </pc:sldMkLst>
        <pc:picChg chg="add del mod">
          <ac:chgData name="Ahmed Rady" userId="3b0534aee6c2ee8d" providerId="LiveId" clId="{91838C23-43C5-44DC-BE70-FFE54354E33E}" dt="2023-12-11T13:15:49.083" v="44"/>
          <ac:picMkLst>
            <pc:docMk/>
            <pc:sldMk cId="2630125668" sldId="305"/>
            <ac:picMk id="2" creationId="{BD512CE0-BA9C-E9EF-20AE-6BDE8C774A69}"/>
          </ac:picMkLst>
        </pc:picChg>
        <pc:picChg chg="add mod">
          <ac:chgData name="Ahmed Rady" userId="3b0534aee6c2ee8d" providerId="LiveId" clId="{91838C23-43C5-44DC-BE70-FFE54354E33E}" dt="2023-12-11T13:15:50.196" v="45"/>
          <ac:picMkLst>
            <pc:docMk/>
            <pc:sldMk cId="2630125668" sldId="305"/>
            <ac:picMk id="3" creationId="{5976E087-3D19-69C5-D97D-B87CBC253AFF}"/>
          </ac:picMkLst>
        </pc:picChg>
      </pc:sldChg>
      <pc:sldChg chg="new del">
        <pc:chgData name="Ahmed Rady" userId="3b0534aee6c2ee8d" providerId="LiveId" clId="{91838C23-43C5-44DC-BE70-FFE54354E33E}" dt="2023-12-11T13:13:36.910" v="30" actId="47"/>
        <pc:sldMkLst>
          <pc:docMk/>
          <pc:sldMk cId="447951251" sldId="306"/>
        </pc:sldMkLst>
      </pc:sldChg>
      <pc:sldChg chg="new del">
        <pc:chgData name="Ahmed Rady" userId="3b0534aee6c2ee8d" providerId="LiveId" clId="{91838C23-43C5-44DC-BE70-FFE54354E33E}" dt="2023-12-11T13:13:37.501" v="31" actId="47"/>
        <pc:sldMkLst>
          <pc:docMk/>
          <pc:sldMk cId="2961235442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A8F-5D8B-436F-C45D-2CCE432C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FEB36-0058-D19E-D277-C7C1E7FB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15CE-90A4-6B7E-015B-83D3485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9DD1-83E1-BBDC-EBF9-06681FFE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C962-1D3A-9E75-C326-35319B0C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569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D376-9EFB-4384-5724-9E8B7BE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36DE4-1BA3-9A33-CAF1-B242C035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B7A3-19D9-8163-DA60-9F912CEA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BDC5-EA12-A1BE-A483-7E54209F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C08F-3B0B-7268-3771-E1DA22C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406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3730F-8C8B-EAB0-5833-36A5129C8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4C6C1-039A-C60E-4819-8F8CAB997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5EED-46D0-C152-E6E0-3B091818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D882-E682-02FB-8B39-2FD254B1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E881-BC35-B098-210D-C6C85200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343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E7B2-FDBD-DF00-B454-0408B2EF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E786-FF07-9680-F555-04EF5CE2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C1CA-0831-4E6F-100C-617E4869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CE85-E46E-EE05-F44E-F1157F30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232C-F030-EA48-2D15-1FA798D8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660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449E-A82C-F67A-C219-892D92F3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1C28B-5B39-5B14-5DF1-AE53FA4A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4DA7-BE42-27D9-364D-4C955BB8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FF9-CF24-8EB1-9B45-5072BC08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7EDB-FF39-58E5-927B-F368D631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053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2B6B-CFC9-9135-9F00-4F6B1635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D6B-8A8C-7417-0F6A-E79886BEF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E1D4-C68C-21EF-E182-67E579D4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A6B3-0A90-FC10-2357-413E303B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40BD-B912-0A86-C06D-4D66F3C9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AE52-D8B3-C404-637B-42F86BBA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3652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95FF-2FA8-0D2E-CB16-A1F7F305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A1D1-554D-0E66-6B24-E13A72CD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07D8E-6953-03FB-C8D5-F8CB77DA5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1E85-4F30-9BDC-3C6D-7CFD7E5A3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29D74-8149-9701-9587-4A77463C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417C-1A59-C34E-AE3B-8464AA7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50A12-6363-A713-D060-32E79DF0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1CEB1-C508-48BC-75D9-085F32F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15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723E-3A65-4FC1-5EEF-9346A1C9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5557-D712-FEBB-1CF7-450EE034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E41E0-B100-F9F1-5001-E2183963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81221-740C-BBF3-24B8-8C1AD91D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E1115-1BF9-83F8-3F22-D17BDEF9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A30F0-32FF-EA35-FB8B-2A22B11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3D0-F699-CF9C-7F8B-206C5996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045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5C36-1EBB-6D16-2C86-FEF61D95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C1B1-E1BD-5C96-65AF-63EC5C16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453C5-3976-FDEA-E3F4-39095A7F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98F7-E5C0-F76A-0C7D-EA62F6CE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F183-D045-F4FD-2625-38E5414F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E8E80-5BF9-3A8B-800A-A8025F2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8756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E334-E856-9250-3627-067FF565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604B2-8BD9-00F8-BAB8-9C4CF2CE6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4E484-B10D-4DEC-FD91-806C0F2B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4010-F4D6-6339-C0DD-AFAF7DB9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568D-2E48-7DC2-2887-F51C0568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4394A-8AB2-17B8-59CD-C842D42F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1207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99A68-7E49-36B6-011C-C4541685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B883-3AD2-41B4-1425-9E94483A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E816-3CDC-A7DE-ACC2-898A4FF5A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A659-A165-4BF9-89F6-18E7D0ED295B}" type="datetimeFigureOut">
              <a:rPr lang="ar-EG" smtClean="0"/>
              <a:t>02/06/1445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A12B-CB89-961E-02B1-40F7DBA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AFBF-1CAD-13E6-4282-83B05E446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1850-B6E5-4F4A-A69E-8D9BF605CA9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356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DB566461-87B9-7B22-82ED-67C26E1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F48A6-A369-9268-0515-7D3CD620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846"/>
            <a:ext cx="5850384" cy="4680307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5440C-D1CD-ACF4-E200-76D6B98009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82936" y="920392"/>
                <a:ext cx="5317651" cy="30731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1500" b="1" i="1" kern="12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11500" b="1" i="1" kern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en-US" sz="11500" b="1" i="1" kern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6000" b="1" kern="12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+mj-ea"/>
                    <a:cs typeface="+mj-cs"/>
                  </a:rPr>
                  <a:t> definition</a:t>
                </a:r>
                <a:endParaRPr lang="en-US" sz="6000" b="1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5440C-D1CD-ACF4-E200-76D6B9800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82936" y="920392"/>
                <a:ext cx="5317651" cy="3073110"/>
              </a:xfrm>
              <a:blipFill>
                <a:blip r:embed="rId3"/>
                <a:stretch>
                  <a:fillRect r="-3784" b="-9325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3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math equation with numbers and a gray background&#10;&#10;Description automatically generated with medium confidence">
            <a:extLst>
              <a:ext uri="{FF2B5EF4-FFF2-40B4-BE49-F238E27FC236}">
                <a16:creationId xmlns:a16="http://schemas.microsoft.com/office/drawing/2014/main" id="{4353E2D3-3EBA-55F3-365D-61C3A4DA0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87961F-FB68-B38C-A41B-DCFB3B70BCEE}"/>
              </a:ext>
            </a:extLst>
          </p:cNvPr>
          <p:cNvSpPr/>
          <p:nvPr/>
        </p:nvSpPr>
        <p:spPr>
          <a:xfrm>
            <a:off x="838200" y="1825625"/>
            <a:ext cx="10515600" cy="17938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600" dirty="0">
                <a:solidFill>
                  <a:schemeClr val="tx1"/>
                </a:solidFill>
              </a:rPr>
              <a:t>       y</a:t>
            </a:r>
            <a:r>
              <a:rPr lang="en-US" sz="8600" i="0" dirty="0">
                <a:solidFill>
                  <a:schemeClr val="tx1"/>
                </a:solidFill>
                <a:effectLst/>
              </a:rPr>
              <a:t> = </a:t>
            </a:r>
            <a:r>
              <a:rPr lang="en-US" sz="8600" i="1" dirty="0">
                <a:solidFill>
                  <a:schemeClr val="tx1"/>
                </a:solidFill>
                <a:effectLst/>
              </a:rPr>
              <a:t>β</a:t>
            </a:r>
            <a:r>
              <a:rPr lang="en-US" sz="3900" i="1" dirty="0">
                <a:solidFill>
                  <a:schemeClr val="tx1"/>
                </a:solidFill>
              </a:rPr>
              <a:t>0</a:t>
            </a:r>
            <a:r>
              <a:rPr lang="en-US" sz="86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8600" i="0" dirty="0">
                <a:solidFill>
                  <a:schemeClr val="tx1"/>
                </a:solidFill>
                <a:effectLst/>
              </a:rPr>
              <a:t>+ </a:t>
            </a:r>
            <a:r>
              <a:rPr lang="en-US" sz="8600" i="1" dirty="0">
                <a:solidFill>
                  <a:schemeClr val="tx1"/>
                </a:solidFill>
                <a:effectLst/>
              </a:rPr>
              <a:t>β</a:t>
            </a:r>
            <a:r>
              <a:rPr lang="en-US" sz="3900" i="1" dirty="0">
                <a:solidFill>
                  <a:schemeClr val="tx1"/>
                </a:solidFill>
                <a:effectLst/>
              </a:rPr>
              <a:t>1</a:t>
            </a:r>
            <a:r>
              <a:rPr lang="en-US" sz="8600" i="1" dirty="0">
                <a:solidFill>
                  <a:schemeClr val="tx1"/>
                </a:solidFill>
              </a:rPr>
              <a:t> </a:t>
            </a:r>
            <a:r>
              <a:rPr lang="en-US" sz="8600" i="0" dirty="0">
                <a:solidFill>
                  <a:schemeClr val="tx1"/>
                </a:solidFill>
                <a:effectLst/>
              </a:rPr>
              <a:t>​​x + </a:t>
            </a:r>
            <a:r>
              <a:rPr lang="en-US" sz="8600" i="1" dirty="0">
                <a:solidFill>
                  <a:schemeClr val="tx1"/>
                </a:solidFill>
                <a:effectLst/>
              </a:rPr>
              <a:t>ϵ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B46D2-CBCB-57B9-7135-EE891B230588}"/>
              </a:ext>
            </a:extLst>
          </p:cNvPr>
          <p:cNvSpPr txBox="1"/>
          <p:nvPr/>
        </p:nvSpPr>
        <p:spPr>
          <a:xfrm>
            <a:off x="3364691" y="4906516"/>
            <a:ext cx="5732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Linear Regression Model</a:t>
            </a:r>
            <a:br>
              <a:rPr lang="ar-EG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ar-EG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2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2F4E-1FF8-0508-17A1-A9348FF8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392" y="1089706"/>
            <a:ext cx="466532" cy="4171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latin typeface="Gabriola" panose="04040605051002020D02" pitchFamily="82" charset="0"/>
              </a:rPr>
              <a:t>.</a:t>
            </a:r>
            <a:endParaRPr lang="ar-EG" b="1" i="1" dirty="0">
              <a:latin typeface="Gabriola" panose="04040605051002020D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C97C1-A3C7-4845-C3B3-5677DFBE0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614" y="2425017"/>
            <a:ext cx="9144000" cy="4168730"/>
          </a:xfrm>
        </p:spPr>
        <p:txBody>
          <a:bodyPr>
            <a:normAutofit fontScale="92500" lnSpcReduction="20000"/>
          </a:bodyPr>
          <a:lstStyle/>
          <a:p>
            <a:endParaRPr lang="en-US" sz="5400" dirty="0">
              <a:latin typeface="Footlight MT Light" panose="0204060206030A020304" pitchFamily="18" charset="0"/>
            </a:endParaRPr>
          </a:p>
          <a:p>
            <a:r>
              <a:rPr lang="en-US" sz="5400" dirty="0" err="1">
                <a:latin typeface="Footlight MT Light" panose="0204060206030A020304" pitchFamily="18" charset="0"/>
              </a:rPr>
              <a:t>y</a:t>
            </a:r>
            <a:r>
              <a:rPr lang="en-US" sz="4000" dirty="0" err="1">
                <a:latin typeface="Footlight MT Light" panose="0204060206030A020304" pitchFamily="18" charset="0"/>
              </a:rPr>
              <a:t>1</a:t>
            </a:r>
            <a:r>
              <a:rPr lang="en-US" sz="5400" dirty="0">
                <a:latin typeface="Footlight MT Light" panose="0204060206030A020304" pitchFamily="18" charset="0"/>
              </a:rPr>
              <a:t> = </a:t>
            </a:r>
            <a:r>
              <a:rPr lang="el-GR" sz="5400" i="1" dirty="0"/>
              <a:t>β</a:t>
            </a:r>
            <a:r>
              <a:rPr lang="el-GR" sz="4000" i="1" dirty="0"/>
              <a:t>0</a:t>
            </a:r>
            <a:r>
              <a:rPr lang="el-GR" sz="5400" dirty="0"/>
              <a:t> + </a:t>
            </a:r>
            <a:r>
              <a:rPr lang="el-GR" sz="5400" i="1" dirty="0"/>
              <a:t>β</a:t>
            </a:r>
            <a:r>
              <a:rPr lang="el-GR" sz="4000" i="1" dirty="0"/>
              <a:t>1</a:t>
            </a:r>
            <a:r>
              <a:rPr lang="en-US" sz="5400" dirty="0">
                <a:latin typeface="Footlight MT Light" panose="0204060206030A020304" pitchFamily="18" charset="0"/>
              </a:rPr>
              <a:t> </a:t>
            </a:r>
            <a:r>
              <a:rPr lang="en-US" sz="5400" dirty="0" err="1">
                <a:latin typeface="Footlight MT Light" panose="0204060206030A020304" pitchFamily="18" charset="0"/>
              </a:rPr>
              <a:t>x</a:t>
            </a:r>
            <a:r>
              <a:rPr lang="en-US" sz="4000" dirty="0" err="1">
                <a:latin typeface="Footlight MT Light" panose="0204060206030A020304" pitchFamily="18" charset="0"/>
              </a:rPr>
              <a:t>1</a:t>
            </a:r>
            <a:r>
              <a:rPr lang="en-US" sz="5400" dirty="0">
                <a:latin typeface="Footlight MT Light" panose="0204060206030A020304" pitchFamily="18" charset="0"/>
              </a:rPr>
              <a:t> + </a:t>
            </a:r>
            <a:r>
              <a:rPr lang="el-GR" sz="5400" i="1" dirty="0"/>
              <a:t>ε</a:t>
            </a:r>
            <a:r>
              <a:rPr lang="el-GR" sz="4000" i="1" dirty="0"/>
              <a:t>1</a:t>
            </a:r>
            <a:r>
              <a:rPr lang="el-GR" sz="5400" dirty="0"/>
              <a:t>, </a:t>
            </a:r>
            <a:endParaRPr lang="en-US" sz="5400" dirty="0"/>
          </a:p>
          <a:p>
            <a:br>
              <a:rPr lang="en-US" sz="5400" dirty="0">
                <a:latin typeface="Footlight MT Light" panose="0204060206030A020304" pitchFamily="18" charset="0"/>
              </a:rPr>
            </a:br>
            <a:r>
              <a:rPr lang="en-US" sz="5400" dirty="0" err="1">
                <a:latin typeface="Footlight MT Light" panose="0204060206030A020304" pitchFamily="18" charset="0"/>
              </a:rPr>
              <a:t>y</a:t>
            </a:r>
            <a:r>
              <a:rPr lang="en-US" sz="4000" dirty="0" err="1">
                <a:latin typeface="Footlight MT Light" panose="0204060206030A020304" pitchFamily="18" charset="0"/>
              </a:rPr>
              <a:t>2</a:t>
            </a:r>
            <a:r>
              <a:rPr lang="en-US" sz="5400" dirty="0">
                <a:latin typeface="Footlight MT Light" panose="0204060206030A020304" pitchFamily="18" charset="0"/>
              </a:rPr>
              <a:t> = </a:t>
            </a:r>
            <a:r>
              <a:rPr lang="el-GR" sz="5400" i="1" dirty="0"/>
              <a:t>β</a:t>
            </a:r>
            <a:r>
              <a:rPr lang="el-GR" sz="4000" i="1" dirty="0"/>
              <a:t>0</a:t>
            </a:r>
            <a:r>
              <a:rPr lang="el-GR" sz="5400" dirty="0"/>
              <a:t> + </a:t>
            </a:r>
            <a:r>
              <a:rPr lang="el-GR" sz="5400" i="1" dirty="0"/>
              <a:t>β</a:t>
            </a:r>
            <a:r>
              <a:rPr lang="el-GR" sz="4000" i="1" dirty="0"/>
              <a:t>1</a:t>
            </a:r>
            <a:r>
              <a:rPr lang="en-US" sz="5400" dirty="0">
                <a:latin typeface="Footlight MT Light" panose="0204060206030A020304" pitchFamily="18" charset="0"/>
              </a:rPr>
              <a:t> </a:t>
            </a:r>
            <a:r>
              <a:rPr lang="en-US" sz="5400" dirty="0" err="1">
                <a:latin typeface="Footlight MT Light" panose="0204060206030A020304" pitchFamily="18" charset="0"/>
              </a:rPr>
              <a:t>x</a:t>
            </a:r>
            <a:r>
              <a:rPr lang="en-US" sz="3600" dirty="0" err="1">
                <a:latin typeface="Footlight MT Light" panose="0204060206030A020304" pitchFamily="18" charset="0"/>
              </a:rPr>
              <a:t>2</a:t>
            </a:r>
            <a:r>
              <a:rPr lang="en-US" sz="5400" dirty="0">
                <a:latin typeface="Footlight MT Light" panose="0204060206030A020304" pitchFamily="18" charset="0"/>
              </a:rPr>
              <a:t> + </a:t>
            </a:r>
            <a:r>
              <a:rPr lang="el-GR" sz="5400" i="1" dirty="0"/>
              <a:t>ε</a:t>
            </a:r>
            <a:r>
              <a:rPr lang="el-GR" sz="4000" i="1" dirty="0"/>
              <a:t>2</a:t>
            </a:r>
            <a:r>
              <a:rPr lang="el-GR" sz="5400" dirty="0"/>
              <a:t>,</a:t>
            </a:r>
            <a:endParaRPr lang="en-US" sz="5400" dirty="0">
              <a:latin typeface="Footlight MT Light" panose="0204060206030A020304" pitchFamily="18" charset="0"/>
            </a:endParaRPr>
          </a:p>
          <a:p>
            <a:pPr algn="l"/>
            <a:r>
              <a:rPr lang="en-US" sz="3200" dirty="0"/>
              <a:t>                        </a:t>
            </a:r>
            <a:r>
              <a:rPr lang="el-GR" sz="3200" dirty="0"/>
              <a:t> .</a:t>
            </a:r>
            <a:br>
              <a:rPr lang="en-US" sz="3200" dirty="0"/>
            </a:br>
            <a:r>
              <a:rPr lang="en-US" sz="3200" dirty="0"/>
              <a:t>                        </a:t>
            </a:r>
            <a:r>
              <a:rPr lang="el-GR" sz="3200" dirty="0"/>
              <a:t> .</a:t>
            </a:r>
            <a:br>
              <a:rPr lang="en-US" sz="3200" dirty="0"/>
            </a:br>
            <a:r>
              <a:rPr lang="el-GR" sz="3200" dirty="0"/>
              <a:t> </a:t>
            </a:r>
            <a:r>
              <a:rPr lang="en-US" sz="3200" dirty="0"/>
              <a:t>                        </a:t>
            </a:r>
            <a:r>
              <a:rPr lang="el-GR" sz="3200" dirty="0"/>
              <a:t>.</a:t>
            </a:r>
            <a:br>
              <a:rPr lang="en-US" sz="5400" dirty="0"/>
            </a:br>
            <a:r>
              <a:rPr lang="el-GR" sz="5400" dirty="0"/>
              <a:t> </a:t>
            </a:r>
            <a:r>
              <a:rPr lang="en-US" sz="5400" dirty="0"/>
              <a:t>            </a:t>
            </a:r>
            <a:r>
              <a:rPr lang="en-US" sz="5400" dirty="0" err="1">
                <a:latin typeface="Footlight MT Light" panose="0204060206030A020304" pitchFamily="18" charset="0"/>
              </a:rPr>
              <a:t>y</a:t>
            </a:r>
            <a:r>
              <a:rPr lang="en-US" sz="3200" dirty="0" err="1">
                <a:latin typeface="Footlight MT Light" panose="0204060206030A020304" pitchFamily="18" charset="0"/>
              </a:rPr>
              <a:t>n</a:t>
            </a:r>
            <a:r>
              <a:rPr lang="en-US" sz="5400" dirty="0">
                <a:latin typeface="Footlight MT Light" panose="0204060206030A020304" pitchFamily="18" charset="0"/>
              </a:rPr>
              <a:t> = </a:t>
            </a:r>
            <a:r>
              <a:rPr lang="el-GR" sz="5400" i="1" dirty="0"/>
              <a:t>β</a:t>
            </a:r>
            <a:r>
              <a:rPr lang="el-GR" sz="4000" i="1" dirty="0"/>
              <a:t>0</a:t>
            </a:r>
            <a:r>
              <a:rPr lang="el-GR" sz="5400" dirty="0"/>
              <a:t> + </a:t>
            </a:r>
            <a:r>
              <a:rPr lang="el-GR" sz="5400" i="1" dirty="0"/>
              <a:t>β</a:t>
            </a:r>
            <a:r>
              <a:rPr lang="el-GR" sz="4000" i="1" dirty="0"/>
              <a:t>1</a:t>
            </a:r>
            <a:r>
              <a:rPr lang="en-US" sz="5400" i="1" dirty="0">
                <a:latin typeface="Footlight MT Light" panose="0204060206030A020304" pitchFamily="18" charset="0"/>
              </a:rPr>
              <a:t> </a:t>
            </a:r>
            <a:r>
              <a:rPr lang="en-US" sz="5400" dirty="0" err="1">
                <a:latin typeface="Footlight MT Light" panose="0204060206030A020304" pitchFamily="18" charset="0"/>
              </a:rPr>
              <a:t>x</a:t>
            </a:r>
            <a:r>
              <a:rPr lang="en-US" sz="4000" dirty="0" err="1">
                <a:latin typeface="Footlight MT Light" panose="0204060206030A020304" pitchFamily="18" charset="0"/>
              </a:rPr>
              <a:t>n</a:t>
            </a:r>
            <a:r>
              <a:rPr lang="en-US" sz="5400" dirty="0">
                <a:latin typeface="Footlight MT Light" panose="0204060206030A020304" pitchFamily="18" charset="0"/>
              </a:rPr>
              <a:t> + </a:t>
            </a:r>
            <a:r>
              <a:rPr lang="el-GR" sz="5400" i="1" dirty="0"/>
              <a:t>ε</a:t>
            </a:r>
            <a:r>
              <a:rPr lang="en-US" sz="4000" i="1" dirty="0">
                <a:latin typeface="Footlight MT Light" panose="0204060206030A020304" pitchFamily="18" charset="0"/>
              </a:rPr>
              <a:t>n</a:t>
            </a:r>
            <a:endParaRPr lang="ar-EG" sz="5400" dirty="0">
              <a:latin typeface="Footlight MT Light" panose="0204060206030A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80D127-1FB7-5E2E-B522-C502D2A4923D}"/>
              </a:ext>
            </a:extLst>
          </p:cNvPr>
          <p:cNvSpPr/>
          <p:nvPr/>
        </p:nvSpPr>
        <p:spPr>
          <a:xfrm>
            <a:off x="2457059" y="569167"/>
            <a:ext cx="7722637" cy="15008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Footlight MT Light" panose="0204060206030A020304" pitchFamily="18" charset="0"/>
              </a:rPr>
              <a:t>y</a:t>
            </a:r>
            <a:r>
              <a:rPr lang="en-US" sz="40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sz="54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 = </a:t>
            </a:r>
            <a:r>
              <a:rPr lang="el-GR" sz="5400" b="1" i="1" dirty="0">
                <a:solidFill>
                  <a:schemeClr val="tx1"/>
                </a:solidFill>
              </a:rPr>
              <a:t>β</a:t>
            </a:r>
            <a:r>
              <a:rPr lang="el-GR" sz="4000" b="1" i="1" dirty="0">
                <a:solidFill>
                  <a:schemeClr val="tx1"/>
                </a:solidFill>
              </a:rPr>
              <a:t>0</a:t>
            </a:r>
            <a:r>
              <a:rPr lang="el-GR" sz="5400" b="1" dirty="0">
                <a:solidFill>
                  <a:schemeClr val="tx1"/>
                </a:solidFill>
              </a:rPr>
              <a:t> + </a:t>
            </a:r>
            <a:r>
              <a:rPr lang="el-GR" sz="5400" b="1" i="1" dirty="0">
                <a:solidFill>
                  <a:schemeClr val="tx1"/>
                </a:solidFill>
              </a:rPr>
              <a:t>β</a:t>
            </a:r>
            <a:r>
              <a:rPr lang="el-GR" sz="4000" b="1" i="1" dirty="0">
                <a:solidFill>
                  <a:schemeClr val="tx1"/>
                </a:solidFill>
              </a:rPr>
              <a:t>1</a:t>
            </a:r>
            <a:r>
              <a:rPr lang="en-US" sz="54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 x</a:t>
            </a:r>
            <a:r>
              <a:rPr lang="en-US" sz="40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sz="54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 + </a:t>
            </a:r>
            <a:r>
              <a:rPr lang="el-GR" sz="5400" b="1" i="1" dirty="0">
                <a:solidFill>
                  <a:schemeClr val="tx1"/>
                </a:solidFill>
              </a:rPr>
              <a:t>ε</a:t>
            </a:r>
            <a:r>
              <a:rPr lang="en-US" sz="5400" b="1" i="1" dirty="0">
                <a:solidFill>
                  <a:schemeClr val="tx1"/>
                </a:solidFill>
                <a:latin typeface="Footlight MT Light" panose="0204060206030A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ar-EG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97A0DF-D190-840C-D6FB-8F334700549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2689614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5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5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54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4400" dirty="0" smtClean="0">
                                <a:latin typeface="Footlight MT Light" panose="0204060206030A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54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4400" b="0" i="0" dirty="0" smtClean="0">
                                <a:latin typeface="Footlight MT Light" panose="0204060206030A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ar-EG" sz="5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54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600" dirty="0" smtClean="0">
                                <a:latin typeface="Footlight MT Light" panose="0204060206030A0203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5400" dirty="0"/>
                  <a:t> = </a:t>
                </a:r>
                <a:r>
                  <a:rPr lang="el-GR" sz="5400" i="1" dirty="0"/>
                  <a:t>β</a:t>
                </a:r>
                <a:r>
                  <a:rPr lang="el-GR" sz="3200" i="1" dirty="0"/>
                  <a:t>0</a:t>
                </a:r>
                <a:r>
                  <a:rPr lang="en-US" sz="4400" i="1" dirty="0"/>
                  <a:t>  </a:t>
                </a:r>
                <a:r>
                  <a:rPr lang="en-US" sz="4400" dirty="0"/>
                  <a:t>+ </a:t>
                </a:r>
                <a:r>
                  <a:rPr lang="el-GR" sz="5400" i="1" dirty="0"/>
                  <a:t>β</a:t>
                </a:r>
                <a:r>
                  <a:rPr lang="el-GR" sz="3200" i="1" dirty="0"/>
                  <a:t>1</a:t>
                </a:r>
                <a:r>
                  <a:rPr lang="en-US" sz="4400" i="1" dirty="0"/>
                  <a:t> </a:t>
                </a:r>
                <a:r>
                  <a:rPr lang="ar-EG" sz="44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5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5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5400" dirty="0">
                                <a:latin typeface="Footlight MT Light" panose="0204060206030A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4400" dirty="0" smtClean="0">
                                <a:latin typeface="Footlight MT Light" panose="0204060206030A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5400" dirty="0">
                                <a:latin typeface="Footlight MT Light" panose="0204060206030A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4000" dirty="0" smtClean="0">
                                <a:latin typeface="Footlight MT Light" panose="0204060206030A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ar-EG" sz="5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5400" dirty="0">
                                <a:latin typeface="Footlight MT Light" panose="0204060206030A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4400" dirty="0" smtClean="0">
                                <a:latin typeface="Footlight MT Light" panose="0204060206030A0203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5400" dirty="0"/>
                  <a:t>  +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5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5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l-GR" sz="54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l-GR" sz="4400" i="1" dirty="0" smtClean="0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l-GR" sz="54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4400" b="0" i="1" dirty="0" smtClean="0"/>
                              <m:t>2</m:t>
                            </m:r>
                          </m:e>
                          <m:e>
                            <m:r>
                              <a:rPr lang="ar-EG" sz="5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l-GR" sz="54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4400" i="1" dirty="0" smtClean="0">
                                <a:latin typeface="Footlight MT Light" panose="0204060206030A0203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5400" dirty="0"/>
                  <a:t> </a:t>
                </a:r>
                <a:endParaRPr lang="ar-EG" sz="5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97A0DF-D190-840C-D6FB-8F3347005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2689614"/>
              </a:xfrm>
              <a:blipFill>
                <a:blip r:embed="rId2"/>
                <a:stretch>
                  <a:fillRect t="-1065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66FE7E-66C6-008F-D071-FC39FD8505C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4482118"/>
                <a:ext cx="9144000" cy="1655762"/>
              </a:xfrm>
            </p:spPr>
            <p:txBody>
              <a:bodyPr>
                <a:normAutofit/>
              </a:bodyPr>
              <a:lstStyle/>
              <a:p>
                <a:endParaRPr lang="ar-EG" dirty="0"/>
              </a:p>
              <a:p>
                <a:r>
                  <a:rPr lang="en-US" sz="6600" i="0" dirty="0">
                    <a:solidFill>
                      <a:schemeClr val="tx1"/>
                    </a:solidFill>
                    <a:effectLst/>
                  </a:rPr>
                  <a:t>=  </a:t>
                </a:r>
                <a:r>
                  <a:rPr lang="en-US" sz="6600" i="1" dirty="0">
                    <a:solidFill>
                      <a:schemeClr val="tx1"/>
                    </a:solidFill>
                    <a:effectLst/>
                  </a:rPr>
                  <a:t>β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0</a:t>
                </a:r>
                <a:r>
                  <a:rPr lang="en-US" sz="6600" i="1" dirty="0">
                    <a:solidFill>
                      <a:schemeClr val="tx1"/>
                    </a:solidFill>
                    <a:effectLst/>
                  </a:rPr>
                  <a:t>  </a:t>
                </a:r>
                <a:r>
                  <a:rPr lang="en-US" sz="6600" i="0" dirty="0">
                    <a:solidFill>
                      <a:schemeClr val="tx1"/>
                    </a:solidFill>
                    <a:effectLst/>
                  </a:rPr>
                  <a:t>+ </a:t>
                </a:r>
                <a:r>
                  <a:rPr lang="en-US" sz="6600" i="1" dirty="0">
                    <a:solidFill>
                      <a:schemeClr val="tx1"/>
                    </a:solidFill>
                    <a:effectLst/>
                  </a:rPr>
                  <a:t>β</a:t>
                </a:r>
                <a:r>
                  <a:rPr lang="en-US" sz="2800" i="1" dirty="0">
                    <a:solidFill>
                      <a:schemeClr val="tx1"/>
                    </a:solidFill>
                    <a:effectLst/>
                  </a:rPr>
                  <a:t>1  </a:t>
                </a:r>
                <a:r>
                  <a:rPr lang="en-US" sz="66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ar-EG" sz="6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i="0" dirty="0">
                    <a:solidFill>
                      <a:schemeClr val="tx1"/>
                    </a:solidFill>
                    <a:effectLst/>
                  </a:rPr>
                  <a:t>+</a:t>
                </a:r>
                <a:endParaRPr lang="en-US" sz="6600" i="1" dirty="0">
                  <a:solidFill>
                    <a:schemeClr val="tx1"/>
                  </a:solidFill>
                  <a:effectLst/>
                </a:endParaRPr>
              </a:p>
              <a:p>
                <a:endParaRPr lang="ar-EG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66FE7E-66C6-008F-D071-FC39FD850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4482118"/>
                <a:ext cx="9144000" cy="1655762"/>
              </a:xfrm>
              <a:blipFill>
                <a:blip r:embed="rId3"/>
                <a:stretch>
                  <a:fillRect b="-15809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F6B186-C664-D558-DCE9-55F13CA04497}"/>
                  </a:ext>
                </a:extLst>
              </p:cNvPr>
              <p:cNvSpPr txBox="1"/>
              <p:nvPr/>
            </p:nvSpPr>
            <p:spPr>
              <a:xfrm>
                <a:off x="3055774" y="4812307"/>
                <a:ext cx="527180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ar-EG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ar-EG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F6B186-C664-D558-DCE9-55F13CA0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74" y="4812307"/>
                <a:ext cx="52718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0539C0-3502-12DF-9439-EE53CF9585AB}"/>
                  </a:ext>
                </a:extLst>
              </p:cNvPr>
              <p:cNvSpPr txBox="1"/>
              <p:nvPr/>
            </p:nvSpPr>
            <p:spPr>
              <a:xfrm>
                <a:off x="8248261" y="4906100"/>
                <a:ext cx="85647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ar-EG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6000" i="1" dirty="0" smtClean="0"/>
                            <m:t>ε</m:t>
                          </m:r>
                        </m:e>
                      </m:acc>
                    </m:oMath>
                  </m:oMathPara>
                </a14:m>
                <a:endParaRPr lang="ar-EG" sz="6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0539C0-3502-12DF-9439-EE53CF95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261" y="4906100"/>
                <a:ext cx="856475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47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5DD5DD-714B-05F6-A45C-AAB2EC0217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7198" y="226504"/>
                <a:ext cx="10515600" cy="6258272"/>
              </a:xfrm>
            </p:spPr>
            <p:txBody>
              <a:bodyPr>
                <a:normAutofit fontScale="90000"/>
              </a:bodyPr>
              <a:lstStyle/>
              <a:p>
                <a:pPr algn="ctr"/>
                <a:br>
                  <a:rPr lang="ar-EG" sz="4000" i="1" dirty="0">
                    <a:latin typeface="Cambria Math" panose="02040503050406030204" pitchFamily="18" charset="0"/>
                  </a:rPr>
                </a:br>
                <a:br>
                  <a:rPr lang="ar-EG" sz="4000" i="1" dirty="0">
                    <a:latin typeface="Cambria Math" panose="02040503050406030204" pitchFamily="18" charset="0"/>
                  </a:rPr>
                </a:br>
                <a:br>
                  <a:rPr lang="ar-EG" sz="4000" i="1" dirty="0">
                    <a:latin typeface="Cambria Math" panose="02040503050406030204" pitchFamily="18" charset="0"/>
                  </a:rPr>
                </a:br>
                <a:br>
                  <a:rPr lang="ar-EG" sz="4000" i="1" dirty="0">
                    <a:latin typeface="Cambria Math" panose="02040503050406030204" pitchFamily="18" charset="0"/>
                  </a:rPr>
                </a:br>
                <a:br>
                  <a:rPr lang="ar-EG" sz="4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200" dirty="0" smtClean="0">
                                <a:latin typeface="Footlight MT Light" panose="0204060206030A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200" b="0" i="0" dirty="0" smtClean="0">
                                <a:latin typeface="Footlight MT Light" panose="0204060206030A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ar-EG" sz="4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Footlight MT Light" panose="0204060206030A0203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4000" dirty="0"/>
                  <a:t> = </a:t>
                </a:r>
                <a:r>
                  <a:rPr lang="el-GR" sz="4000" i="1" dirty="0"/>
                  <a:t>β</a:t>
                </a:r>
                <a:r>
                  <a:rPr lang="el-GR" sz="2000" i="1" dirty="0"/>
                  <a:t>0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4000" b="0" i="0" dirty="0" smtClean="0">
                                <a:latin typeface="Footlight MT Light" panose="0204060206030A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4000" b="0" i="0" dirty="0" smtClean="0">
                                <a:latin typeface="Footlight MT Light" panose="0204060206030A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ar-EG" sz="4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+ </a:t>
                </a:r>
                <a:r>
                  <a:rPr lang="el-GR" sz="4000" i="1" dirty="0"/>
                  <a:t>β</a:t>
                </a:r>
                <a:r>
                  <a:rPr lang="el-GR" sz="2000" i="1" dirty="0"/>
                  <a:t>1</a:t>
                </a:r>
                <a:r>
                  <a:rPr lang="en-US" sz="3200" i="1" dirty="0"/>
                  <a:t> </a:t>
                </a:r>
                <a:r>
                  <a:rPr lang="ar-EG" sz="32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200" dirty="0" smtClean="0">
                                <a:latin typeface="Footlight MT Light" panose="0204060206030A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800" dirty="0" smtClean="0">
                                <a:latin typeface="Footlight MT Light" panose="0204060206030A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ar-EG" sz="4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200" dirty="0" smtClean="0">
                                <a:latin typeface="Footlight MT Light" panose="0204060206030A0203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4000" dirty="0"/>
                  <a:t>  +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l-GR" sz="40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l-GR" sz="3200" i="1" dirty="0" smtClean="0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l-GR" sz="40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3200" b="0" i="1" dirty="0" smtClean="0"/>
                              <m:t>2</m:t>
                            </m:r>
                          </m:e>
                          <m:e>
                            <m:r>
                              <a:rPr lang="ar-EG" sz="4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l-GR" sz="40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3200" i="1" dirty="0" smtClean="0">
                                <a:latin typeface="Footlight MT Light" panose="0204060206030A0203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4000" dirty="0"/>
                  <a:t> </a:t>
                </a:r>
                <a:br>
                  <a:rPr lang="en-US" sz="4000" dirty="0"/>
                </a:br>
                <a:br>
                  <a:rPr lang="ar-EG" sz="4400" dirty="0"/>
                </a:br>
                <a:br>
                  <a:rPr lang="ar-EG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4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100" dirty="0" smtClean="0">
                                <a:latin typeface="Footlight MT Light" panose="0204060206030A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100" b="0" i="0" dirty="0" smtClean="0">
                                <a:latin typeface="Footlight MT Light" panose="0204060206030A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ar-EG" sz="4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latin typeface="Footlight MT Light" panose="0204060206030A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700" dirty="0" smtClean="0">
                                <a:latin typeface="Footlight MT Light" panose="0204060206030A0203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4000" dirty="0" smtClean="0">
                                  <a:latin typeface="Footlight MT Light" panose="0204060206030A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200" dirty="0" smtClean="0">
                                  <a:latin typeface="Footlight MT Light" panose="0204060206030A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4000" dirty="0" smtClean="0">
                                  <a:latin typeface="Footlight MT Light" panose="0204060206030A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>
                                  <a:latin typeface="Footlight MT Light" panose="0204060206030A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ar-E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Footlight MT Light" panose="0204060206030A0203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 smtClean="0">
                                      <a:latin typeface="Footlight MT Light" panose="0204060206030A020304" pitchFamily="18" charset="0"/>
                                    </a:rPr>
                                    <m:t>n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EG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4000" i="1" dirty="0" smtClean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l-GR" sz="2200" i="1" dirty="0" smtClean="0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4000" i="1" dirty="0" smtClean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l-GR" sz="2200" i="1" dirty="0" smtClean="0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+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EG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EG" sz="4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l-GR" sz="40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l-GR" sz="3100" i="1" dirty="0" smtClean="0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l-GR" sz="40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3100" b="0" i="1" dirty="0" smtClean="0"/>
                              <m:t>2</m:t>
                            </m:r>
                          </m:e>
                          <m:e>
                            <m:r>
                              <a:rPr lang="ar-EG" sz="4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l-GR" sz="4000" i="1" dirty="0"/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3100" i="1" dirty="0" smtClean="0">
                                <a:latin typeface="Footlight MT Light" panose="0204060206030A0203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sz="53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ar-EG" sz="6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6000" b="1" dirty="0"/>
                  <a:t> </a:t>
                </a:r>
                <a:r>
                  <a:rPr lang="en-US" sz="6700" b="1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ar-EG" sz="67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7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67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ar-EG" sz="6700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ar-EG" sz="67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6700" b="1" i="1" dirty="0" smtClean="0"/>
                          <m:t>β</m:t>
                        </m:r>
                      </m:e>
                    </m:acc>
                    <m:r>
                      <a:rPr lang="en-US" sz="67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700" b="1" dirty="0"/>
                  <a:t>​​  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ar-EG" sz="67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6700" b="1" i="1" dirty="0" smtClean="0"/>
                          <m:t>ε</m:t>
                        </m:r>
                      </m:e>
                    </m:acc>
                  </m:oMath>
                </a14:m>
                <a:br>
                  <a:rPr lang="en-US" sz="6000" b="1" i="1" dirty="0"/>
                </a:br>
                <a:br>
                  <a:rPr lang="ar-EG" dirty="0"/>
                </a:br>
                <a:br>
                  <a:rPr lang="ar-EG" dirty="0"/>
                </a:br>
                <a:br>
                  <a:rPr lang="ar-EG" dirty="0"/>
                </a:br>
                <a:endParaRPr lang="ar-EG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5DD5DD-714B-05F6-A45C-AAB2EC021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7198" y="226504"/>
                <a:ext cx="10515600" cy="6258272"/>
              </a:xfrm>
              <a:blipFill>
                <a:blip r:embed="rId2"/>
                <a:stretch>
                  <a:fillRect b="-934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1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7A1BB3-56D0-33E8-B70F-CBE7764E1D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9968" y="289522"/>
                <a:ext cx="12022123" cy="6278956"/>
              </a:xfrm>
            </p:spPr>
            <p:txBody>
              <a:bodyPr>
                <a:normAutofit fontScale="90000"/>
              </a:bodyPr>
              <a:lstStyle/>
              <a:p>
                <a:br>
                  <a:rPr lang="en-US" sz="5400" b="1" i="1" dirty="0">
                    <a:latin typeface="Cambria Math" panose="02040503050406030204" pitchFamily="18" charset="0"/>
                  </a:rPr>
                </a:br>
                <a:br>
                  <a:rPr lang="en-US" sz="5400" b="1" i="1" dirty="0">
                    <a:latin typeface="Cambria Math" panose="02040503050406030204" pitchFamily="18" charset="0"/>
                  </a:rPr>
                </a:br>
                <a:br>
                  <a:rPr lang="en-US" sz="5400" b="1" i="1" dirty="0">
                    <a:latin typeface="Cambria Math" panose="02040503050406030204" pitchFamily="18" charset="0"/>
                  </a:rPr>
                </a:br>
                <a:r>
                  <a:rPr lang="en-US" sz="5400" b="1" i="1" dirty="0">
                    <a:latin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6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6000" b="1" dirty="0"/>
                  <a:t>  =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60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6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1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sz="6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6000" b="1" i="1" dirty="0"/>
                          <m:t>β</m:t>
                        </m:r>
                      </m:e>
                    </m:acc>
                    <m:r>
                      <a:rPr lang="en-US" sz="6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b="1" i="1" dirty="0"/>
                  <a:t> </a:t>
                </a:r>
                <a:r>
                  <a:rPr lang="en-US" sz="6000" b="1" dirty="0"/>
                  <a:t>​+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6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6000" b="1" i="1" dirty="0" smtClean="0"/>
                          <m:t>ϵ</m:t>
                        </m:r>
                      </m:e>
                    </m:acc>
                  </m:oMath>
                </a14:m>
                <a:r>
                  <a:rPr lang="en-US" sz="4900" b="1" i="1" dirty="0"/>
                  <a:t>   </a:t>
                </a:r>
                <a:r>
                  <a:rPr lang="en-US" sz="3100" b="1" dirty="0"/>
                  <a:t>(</a:t>
                </a:r>
                <a:r>
                  <a:rPr lang="en-US" sz="2700" b="1" dirty="0"/>
                  <a:t>the general form of Regression</a:t>
                </a:r>
                <a:r>
                  <a:rPr lang="en-US" sz="3100" b="1" dirty="0"/>
                  <a:t>).</a:t>
                </a:r>
                <a:br>
                  <a:rPr lang="en-US" sz="1800" b="1" i="1" dirty="0"/>
                </a:br>
                <a:r>
                  <a:rPr lang="en-US" sz="4900" b="1" i="1" dirty="0"/>
                  <a:t>   </a:t>
                </a:r>
                <a:br>
                  <a:rPr lang="en-US" sz="4900" b="1" i="1" dirty="0"/>
                </a:br>
                <a:br>
                  <a:rPr lang="en-US" sz="1800" b="1" i="1" dirty="0"/>
                </a:br>
                <a:r>
                  <a:rPr lang="en-US" sz="1800" b="1" i="1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60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6000" b="1" dirty="0"/>
                  <a:t>  =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6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6000" b="1" dirty="0"/>
                  <a:t>  ​+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60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6000" b="1" i="1" dirty="0"/>
                          <m:t>ϵ</m:t>
                        </m:r>
                      </m:e>
                    </m:acc>
                  </m:oMath>
                </a14:m>
                <a:r>
                  <a:rPr lang="en-US" sz="4900" b="1" i="1" dirty="0"/>
                  <a:t>                                        </a:t>
                </a:r>
                <a:br>
                  <a:rPr lang="en-US" sz="4900" b="1" i="1" dirty="0"/>
                </a:br>
                <a:br>
                  <a:rPr lang="en-US" sz="4900" b="1" i="1" dirty="0"/>
                </a:br>
                <a:r>
                  <a:rPr lang="en-US" sz="6000" b="1" i="1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60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acc>
                      <m:accPr>
                        <m:chr m:val="̂"/>
                        <m:ctrlPr>
                          <a:rPr lang="en-US" sz="6000" b="1" i="1" u="sng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1" i="1" u="sng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6000" b="1" i="1" u="sng" dirty="0"/>
                  <a:t> </a:t>
                </a:r>
                <a:r>
                  <a:rPr lang="en-US" sz="6000" b="1" u="sng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6000" b="1" i="1" u="sng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1" i="1" u="sng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6000" b="1" i="1" u="sng" dirty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⃑"/>
                        <m:ctrlPr>
                          <a:rPr lang="en-US" sz="6000" b="1" i="1" u="sng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6000" b="1" i="1" u="sng" dirty="0"/>
                          <m:t>β</m:t>
                        </m:r>
                      </m:e>
                    </m:acc>
                    <m:r>
                      <a:rPr lang="en-US" sz="6000" b="1" i="1" u="sng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b="1" i="1" u="sng" dirty="0"/>
                  <a:t> </a:t>
                </a:r>
                <a:r>
                  <a:rPr lang="en-US" sz="6000" b="1" u="sng" dirty="0"/>
                  <a:t> </a:t>
                </a:r>
                <a:br>
                  <a:rPr lang="en-US" sz="4900" b="1" i="1" dirty="0"/>
                </a:br>
                <a:br>
                  <a:rPr lang="en-US" sz="4900" b="1" i="1" dirty="0"/>
                </a:br>
                <a:br>
                  <a:rPr lang="en-US" sz="4900" b="1" i="1" dirty="0"/>
                </a:br>
                <a:r>
                  <a:rPr lang="en-US" sz="4900" b="1" i="1" dirty="0"/>
                  <a:t>                 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53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5300" b="1" i="1" dirty="0"/>
                          <m:t>ϵ</m:t>
                        </m:r>
                      </m:e>
                    </m:acc>
                  </m:oMath>
                </a14:m>
                <a:r>
                  <a:rPr lang="en-US" sz="5300" b="1" i="1" dirty="0"/>
                  <a:t>  </a:t>
                </a:r>
                <a:r>
                  <a:rPr lang="en-US" sz="5300" b="1" dirty="0"/>
                  <a:t>=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53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3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5300" b="1" dirty="0"/>
                  <a:t>  -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3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5300" b="1" dirty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53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3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5300" b="1" dirty="0"/>
                  <a:t>  -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53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3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5300" b="1" i="1" dirty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⃑"/>
                        <m:ctrlPr>
                          <a:rPr lang="en-US" sz="53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5300" b="1" i="1" dirty="0"/>
                          <m:t>β</m:t>
                        </m:r>
                      </m:e>
                    </m:acc>
                    <m:r>
                      <a:rPr lang="en-US" sz="53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4900" b="1" dirty="0"/>
                </a:br>
                <a:br>
                  <a:rPr lang="en-US" sz="4900" b="1" i="1" dirty="0"/>
                </a:br>
                <a:br>
                  <a:rPr lang="en-US" b="1" i="1" dirty="0"/>
                </a:br>
                <a:br>
                  <a:rPr lang="en-US" sz="4400" b="1" i="1" dirty="0"/>
                </a:br>
                <a:endParaRPr lang="ar-EG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7A1BB3-56D0-33E8-B70F-CBE7764E1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968" y="289522"/>
                <a:ext cx="12022123" cy="6278956"/>
              </a:xfrm>
              <a:blipFill>
                <a:blip r:embed="rId2"/>
                <a:stretch>
                  <a:fillRect t="-1067" b="-38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49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1D40B-6B86-4C25-C2A9-6772E7F6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Regression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80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3A4D9A2-15BF-7336-21A5-EF2073E14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339"/>
          <a:stretch/>
        </p:blipFill>
        <p:spPr>
          <a:xfrm>
            <a:off x="797264" y="401541"/>
            <a:ext cx="10689336" cy="55713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95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B46D2-CBCB-57B9-7135-EE891B230588}"/>
              </a:ext>
            </a:extLst>
          </p:cNvPr>
          <p:cNvSpPr txBox="1"/>
          <p:nvPr/>
        </p:nvSpPr>
        <p:spPr>
          <a:xfrm>
            <a:off x="3373080" y="4761835"/>
            <a:ext cx="5732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Regression Model</a:t>
            </a:r>
            <a:br>
              <a:rPr lang="ar-EG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ar-EG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E6FCB3C-012C-CFDD-72A3-89A49F21C324}"/>
                  </a:ext>
                </a:extLst>
              </p:cNvPr>
              <p:cNvSpPr/>
              <p:nvPr/>
            </p:nvSpPr>
            <p:spPr>
              <a:xfrm>
                <a:off x="838669" y="1305301"/>
                <a:ext cx="10514661" cy="212369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600" dirty="0">
                    <a:solidFill>
                      <a:schemeClr val="tx1"/>
                    </a:solidFill>
                    <a:latin typeface="Footlight MT Light" panose="0204060206030A020304" pitchFamily="18" charset="0"/>
                  </a:rPr>
                  <a:t>Y = </a:t>
                </a:r>
                <a:r>
                  <a:rPr lang="el-GR" sz="6600" i="1" dirty="0">
                    <a:solidFill>
                      <a:schemeClr val="tx1"/>
                    </a:solidFill>
                  </a:rPr>
                  <a:t>β</a:t>
                </a:r>
                <a:r>
                  <a:rPr lang="el-GR" sz="4000" i="1" dirty="0">
                    <a:solidFill>
                      <a:schemeClr val="tx1"/>
                    </a:solidFill>
                  </a:rPr>
                  <a:t>0</a:t>
                </a:r>
                <a:r>
                  <a:rPr lang="el-GR" sz="6600" dirty="0">
                    <a:solidFill>
                      <a:schemeClr val="tx1"/>
                    </a:solidFill>
                  </a:rPr>
                  <a:t> + </a:t>
                </a:r>
                <a:r>
                  <a:rPr lang="el-GR" sz="6600" i="1" dirty="0">
                    <a:solidFill>
                      <a:schemeClr val="tx1"/>
                    </a:solidFill>
                  </a:rPr>
                  <a:t>β</a:t>
                </a:r>
                <a:r>
                  <a:rPr lang="el-GR" sz="4000" i="1" dirty="0">
                    <a:solidFill>
                      <a:schemeClr val="tx1"/>
                    </a:solidFill>
                  </a:rPr>
                  <a:t>1</a:t>
                </a:r>
                <a:r>
                  <a:rPr lang="en-US" sz="6600" dirty="0">
                    <a:solidFill>
                      <a:schemeClr val="tx1"/>
                    </a:solidFill>
                    <a:latin typeface="Footlight MT Light" panose="0204060206030A020304" pitchFamily="18" charset="0"/>
                  </a:rPr>
                  <a:t> </a:t>
                </a:r>
                <a:r>
                  <a:rPr lang="en-US" sz="6600" dirty="0" err="1">
                    <a:solidFill>
                      <a:schemeClr val="tx1"/>
                    </a:solidFill>
                    <a:latin typeface="Footlight MT Light" panose="0204060206030A020304" pitchFamily="18" charset="0"/>
                  </a:rPr>
                  <a:t>x</a:t>
                </a:r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1</a:t>
                </a:r>
                <a:r>
                  <a:rPr lang="en-US" sz="6600" dirty="0">
                    <a:solidFill>
                      <a:schemeClr val="tx1"/>
                    </a:solidFill>
                    <a:latin typeface="Footlight MT Light" panose="0204060206030A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6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6600" dirty="0">
                    <a:solidFill>
                      <a:schemeClr val="tx1"/>
                    </a:solidFill>
                    <a:latin typeface="Footlight MT Light" panose="0204060206030A020304" pitchFamily="18" charset="0"/>
                  </a:rPr>
                  <a:t> + </a:t>
                </a:r>
                <a:r>
                  <a:rPr lang="el-GR" sz="6600" i="1" dirty="0">
                    <a:solidFill>
                      <a:schemeClr val="tx1"/>
                    </a:solidFill>
                  </a:rPr>
                  <a:t>β</a:t>
                </a:r>
                <a:r>
                  <a:rPr lang="en-US" sz="4000" i="1" dirty="0">
                    <a:solidFill>
                      <a:schemeClr val="tx1"/>
                    </a:solidFill>
                  </a:rPr>
                  <a:t>k</a:t>
                </a:r>
                <a:r>
                  <a:rPr lang="en-US" sz="6600" dirty="0">
                    <a:solidFill>
                      <a:schemeClr val="tx1"/>
                    </a:solidFill>
                    <a:latin typeface="Footlight MT Light" panose="0204060206030A020304" pitchFamily="18" charset="0"/>
                  </a:rPr>
                  <a:t> </a:t>
                </a:r>
                <a:r>
                  <a:rPr lang="en-US" sz="6600" dirty="0" err="1">
                    <a:solidFill>
                      <a:schemeClr val="tx1"/>
                    </a:solidFill>
                    <a:latin typeface="Footlight MT Light" panose="0204060206030A020304" pitchFamily="18" charset="0"/>
                  </a:rPr>
                  <a:t>x</a:t>
                </a:r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k</a:t>
                </a:r>
                <a:r>
                  <a:rPr lang="en-US" sz="6600" dirty="0">
                    <a:solidFill>
                      <a:schemeClr val="tx1"/>
                    </a:solidFill>
                    <a:latin typeface="Footlight MT Light" panose="0204060206030A020304" pitchFamily="18" charset="0"/>
                  </a:rPr>
                  <a:t> +</a:t>
                </a:r>
                <a:r>
                  <a:rPr lang="el-GR" sz="6600" i="1" dirty="0">
                    <a:solidFill>
                      <a:schemeClr val="tx1"/>
                    </a:solidFill>
                  </a:rPr>
                  <a:t>ε</a:t>
                </a:r>
                <a:endParaRPr lang="ar-EG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E6FCB3C-012C-CFDD-72A3-89A49F21C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9" y="1305301"/>
                <a:ext cx="10514661" cy="2123699"/>
              </a:xfrm>
              <a:prstGeom prst="roundRect">
                <a:avLst/>
              </a:prstGeom>
              <a:blipFill>
                <a:blip r:embed="rId2"/>
                <a:stretch>
                  <a:fillRect l="-1448" r="-144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45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menu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37125A50-8D3D-CA01-BCC2-95139A169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80CF18-0F5B-1DFB-0DDE-B4F61719BC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9682" y="941039"/>
                <a:ext cx="10021446" cy="4843941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br>
                  <a:rPr lang="en-US" sz="17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7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7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Do you remember the general form of Regression? </a:t>
                </a: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                                        </a:t>
                </a: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</m:acc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</m:t>
                    </m:r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</m:acc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</m:oMath>
                </a14:m>
                <a:r>
                  <a:rPr lang="en-US" b="1" i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​+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ϵ</m:t>
                        </m:r>
                      </m:e>
                    </m:acc>
                  </m:oMath>
                </a14:m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sz="4000" b="1" u="sng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We will apply it on multiple regression </a:t>
                </a:r>
                <a: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:</a:t>
                </a: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endParaRPr lang="en-US" sz="1700" b="1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80CF18-0F5B-1DFB-0DDE-B4F61719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9682" y="941039"/>
                <a:ext cx="10021446" cy="4843941"/>
              </a:xfrm>
              <a:blipFill>
                <a:blip r:embed="rId2"/>
                <a:stretch>
                  <a:fillRect l="-1825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8CA9C4B-4B33-E875-54B5-190CC1D7E6A2}"/>
              </a:ext>
            </a:extLst>
          </p:cNvPr>
          <p:cNvSpPr/>
          <p:nvPr/>
        </p:nvSpPr>
        <p:spPr>
          <a:xfrm>
            <a:off x="3103926" y="2776756"/>
            <a:ext cx="922790" cy="20972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3125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F20779-569B-715F-3F8C-E486FCC378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4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4800" b="1" dirty="0"/>
                  <a:t>  =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4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1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sz="4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4800" b="1" i="1" dirty="0"/>
                          <m:t>β</m:t>
                        </m:r>
                      </m:e>
                    </m:acc>
                    <m:r>
                      <a:rPr lang="en-US" sz="4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b="1" i="1" dirty="0"/>
                  <a:t> </a:t>
                </a:r>
                <a:r>
                  <a:rPr lang="en-US" sz="4800" b="1" dirty="0"/>
                  <a:t>​+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4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4800" b="1" i="1" dirty="0" smtClean="0"/>
                          <m:t>ϵ</m:t>
                        </m:r>
                      </m:e>
                    </m:acc>
                  </m:oMath>
                </a14:m>
                <a:endParaRPr lang="ar-EG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F20779-569B-715F-3F8C-E486FCC37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373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75DD821-DF6E-5AB0-B26F-C3D35E98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2457969"/>
            <a:ext cx="1156496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8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EA1ED1-8EEB-C403-174F-D02FF094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chemeClr val="tx2"/>
                </a:solidFill>
              </a:rPr>
              <a:t>So we want to reduce </a:t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4000" b="1">
                <a:solidFill>
                  <a:schemeClr val="tx2"/>
                </a:solidFill>
              </a:rPr>
              <a:t>the error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89BAE05-B72F-6B89-0986-83133A48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1" y="890106"/>
            <a:ext cx="4909129" cy="2012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11386-20C9-7C63-0841-65CEB06E4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1" y="3915489"/>
            <a:ext cx="4909129" cy="1570920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776B270C-21D4-E981-2AFF-8C6059300D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4375" y="1416050"/>
            <a:ext cx="3344863" cy="26304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/>
              <a:t>So, we want to minimize </a:t>
            </a:r>
            <a:br>
              <a:rPr lang="en-US" sz="5400" b="1" dirty="0"/>
            </a:br>
            <a:r>
              <a:rPr lang="en-US" sz="5400" b="1" dirty="0"/>
              <a:t>the error 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76401A8-CCF6-976E-2FDF-06691275A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44" y="945078"/>
            <a:ext cx="7762259" cy="248392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Picture 64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E33018B8-E382-696A-FCA6-B9E7BF0AB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12" y="3428999"/>
            <a:ext cx="8333488" cy="34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8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215D6C4-7004-8814-1F7E-B9F311720E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89025" y="-1"/>
                <a:ext cx="10074822" cy="6615403"/>
              </a:xfrm>
            </p:spPr>
            <p:txBody>
              <a:bodyPr vert="horz" lIns="91440" tIns="45720" rIns="91440" bIns="45720" rtlCol="0" anchor="ctr">
                <a:normAutofit fontScale="90000"/>
              </a:bodyPr>
              <a:lstStyle/>
              <a:p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i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3100" b="1" i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sz="3100" b="1" dirty="0">
                    <a:solidFill>
                      <a:schemeClr val="tx2"/>
                    </a:solidFill>
                  </a:rPr>
                  <a:t>we know that :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ϵ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-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</m:acc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</m:t>
                    </m:r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</m:acc>
                  </m:oMath>
                </a14:m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i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∴</m:t>
                    </m:r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ԑ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ԑ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accPr>
                          <m:e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 </m:t>
                            </m:r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𝒚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b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 −  </m:t>
                        </m:r>
                        <m:acc>
                          <m:accPr>
                            <m:chr m:val="⃑"/>
                            <m:ctrlP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accPr>
                          <m:e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𝒙</m:t>
                            </m:r>
                          </m:e>
                        </m:acc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 </m:t>
                        </m:r>
                        <m:acc>
                          <m:accPr>
                            <m:chr m:val="⃑"/>
                            <m:ctrlP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b="1" i="1" kern="1200">
                                <a:solidFill>
                                  <a:schemeClr val="tx2"/>
                                </a:solidFill>
                                <a:ea typeface="+mj-ea"/>
                                <a:cs typeface="+mj-cs"/>
                              </a:rPr>
                              <m:t>β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b="1" i="0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)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(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-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</m:acc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</m:t>
                    </m:r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)</a:t>
                </a: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ԑ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ԑ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[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accPr>
                          <m:e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𝒙</m:t>
                            </m:r>
                          </m:e>
                        </m:acc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 </m:t>
                        </m:r>
                        <m:acc>
                          <m:accPr>
                            <m:chr m:val="⃑"/>
                            <m:ctrlP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b="1" i="1" kern="1200">
                                <a:solidFill>
                                  <a:schemeClr val="tx2"/>
                                </a:solidFill>
                                <a:ea typeface="+mj-ea"/>
                                <a:cs typeface="+mj-cs"/>
                              </a:rPr>
                              <m:t>β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b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) 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] * (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-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</m:acc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</m:t>
                    </m:r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)</a:t>
                </a: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ԑ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ԑ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[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] * (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-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</m:acc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</m:t>
                    </m:r>
                    <m:acc>
                      <m:accPr>
                        <m:chr m:val="⃑"/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</m:acc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)</a:t>
                </a: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ԑ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ԑ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b="1" i="0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𝒙</m:t>
                    </m:r>
                    <m:r>
                      <a:rPr lang="en-US" b="1" i="1" kern="1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nor/>
                      </m:rPr>
                      <a:rPr lang="en-US" b="1" i="1" kern="1200">
                        <a:solidFill>
                          <a:srgbClr val="FF0000"/>
                        </a:solidFill>
                        <a:ea typeface="+mj-ea"/>
                        <a:cs typeface="+mj-cs"/>
                      </a:rPr>
                      <m:t>β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rgbClr val="FF0000"/>
                            </a:solidFill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rgbClr val="FF0000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  <m:sup>
                        <m:r>
                          <a:rPr lang="en-US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rgbClr val="FF0000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𝒙</m:t>
                    </m:r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nor/>
                      </m:rPr>
                      <a:rPr lang="en-US" b="1" i="1" kern="1200">
                        <a:solidFill>
                          <a:schemeClr val="tx2"/>
                        </a:solidFill>
                        <a:ea typeface="+mj-ea"/>
                        <a:cs typeface="+mj-cs"/>
                      </a:rPr>
                      <m:t>β</m:t>
                    </m:r>
                  </m:oMath>
                </a14:m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ԑ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ԑ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-  </a:t>
                </a:r>
                <a14:m>
                  <m:oMath xmlns:m="http://schemas.openxmlformats.org/officeDocument/2006/math"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𝟐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𝒙</m:t>
                    </m:r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nor/>
                      </m:rPr>
                      <a:rPr lang="en-US" b="1" i="1" kern="1200">
                        <a:solidFill>
                          <a:schemeClr val="tx2"/>
                        </a:solidFill>
                        <a:ea typeface="+mj-ea"/>
                        <a:cs typeface="+mj-cs"/>
                      </a:rPr>
                      <m:t>β</m:t>
                    </m:r>
                  </m:oMath>
                </a14:m>
                <a: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        (1)</a:t>
                </a: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sz="18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endParaRPr lang="en-US" sz="13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215D6C4-7004-8814-1F7E-B9F311720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89025" y="-1"/>
                <a:ext cx="10074822" cy="6615403"/>
              </a:xfrm>
              <a:blipFill>
                <a:blip r:embed="rId2"/>
                <a:stretch>
                  <a:fillRect l="-1210" b="-4147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FD4456-21BE-E9A3-3508-35943FD842FF}"/>
              </a:ext>
            </a:extLst>
          </p:cNvPr>
          <p:cNvSpPr/>
          <p:nvPr/>
        </p:nvSpPr>
        <p:spPr>
          <a:xfrm>
            <a:off x="9489233" y="6279502"/>
            <a:ext cx="746449" cy="1026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000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0F878AB-C292-9E95-A10D-4289291F53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09226" y="453006"/>
                <a:ext cx="8710432" cy="6230628"/>
              </a:xfrm>
            </p:spPr>
            <p:txBody>
              <a:bodyPr vert="horz" lIns="91440" tIns="45720" rIns="91440" bIns="45720" rtlCol="0" anchor="ctr">
                <a:normAutofit fontScale="90000"/>
              </a:bodyPr>
              <a:lstStyle/>
              <a:p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ԑ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ԑ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𝒚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-  </a:t>
                </a:r>
                <a14:m>
                  <m:oMath xmlns:m="http://schemas.openxmlformats.org/officeDocument/2006/math"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𝟐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𝒙</m:t>
                    </m:r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nor/>
                      </m:rPr>
                      <a:rPr lang="en-US" b="1" i="1" kern="1200">
                        <a:solidFill>
                          <a:schemeClr val="tx2"/>
                        </a:solidFill>
                        <a:ea typeface="+mj-ea"/>
                        <a:cs typeface="+mj-cs"/>
                      </a:rPr>
                      <m:t>β</m:t>
                    </m:r>
                  </m:oMath>
                </a14:m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r>
                  <a:rPr lang="en-US" b="1" i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So, the derivative will be </a:t>
                </a:r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:</a:t>
                </a: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𝝏</m:t>
                        </m:r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ԑ</m:t>
                            </m:r>
                          </m:e>
                          <m:sup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ԑ)</m:t>
                        </m:r>
                      </m:num>
                      <m:den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b="1" i="1" kern="1200">
                            <a:solidFill>
                              <a:schemeClr val="tx2"/>
                            </a:solidFill>
                            <a:ea typeface="+mj-ea"/>
                            <a:cs typeface="+mj-cs"/>
                          </a:rPr>
                          <m:t>β</m:t>
                        </m:r>
                      </m:den>
                    </m:f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- 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+ 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𝒙</m:t>
                    </m:r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nor/>
                      </m:rPr>
                      <a:rPr lang="en-US" b="1" i="1" kern="1200">
                        <a:solidFill>
                          <a:schemeClr val="tx2"/>
                        </a:solidFill>
                        <a:ea typeface="+mj-ea"/>
                        <a:cs typeface="+mj-cs"/>
                      </a:rPr>
                      <m:t>β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 0</a:t>
                </a: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∴ </m:t>
                        </m:r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𝒙</m:t>
                    </m:r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nor/>
                      </m:rPr>
                      <a:rPr lang="en-US" b="1" i="1" kern="1200">
                        <a:solidFill>
                          <a:schemeClr val="tx2"/>
                        </a:solidFill>
                        <a:ea typeface="+mj-ea"/>
                        <a:cs typeface="+mj-cs"/>
                      </a:rPr>
                      <m:t>β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</a:t>
                </a: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∴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kern="1200">
                        <a:solidFill>
                          <a:schemeClr val="tx2"/>
                        </a:solidFill>
                        <a:ea typeface="+mj-ea"/>
                        <a:cs typeface="+mj-cs"/>
                      </a:rPr>
                      <m:t>β</m:t>
                    </m:r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 </m:t>
                            </m:r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)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−</m:t>
                        </m:r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𝒙</m:t>
                        </m:r>
                      </m:e>
                      <m:sup>
                        <m:r>
                          <a:rPr lang="en-US" b="1" i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𝑻</m:t>
                        </m:r>
                      </m:sup>
                    </m:sSup>
                    <m:r>
                      <a:rPr lang="en-US" b="1" i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</m:oMath>
                </a14:m>
                <a: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        </a:t>
                </a:r>
                <a:r>
                  <a:rPr lang="en-US" sz="53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  <a:t>#</a:t>
                </a:r>
                <a:br>
                  <a:rPr lang="en-US" sz="4000" b="1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sz="4000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sz="4000" kern="1200" dirty="0">
                    <a:solidFill>
                      <a:schemeClr val="tx2"/>
                    </a:solidFill>
                    <a:ea typeface="+mj-ea"/>
                    <a:cs typeface="+mj-cs"/>
                  </a:rPr>
                </a:br>
                <a:br>
                  <a:rPr lang="en-US" sz="1300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br>
                  <a:rPr lang="en-US" sz="1300" b="1" kern="1200" dirty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rPr>
                </a:br>
                <a:endParaRPr lang="en-US" sz="1300" b="1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0F878AB-C292-9E95-A10D-4289291F5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9226" y="453006"/>
                <a:ext cx="8710432" cy="6230628"/>
              </a:xfrm>
              <a:blipFill>
                <a:blip r:embed="rId2"/>
                <a:stretch>
                  <a:fillRect l="-2519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F13FEA1B-BC42-4FD0-1D8C-A1782A64B43E}"/>
              </a:ext>
            </a:extLst>
          </p:cNvPr>
          <p:cNvSpPr/>
          <p:nvPr/>
        </p:nvSpPr>
        <p:spPr>
          <a:xfrm>
            <a:off x="9573361" y="943118"/>
            <a:ext cx="746449" cy="1026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24C19-D547-11BD-AB71-E8936739FEE3}"/>
              </a:ext>
            </a:extLst>
          </p:cNvPr>
          <p:cNvSpPr txBox="1"/>
          <p:nvPr/>
        </p:nvSpPr>
        <p:spPr>
          <a:xfrm>
            <a:off x="10359822" y="619952"/>
            <a:ext cx="706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ea typeface="+mj-ea"/>
                <a:cs typeface="+mj-cs"/>
              </a:rPr>
              <a:t>(1)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187194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AFB5F1-4C9C-0DDD-2A67-B445CD3F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2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n a paper&#10;&#10;Description automatically generated with medium confidence">
            <a:extLst>
              <a:ext uri="{FF2B5EF4-FFF2-40B4-BE49-F238E27FC236}">
                <a16:creationId xmlns:a16="http://schemas.microsoft.com/office/drawing/2014/main" id="{999A1804-EA03-D736-03C4-E62EDB8D6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n a graph&#10;&#10;Description automatically generated">
            <a:extLst>
              <a:ext uri="{FF2B5EF4-FFF2-40B4-BE49-F238E27FC236}">
                <a16:creationId xmlns:a16="http://schemas.microsoft.com/office/drawing/2014/main" id="{24097992-5598-3DBC-7E63-689CF7AA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" r="1" b="755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2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ECA00E4C-84FC-1C30-1ECA-A1DF1D3D5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3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633E8F26-A3B1-DA2A-C810-3115A3CF8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0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6BA4C6FD-BFC4-9FC2-E987-3D66B4187D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0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a comparison between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100B49A2-2A2D-78FC-1C44-096ACFD93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0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0FE2353-4479-14C6-8F54-8CAA484AB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28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7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486</Words>
  <Application>Microsoft Office PowerPoint</Application>
  <PresentationFormat>Widescreen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Footlight MT Light</vt:lpstr>
      <vt:lpstr>Gabriola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R^2 definition</vt:lpstr>
      <vt:lpstr>PowerPoint Presentation</vt:lpstr>
      <vt:lpstr>PowerPoint Presentation</vt:lpstr>
      <vt:lpstr>.</vt:lpstr>
      <vt:lpstr>[█("y1" @"y2" @⋮@"yn" )] = β0  + β1  [█("x1" @"x2" @⋮@"xn" )]  +  [█("ε1" @"ε2" @⋮@"εn" )] </vt:lpstr>
      <vt:lpstr>     [█("y1" @"y2" @⋮@"yn" )] = β0 [█("1" @"1" @⋮@1)] + β1  [█("x1" @"x2" @⋮@"xn" )]  +  [█("ε1" @"ε2" @⋮@"εn" )]    [█("y1" @"y2" @⋮@"yn" )] = [■8(1&amp;"x1" @1&amp;"x2" @█(⋮@1)&amp;█(⋮@"xn" ))] [■8("β0" @"β1" )] +  [█("ε1" @"ε2" @⋮@"εn" )]   y ⃑  = x ⃑   "β"  ⃑  ​​  + "ε"  ⃑    </vt:lpstr>
      <vt:lpstr>                              y ⃑  =  x ⃑   "β"  ⃑   ​+ "ϵ"  ⃑   (the general form of Regression).                                                                                      y ⃑  =  y ̂  ​+  "ϵ"  ⃑                                                                 ∴y ̂  = x ⃑   "β"  ⃑                                   "ϵ"  ⃑  =  y ⃑  -  y ̂  = y ⃑  -  x ⃑   "β"  ⃑      </vt:lpstr>
      <vt:lpstr>Multiple Regression</vt:lpstr>
      <vt:lpstr>PowerPoint Presentation</vt:lpstr>
      <vt:lpstr>PowerPoint Presentation</vt:lpstr>
      <vt:lpstr>   Do you remember the general form of Regression?                                                                                y ⃑  =  x ⃑   "β"  ⃑   ​+ "ϵ"  ⃑    We will apply it on multiple regression :  </vt:lpstr>
      <vt:lpstr>y ⃑  =  x ⃑   "β"  ⃑   ​+ "ϵ"  ⃑</vt:lpstr>
      <vt:lpstr>So we want to reduce  the error</vt:lpstr>
      <vt:lpstr>                we know that :   "ϵ"  ⃑  =  y ⃑  -  x ⃑   "β"  ⃑  ∴ԑ^T ԑ  =  〖"(" ( y) ⃑"  -  " x ⃑   "β"  ⃑" )" 〗^T ( y ⃑  -  x ⃑   "β"  ⃑ )      ԑ^T ԑ  =  [  y^T -  〖"(" x ⃑   "β"  ⃑" ) " 〗^T  ] * ( y ⃑  -  x ⃑   "β"  ⃑ )      ԑ^T ԑ  =  [  y^T -  〖" β" 〗^T  x^T    ] * ( y ⃑  -  x ⃑   "β"  ⃑ )      ԑ^T ԑ  =  y^T y  -  y^T x "β"  - 〖" β" 〗^T x^T y  + 〖" β" 〗^T x^T x "β"      ԑ^T ԑ  =  y^T y  -  2 〖" β" 〗^T x^T y  + 〖" β" 〗^T x^T x "β"            (1)                </vt:lpstr>
      <vt:lpstr>                 ԑ^T ԑ  =  y^T y  -  2 〖" β" 〗^T x^T y  + 〖" β" 〗^T x^T x "β"  So, the derivative will be :  (∂(ԑ^T ԑ))/∂"β"   =  -  2 x^T y  +  2 x^T x "β"  =  0  〖∴ x〗^T x "β"  = x^T y   ∴  "β"  = 〖(〖 x〗^T x )〗^(-1)  x^T y        #               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حسين عادل صبري عبدالرحمن</dc:creator>
  <cp:lastModifiedBy>Ahmed Rady</cp:lastModifiedBy>
  <cp:revision>7</cp:revision>
  <dcterms:created xsi:type="dcterms:W3CDTF">2023-12-10T17:15:40Z</dcterms:created>
  <dcterms:modified xsi:type="dcterms:W3CDTF">2023-12-14T22:14:12Z</dcterms:modified>
</cp:coreProperties>
</file>