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6" r:id="rId2"/>
    <p:sldId id="263" r:id="rId3"/>
    <p:sldId id="360" r:id="rId4"/>
    <p:sldId id="291" r:id="rId5"/>
    <p:sldId id="377" r:id="rId6"/>
    <p:sldId id="258" r:id="rId7"/>
    <p:sldId id="378" r:id="rId8"/>
    <p:sldId id="361" r:id="rId9"/>
    <p:sldId id="362" r:id="rId10"/>
    <p:sldId id="364" r:id="rId11"/>
    <p:sldId id="379" r:id="rId12"/>
    <p:sldId id="380" r:id="rId13"/>
    <p:sldId id="370" r:id="rId14"/>
    <p:sldId id="371" r:id="rId15"/>
    <p:sldId id="365" r:id="rId16"/>
    <p:sldId id="288" r:id="rId17"/>
    <p:sldId id="366" r:id="rId18"/>
    <p:sldId id="290" r:id="rId19"/>
    <p:sldId id="368" r:id="rId20"/>
    <p:sldId id="381" r:id="rId21"/>
    <p:sldId id="270" r:id="rId22"/>
    <p:sldId id="382" r:id="rId23"/>
    <p:sldId id="271" r:id="rId24"/>
    <p:sldId id="272" r:id="rId25"/>
    <p:sldId id="273" r:id="rId26"/>
    <p:sldId id="284" r:id="rId27"/>
    <p:sldId id="383" r:id="rId28"/>
    <p:sldId id="286" r:id="rId29"/>
    <p:sldId id="374" r:id="rId3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1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3033 982 24575,'592'-48'0,"-307"16"0,1458-30-944,-1726 62 1133,0 0 0,0-1-1,-1-1 1,31-6 0,14-5-189,121-7 0,-157 18 0,101-19 0,-84 12 0,44-3 0,37 1 0,129-5 0,-219 16 0,0 1 0,0 1 0,1 2 0,-2 2 0,37 10 0,-23-4 0,55 8 0,-9-3 0,-2 9 0,-67-18 0,0-1 0,1 0 0,0-2 0,47 4 0,-69-9 0,1-1 0,-1 1 0,0-1 0,0 1 0,1-1 0,-1 0 0,0 0 0,0 0 0,0 0 0,0 0 0,0 0 0,0 0 0,0-1 0,0 1 0,-1-1 0,1 1 0,0-1 0,-1 0 0,0 0 0,1 0 0,-1 0 0,0 0 0,0 0 0,0 0 0,0 0 0,0 0 0,0 0 0,-1-1 0,1 1 0,-1 0 0,1 0 0,-1-1 0,0 1 0,0-3 0,1-13 0,-1 1 0,0 0 0,-4-26 0,3 33 0,0 4 0,0 0 0,-1 0 0,1 1 0,-1-1 0,0 0 0,0 1 0,-1-1 0,1 1 0,-1 0 0,-1 0 0,1 0 0,-1 0 0,-5-5 0,1 2 0,0 1 0,-1 0 0,1 1 0,-2 0 0,1 0 0,-18-7 0,-10-1 0,0 3 0,0 0 0,-46-5 0,56 10 0,-700-88 0,-13 75 0,-553 22 0,753-4 0,447-3 0,-141-26 0,107 11 0,-580-48 0,675 63 0,-51-11 0,-12-2 0,-346-15 0,227 11 0,2-1 0,-459 17 0,367 8 0,265-3 0,-1 3 0,1 1 0,0 2 0,0 1 0,-61 21 0,77-20 0,0 1 0,0 1 0,1 1 0,1 2 0,0 0 0,0 1 0,2 0 0,-1 2 0,2 1 0,-19 21 0,32-33 0,1 1 0,-1 0 0,1 0 0,1 1 0,-1-1 0,1 1 0,0 0 0,1 0 0,-1 0 0,-1 9 0,3-11 0,1-1 0,0 1 0,0-1 0,0 1 0,0-1 0,1 1 0,-1-1 0,1 0 0,0 1 0,0-1 0,1 0 0,0 1 0,-1-1 0,1 0 0,1 0 0,-1 0 0,5 5 0,4 6 0,1-1 0,1-1 0,0 0 0,1 0 0,0-2 0,1 0 0,1 0 0,21 10 0,-31-17 0,1-1 0,0 0 0,0-1 0,0 0 0,0 0 0,1 0 0,-1-1 0,1 0 0,-1 0 0,0-1 0,1 0 0,-1 0 0,1-1 0,-1 0 0,1 0 0,-1-1 0,0 0 0,0 0 0,0-1 0,0 0 0,0 0 0,0-1 0,8-5 0,22-21 0,-2-1 0,-1-2 0,50-62 0,-36 39 0,14-26 0,-49 62 0,2 0 0,0 1 0,1 0 0,32-28 0,-37 39 0,1 1 0,-1 0 0,1 1 0,0 1 0,0 0 0,20-5 0,83-16 0,-59 15 0,-40 8 0,3-2 0,1 0 0,0 2 0,-1 0 0,1 1 0,0 1 0,0 1 0,35 4 0,-53-3 0,1 0 0,-1 0 0,0 0 0,0 0 0,0 0 0,0 1 0,0-1 0,-1 1 0,1 0 0,0-1 0,-1 1 0,1 0 0,-1 0 0,0 0 0,1 0 0,-1 0 0,0 0 0,0 0 0,-1 0 0,1 1 0,0-1 0,0 3 0,8 59 0,-9-50 0,5 71 0,-14 159 0,-32 89 0,-1 3 0,40-295 0,3-28 0,-1-1 0,-1 0 0,0 0 0,-1 0 0,0-1 0,-1 1 0,0 0 0,-1-1 0,-5 14 0,7-24 0,1 1 0,0-1 0,-1 1 0,1-1 0,-1 0 0,1 0 0,-1 0 0,0 0 0,1 0 0,-1 0 0,0 0 0,0 0 0,0-1 0,0 1 0,0 0 0,1-1 0,-1 0 0,0 0 0,0 1 0,0-1 0,0 0 0,0 0 0,0-1 0,0 1 0,0 0 0,0-1 0,0 1 0,0-1 0,0 0 0,0 0 0,1 1 0,-1-1 0,-2-2 0,-7-3 0,1 0 0,0-1 0,0 0 0,-11-10 0,-9-12 0,1-2 0,1-1 0,1-1 0,2-2 0,2 0 0,1-2 0,2 0 0,1-1 0,3-1 0,0-1 0,-14-61 0,29 97 0,-7-34 0,-4-43 0,11 73 0,0-1 0,0 0 0,2 0 0,-1 1 0,1-1 0,0 0 0,1 0 0,-1 1 0,2-1 0,-1 1 0,6-11 0,-8 19 0,0-1 0,0 1 0,1-1 0,-1 1 0,0-1 0,0 0 0,1 1 0,-1-1 0,0 1 0,1 0 0,-1-1 0,0 1 0,1-1 0,-1 1 0,1-1 0,-1 1 0,1 0 0,-1-1 0,1 1 0,-1 0 0,1 0 0,-1-1 0,1 1 0,-1 0 0,1 0 0,-1 0 0,1 0 0,-1 0 0,1-1 0,0 1 0,-1 0 0,1 0 0,-1 0 0,1 1 0,-1-1 0,2 0 0,11 21 0,2 36 0,-5 32 0,0 136 0,-8-109 0,4-69 0,3-29 0,-9-18 0,1 0 0,-1 0 0,1 1 0,-1-1 0,1 0 0,-1 0 0,1 0 0,-1 0 0,1 0 0,-1 0 0,1 0 0,-1 0 0,1 0 0,-1 0 0,1-1 0,-1 1 0,1 0 0,-1 0 0,1 0 0,-1-1 0,1 1 0,-1 0 0,1 0 0,-1-1 0,0 1 0,1 0 0,-1-1 0,0 1 0,1-1 0,-1 1 0,0 0 0,1-1 0,-1 1 0,0-1 0,1 0 0,9-17 0,0 0 0,-1-1 0,-1 0 0,0 0 0,-2-1 0,0 0 0,4-29 0,2-1 0,30-138 0,-7-2 0,9-203 0,-41 336 0,-5 47 0,-3 15 0,-9 27 0,13-29 0,-52 129 0,-7 14 0,-52 195 0,112-341 0,0 1 0,-1 0 0,1-1 0,-1 1 0,1 0 0,0-1 0,0 1 0,0 0 0,-1 0 0,1-1 0,0 1 0,0 0 0,0 0 0,0-1 0,0 1 0,0 0 0,0 0 0,1-1 0,-1 1 0,0 0 0,0 0 0,0-1 0,1 1 0,-1 0 0,0-1 0,1 1 0,-1 0 0,1-1 0,0 2 0,1-3 0,0 1 0,-1-1 0,1 0 0,0 1 0,0-1 0,-1 0 0,1 0 0,0 0 0,-1 0 0,1 0 0,-1 0 0,1-1 0,0-1 0,37-33 0,-1-2 0,46-62 0,-25 29 0,46-53 0,5 5 0,148-123 0,-251 236 0,1-1 0,1 0 0,0 1 0,0 0 0,0 0 0,12-5 0,-19 11 0,0-1 0,-1 0 0,1 1 0,-1-1 0,1 1 0,0 0 0,-1 0 0,1-1 0,0 1 0,0 0 0,-1 1 0,1-1 0,0 0 0,-1 0 0,1 1 0,0-1 0,-1 1 0,1-1 0,0 1 0,-1 0 0,1-1 0,-1 1 0,1 0 0,-1 0 0,0 0 0,1 0 0,-1 1 0,0-1 0,0 0 0,0 0 0,0 1 0,0-1 0,0 1 0,0-1 0,0 1 0,0-1 0,-1 1 0,1-1 0,0 4 0,4 10 0,-1 1 0,0 0 0,-1 0 0,-1 0 0,0 0 0,-2 25 0,-12 100 0,2-75 0,-3-1 0,-3 0 0,-32 85 0,38-125 0,5-17 0,2 0 0,-1 1 0,1 0 0,1 0 0,-1 0 0,2 0 0,-2 12 0,3-19 0,0-1 0,0 0 0,0 1 0,1-1 0,-1 0 0,0 1 0,1-1 0,-1 0 0,1 0 0,-1 0 0,1 1 0,0-1 0,-1 0 0,1 0 0,0 0 0,0 0 0,0 0 0,0 0 0,0 0 0,0-1 0,0 1 0,2 1 0,0-1 0,1 1 0,0-1 0,-1-1 0,1 1 0,0 0 0,0-1 0,-1 0 0,1 0 0,0 0 0,0 0 0,6-2 0,67-13 0,99-33 0,-72 18 0,1001-255-1345,17 69 1147,-1004 199 198,-85 16 0,-77 13 0,-1013 211 561,-7-32-277,735-136-284,558-104 0,32 3 349,392-20 0,-634 65-349,1 1 0,-1 1 0,23 4 0,-41-5 0,0 0 0,1 0 0,-1 0 0,1 0 0,-1 1 0,1-1 0,-1 0 0,0 1 0,1-1 0,-1 1 0,1-1 0,-1 1 0,0 0 0,0-1 0,1 1 0,-1 0 0,0 0 0,0 0 0,0 0 0,0 0 0,0 0 0,0 0 0,0 1 0,-1-1 0,1 0 0,0 0 0,-1 1 0,1-1 0,-1 0 0,2 4 0,-3-3 0,0 1 0,0 0 0,0-1 0,0 1 0,-1 0 0,1-1 0,-1 0 0,0 1 0,1-1 0,-1 0 0,0 0 0,0 0 0,0 0 0,-1 0 0,-2 2 0,-24 15 0,-1-1 0,-1-1 0,0-1 0,-1-2 0,-54 16 0,-401 106 0,-8-36-544,-164-7 435,635-91 109,41-2 0,-5 0 0,425-15 137,609-5 379,-1035 19-516,0 2 0,0 0 0,20 4 0,-30-5 0,-1 0 0,1 0 0,0 0 0,-1 0 0,1 1 0,-1-1 0,1 0 0,-1 0 0,1 1 0,-1-1 0,1 0 0,-1 1 0,1-1 0,-1 0 0,1 1 0,-1-1 0,0 1 0,1-1 0,-1 1 0,0-1 0,1 1 0,-1-1 0,0 1 0,0-1 0,1 1 0,-1-1 0,0 1 0,0 0 0,0-1 0,0 1 0,0-1 0,0 1 0,0 0 0,0-1 0,0 1 0,0-1 0,0 1 0,0-1 0,0 1 0,0 0 0,-1-1 0,1 1 0,0-1 0,0 1 0,-1-1 0,1 1 0,-1 0 0,-8 10 0,-1 1 0,-1-1 0,0-1 0,0 0 0,-1-1 0,0 0 0,-1-1 0,-17 9 0,-36 19 0,-1-3 0,-1-3 0,-116 35 0,-225 37 0,360-90 0,29-6 0,1-1 0,-1-1 0,0-1 0,0 0 0,-33-1 0,52-2 0,1 0 0,0 0 0,-1 0 0,1 0 0,0 0 0,-1 0 0,1 0 0,0 0 0,0 0 0,-1 0 0,1 0 0,0-1 0,-1 1 0,1 0 0,0 0 0,0 0 0,-1 0 0,1-1 0,0 1 0,0 0 0,-1 0 0,1 0 0,0-1 0,0 1 0,0 0 0,-1 0 0,1-1 0,0 1 0,0 0 0,0 0 0,0-1 0,0 1 0,0 0 0,-1-1 0,1 1 0,0-1 0,12-12 0,21-10 0,1 2 0,1 1 0,57-23 0,-54 25 0,200-83-446,473-135 0,275 27 21,-694 163 425,314-8 0,-537 53 0,-60 3 0,-15 2 0,-25 6 0,28-9 0,-24 6 151,-989 242 1015,932-231-1166,-142 51 0,67-17 0,-330 62-241,369-89-883,6-1-5702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2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141 553 24575,'0'-136'0,"42"237"0,-21 4 0,-16-76 0,0 0 0,13 37 0,-18-65 0,1 0 0,-1 0 0,0 0 0,1 1 0,-1-1 0,1 0 0,-1 0 0,1 0 0,-1 0 0,1 0 0,0 0 0,0 0 0,-1 0 0,1-1 0,0 1 0,0 0 0,1 1 0,6-13 0,-2-37 0,-5-233 0,-2 137 0,1 210 0,-2 0 0,-4-1 0,-23 111 0,-24-2 0,52-159 0,11-25 0,14-25 0,19-43 0,-14 25 0,64-90 0,-92 141 0,0 1 0,0 0 0,0-1 0,0 1 0,0 0 0,0 0 0,0 0 0,0 0 0,0 0 0,1 0 0,-1 0 0,0 0 0,1 0 0,-1 0 0,0 1 0,1-1 0,-1 1 0,1-1 0,-1 1 0,1 0 0,-1-1 0,3 1 0,-3 1 0,0-1 0,1 1 0,-1 0 0,0-1 0,0 1 0,0 0 0,0 0 0,0 0 0,0 0 0,-1 0 0,1 0 0,0 0 0,0 0 0,-1 0 0,1 0 0,-1 1 0,1-1 0,-1 0 0,1 0 0,-1 3 0,4 11 0,-1 0 0,-1 0 0,0 22 0,-2-32 0,-1 355 0,-1-551 0,0 148 0,-2 0 0,-2 0 0,-15-53 0,20 90 0,-1 0 0,0 0 0,-1 0 0,1 0 0,-1 1 0,-1-1 0,1 1 0,-1-1 0,-6-7 0,8 12 0,1 0 0,-1 0 0,0 0 0,0 0 0,1 0 0,-1 0 0,0 1 0,0-1 0,0 1 0,0-1 0,0 1 0,0 0 0,0-1 0,0 1 0,0 0 0,0 0 0,0 1 0,0-1 0,0 0 0,0 1 0,0-1 0,0 1 0,0-1 0,0 1 0,0 0 0,1 0 0,-1 0 0,0 0 0,1 0 0,-1 0 0,0 1 0,1-1 0,-3 4 0,-21 18 0,1 2 0,1 1 0,1 1 0,1 1 0,-31 56 0,30-47 0,-1-1 0,-55 64 0,86-110 0,-1-1 0,0 0 0,0 0 0,5-14 0,7-12 0,186-400 0,-89 172 0,-80 186 0,-36 79 0,0 0 0,0 0 0,1 0 0,-1 0 0,0 0 0,0 0 0,0 0 0,0 1 0,0-1 0,0 0 0,0 0 0,0 0 0,1 0 0,-1 0 0,0 0 0,0 0 0,0 0 0,0 0 0,0 0 0,1 0 0,-1 1 0,0-1 0,0 0 0,0 0 0,0 0 0,0 0 0,1 0 0,-1 0 0,0 0 0,0 0 0,0 0 0,0 0 0,0-1 0,1 1 0,-1 0 0,0 0 0,0 0 0,0 0 0,0 0 0,0 0 0,0 0 0,1 0 0,-1 0 0,0 0 0,0 0 0,0-1 0,0 1 0,0 0 0,0 0 0,0 0 0,0 0 0,0 0 0,0 0 0,1-1 0,-1 1 0,0 0 0,3 25 0,-3 39 0,-11 162 0,7-180 0,-3 0 0,-24 84 0,22-106 0,3-21 0,5-6 0,1 1 0,0-1 0,0 0 0,0 0 0,0 1 0,1-1 0,-1 0 0,1 1 0,0-1 0,-1 1 0,3-4 0,1-4 0,4-12 0,-8 20 0,-7 13 0,-40 67 0,-3-3 0,-70 83 0,92-127 0,27-31 0,1 0 0,0 0 0,0 1 0,0-1 0,0 0 0,-1 1 0,1-1 0,0 0 0,0 0 0,0 1 0,-1-1 0,1 0 0,0 0 0,-1 0 0,1 0 0,0 1 0,0-1 0,-1 0 0,1 0 0,0 0 0,-1 0 0,1 0 0,0 0 0,-1 0 0,1 0 0,0 0 0,-1 0 0,1 0 0,0 0 0,-1 0 0,1 0 0,0 0 0,-1 0 0,1 0 0,0 0 0,-1 0 0,1 0 0,0 0 0,0-1 0,-1 1 0,1 0 0,0 0 0,-1 0 0,1-1 0,0 1 0,0-19 0,14-27 0,-5 21 0,1 1 0,2 0 0,0 0 0,1 1 0,2 0 0,0 2 0,24-27 0,-39 47 0,1 0 0,0 0 0,0 0 0,-1 1 0,1-1 0,0 0 0,0 1 0,0-1 0,0 0 0,0 1 0,0-1 0,0 1 0,0-1 0,0 1 0,0 0 0,0 0 0,0-1 0,0 1 0,0 0 0,0 0 0,0 0 0,0 0 0,0 0 0,0 0 0,0 0 0,0 0 0,0 1 0,0-1 0,0 0 0,1 1 0,0 1 0,0-1 0,-1 1 0,1 0 0,-1-1 0,1 1 0,-1 0 0,0 0 0,0 0 0,0 0 0,0 0 0,0 1 0,0-1 0,0 3 0,3 12 0,-1 0 0,2 32 0,-5-45 0,-1 45 0,0-38 0,1 0 0,0 0 0,1 1 0,0-1 0,4 20 0,-5-31 0,0 0 0,0 0 0,1 0 0,-1 1 0,0-1 0,0 0 0,0 0 0,0 0 0,1 0 0,-1 0 0,0 0 0,0 0 0,0 0 0,1 1 0,-1-1 0,0 0 0,0 0 0,0 0 0,1 0 0,-1 0 0,0 0 0,0 0 0,0 0 0,1 0 0,-1 0 0,0 0 0,0 0 0,0-1 0,1 1 0,-1 0 0,0 0 0,0 0 0,0 0 0,1 0 0,-1 0 0,0 0 0,0 0 0,0-1 0,0 1 0,1 0 0,-1 0 0,0 0 0,0 0 0,0-1 0,0 1 0,0 0 0,0 0 0,0 0 0,0-1 0,1 1 0,-1 0 0,0 0 0,0 0 0,0-1 0,0 1 0,0 0 0,0 0 0,0 0 0,0-1 0,0 1 0,0 0 0,0 0 0,0 0 0,-1-1 0,1 1 0,7-19 0,31-255 0,-32 221 0,-4 274 0,-4-162 0,0-32 0,2-1 0,0 1 0,8 46 0,-8-73 0,0 1 0,0 0 0,0-1 0,0 1 0,0-1 0,0 1 0,0-1 0,0 1 0,0 0 0,0-1 0,0 1 0,0-1 0,0 1 0,0-1 0,1 1 0,-1 0 0,0-1 0,1 1 0,-1-1 0,0 1 0,1-1 0,-1 0 0,0 1 0,1-1 0,-1 1 0,1-1 0,-1 0 0,1 1 0,-1-1 0,1 0 0,-1 1 0,1-1 0,-1 0 0,1 0 0,-1 0 0,1 1 0,-1-1 0,1 0 0,0 0 0,-1 0 0,1 0 0,-1 0 0,1 0 0,-1 0 0,2 0 0,17-24 0,-4-6 0,-2 0 0,-1-2 0,15-57 0,13-107 0,-38 182 0,5-19 0,-4 23 0,0 0 0,-1 0 0,-1-1 0,1-11 0,0 70 0,-5 85 0,-1-89 0,3 1 0,7 71 0,0-100 0,2-27 0,5-31 0,3-57 0,-4 0 0,-1-112 0,-9 144 0,-4 458 0,6-343 0,-1-34 0,-1-15 0,3-24 0,3-281 0,-6 124 0,-4 230 0,-20 408 0,26-480 0,1 1 0,9-28 0,3-13 0,70-287 0,-77 328 0,-10 23 0,0 0 0,1 0 0,-1 0 0,0 0 0,0 0 0,1 0 0,-1 0 0,0 0 0,0 0 0,1 0 0,-1 1 0,0-1 0,0 0 0,1 0 0,-1 0 0,0 0 0,0 0 0,1 0 0,-1 1 0,0-1 0,0 0 0,0 0 0,1 0 0,-1 1 0,0-1 0,0 0 0,0 0 0,0 0 0,0 1 0,1-1 0,-1 0 0,0 0 0,0 1 0,0-1 0,0 0 0,0 0 0,0 1 0,0-1 0,0 0 0,0 0 0,0 1 0,8 49 0,-8-46 0,12 252 0,-13-387 0,1 131 0,-1 0 0,1-1 0,0 1 0,-1 0 0,1 0 0,0-1 0,-1 1 0,1 0 0,-1 0 0,1 0 0,0 0 0,-1-1 0,1 1 0,-1 0 0,1 0 0,-1 0 0,1 0 0,0 0 0,-1 0 0,1 0 0,-1 0 0,1 0 0,-1 0 0,1 1 0,0-1 0,-1 0 0,1 0 0,-1 0 0,1 0 0,0 1 0,-1-1 0,1 0 0,0 0 0,-1 1 0,1-1 0,-1 1 0,-28 13 0,8-3 0,-4-5 0,-1-1 0,1 0 0,-1-2 0,0-1 0,0-2 0,-48-3 0,2 0 0,-123 2 0,194 1 0,-1 0 0,1 0 0,0 0 0,-1 0 0,1 0 0,-1 0 0,1-1 0,0 1 0,-1-1 0,1 1 0,-1-1 0,1 1 0,0-1 0,0 0 0,-1 0 0,1 1 0,0-1 0,0 0 0,-2-2 0,3 2 0,0 0 0,0 0 0,-1 0 0,1 1 0,0-1 0,0 0 0,0 0 0,0 0 0,0 0 0,0 0 0,1 1 0,-1-1 0,0 0 0,0 0 0,1 0 0,-1 0 0,0 1 0,1-1 0,-1 0 0,1 0 0,-1 1 0,1-1 0,0 0 0,3-4 0,0 0 0,1 1 0,-1 0 0,1 0 0,0 0 0,0 0 0,8-3 0,-10 5 0,1 0 0,-1 1 0,1-1 0,0 1 0,-1 0 0,1 0 0,0 0 0,0 0 0,0 1 0,0-1 0,0 1 0,0 0 0,0 0 0,0 1 0,-1-1 0,1 1 0,6 2 0,-7-2 0,0 1 0,0 0 0,-1 0 0,1 0 0,0 0 0,-1 1 0,1-1 0,-1 1 0,0-1 0,0 1 0,0 0 0,0 0 0,-1 0 0,1 0 0,-1 0 0,1 0 0,-1 0 0,0 1 0,0-1 0,0 6 0,5 25 0,-5-26 0,0-1 0,1 1 0,-1-1 0,1 1 0,1-1 0,4 11 0,-5-15 0,0 0 0,1-1 0,-1 1 0,0 0 0,1-1 0,0 0 0,-1 1 0,1-1 0,0 0 0,0 0 0,0-1 0,1 1 0,-1-1 0,0 1 0,0-1 0,1 0 0,-1 0 0,5 0 0,16 2 0,-13-1 0,-31 4 0,0-1 0,0 2 0,-30 13 0,-19 8 0,-55 17 0,122-44 7,-1 1-1,1-1 0,0 0 0,-1 0 1,1-1-1,-1 1 0,1 0 1,-1-1-1,0 0 0,1 1 1,-1-1-1,1 0 0,-1 0 0,0 0 1,1-1-1,-1 1 0,1-1 1,-5-1-1,5 1-74,0-1 1,1 1-1,-1-1 1,0 0-1,1 0 1,0 0-1,-1 1 1,1-1-1,0-1 1,0 1-1,0 0 1,0 0-1,0 0 1,1 0-1,-1-1 1,1 1-1,-1 0 1,1 0-1,0-1 1,0 1-1,0-3 1,0-15-6759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11.5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138 889 24575,'36'82'0,"39"125"0,-37-94 0,13 34 0,81 214 0,-129-354 0,0 0 0,1 0 0,0 0 0,0 0 0,0-1 0,1 1 0,0-1 0,11 11 0,-12-14 0,1 0 0,0 0 0,-1-1 0,1 1 0,0-1 0,0 0 0,0 0 0,1-1 0,-1 0 0,0 0 0,1 0 0,-1 0 0,10-1 0,33 0 0,-1-3 0,0-1 0,0-3 0,0-2 0,-1-1 0,0-3 0,-1-2 0,0-1 0,74-41 0,-64 26 0,-1-4 0,-1-1 0,-3-3 0,0-2 0,-3-2 0,70-83 0,-116 125 0,-1 0 0,1 0 0,0 0 0,0 0 0,0 0 0,0 0 0,-1 0 0,1 0 0,0 0 0,1 0 0,-1 1 0,0-1 0,0 0 0,0 1 0,0-1 0,1 1 0,-1-1 0,0 1 0,0 0 0,2-1 0,-2 1 0,-1 1 0,1-1 0,-1 1 0,1-1 0,0 1 0,-1 0 0,1-1 0,-1 1 0,0-1 0,1 1 0,-1 0 0,1 0 0,-1-1 0,0 1 0,1 0 0,-1-1 0,0 1 0,0 0 0,0 0 0,0-1 0,0 1 0,0 0 0,0 0 0,0 0 0,-6 67 0,-25 68 0,-75 199 0,60-201 0,-132 357 0,176-485 0,-16 48 0,16-37 0,8-14 0,20-24 0,13-26 0,-1-1 0,-3-2 0,39-75 0,-48 82 0,47-86 0,78-188 0,-121 241 0,-3-1 0,-4-1 0,-3-1 0,11-93 0,-29 158 0,-1 0 0,0 0 0,-1 0 0,0 0 0,-5-24 0,4 33 0,0 1 0,0 0 0,-1 0 0,1-1 0,-1 1 0,0 0 0,-1 1 0,1-1 0,-1 0 0,1 1 0,-1-1 0,0 1 0,0 0 0,-1 0 0,1 0 0,-1 0 0,1 1 0,-1-1 0,0 1 0,0 0 0,-7-2 0,-21-6 0,0 1 0,-63-7 0,38 7 0,-42-3 0,0 4 0,-152 8 0,-40-2 0,287 2 0,0 0 0,-1 0 0,1-1 0,0 0 0,0 0 0,0 0 0,1 0 0,-1-1 0,0 1 0,0-1 0,1 0 0,-1 0 0,1 0 0,0-1 0,-1 1 0,1-1 0,0 0 0,0 0 0,1 0 0,-1 0 0,1 0 0,-1-1 0,1 1 0,0-1 0,0 1 0,1-1 0,-1 0 0,1 0 0,0 0 0,-1-5 0,-1-11 0,1 0 0,1 0 0,0 0 0,2 1 0,3-22 0,-2 20 0,23-198 0,91-363 0,-112 562 0,-3 12 0,1 0 0,-1 0 0,2 0 0,-1 1 0,1-1 0,0 1 0,0 0 0,1 0 0,5-7 0,-3 14 0,-1 13 0,1 22 0,-3-1 0,0 55 0,-3-49 0,1 218 0,-12-1 0,-80 474 0,75-686 0,15-75 0,1 0 0,2-1 0,10-54 0,-3 18 0,41-629 0,-50 690 0,-1-14 0,-5 19 0,-4 12 0,-16 27 0,-21 43 0,12-20 0,-291 476 0,-13 19 0,309-505 0,14-36 0,16-15 0,-1-1 0,1 0 0,-1 0 0,1 0 0,0 1 0,-1-1 0,1 0 0,0 0 0,0 0 0,0 0 0,-1 0 0,1 1 0,0-1 0,0 0 0,0 0 0,0 0 0,0 0 0,1 0 0,-1 0 0,0 0 0,0 1 0,1-2 0,6-33 0,1 1 0,2 0 0,2 1 0,19-40 0,-7 14 0,3-8 0,473-1093 0,-486 1127 0,-11 22 0,-6 10 0,-180 183 0,133-130 0,-158 178 0,207-229 0,-1 1 0,1-1 0,0 1 0,0-1 0,0 1 0,0-1 0,0 1 0,0 0 0,0-1 0,1 1 0,-1 0 0,1 0 0,-1 2 0,1-3 0,0-1 0,0 1 0,0 0 0,0-1 0,1 1 0,-1-1 0,0 1 0,0-1 0,1 1 0,-1 0 0,0-1 0,1 1 0,-1-1 0,0 0 0,1 1 0,-1-1 0,1 1 0,-1-1 0,1 0 0,-1 1 0,1-1 0,-1 0 0,1 1 0,-1-1 0,1 0 0,-1 0 0,2 1 0,5 0 0,1 0 0,-1 0 0,1 0 0,-1-1 0,12-1 0,-7 1 0,464-49 0,-227 16 0,-38 15 0,-168 22 0,-43-4 0,1 1 0,0-1 0,-1 0 0,1 1 0,0-1 0,-1 0 0,1 1 0,0-1 0,-1 0 0,1 1 0,-1-1 0,1 1 0,-1-1 0,1 1 0,-1 0 0,1-1 0,-1 1 0,0-1 0,1 1 0,-1 0 0,0-1 0,0 1 0,1 0 0,-1-1 0,0 1 0,0 0 0,0 1 0,-1 2 0,-1 0 0,1 0 0,-1 0 0,0 0 0,-1 0 0,1-1 0,0 1 0,-1-1 0,0 0 0,0 1 0,0-1 0,0-1 0,-6 5 0,-30 24 0,-63 39 0,-23 18 0,124-88 0,-23 26 0,26-14 0,20-2 0,12-6 0,0-1 0,0-1 0,0-2 0,42-6 0,-25 3 0,246-16 0,245-11 0,-423 29 0,-116 1 0,0-1 0,-1 1 0,1 1 0,0-1 0,0 0 0,-1 1 0,1-1 0,0 1 0,-1 0 0,1 0 0,-1 0 0,1 0 0,-1 0 0,1 0 0,3 4 0,-6-5 0,0 1 0,0-1 0,0 1 0,1-1 0,-1 1 0,0-1 0,0 1 0,0-1 0,0 1 0,-1-1 0,1 1 0,0-1 0,0 1 0,0-1 0,0 1 0,0-1 0,-1 1 0,1-1 0,0 1 0,0-1 0,-1 0 0,1 1 0,0-1 0,-1 1 0,1-1 0,-1 1 0,-24 17 0,-33 11 0,-1-2 0,-1-3 0,-2-3 0,-67 14 0,61-16 0,-745 168 0,782-180 0,30-5 0,7-1 0,52 0 0,-45-2 0,861-53 0,-625 19 0,-246 34 0,0 0 0,0 1 0,0-1 0,0 1 0,-1 0 0,1 0 0,0 0 0,0 0 0,0 0 0,0 1 0,0 0 0,0-1 0,0 1 0,0 0 0,2 2 0,-3-2 0,-1 1 0,0 0 0,0-1 0,0 1 0,0 0 0,0 0 0,0 0 0,0 0 0,0 0 0,-1 0 0,1 0 0,-1 0 0,0 0 0,0 0 0,0 0 0,0 0 0,0 1 0,0-1 0,0 0 0,-1 2 0,-2 23 25,-2-1 1,-1 0-1,-14 41 0,12-44-269,1-1-1,1 1 1,1 0 0,1 1-1,-2 31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17.9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1848 785 24575,'11'-10'0,"1"1"0,0 0 0,0 0 0,1 1 0,16-7 0,-8 4 0,1172-555 0,-1117 533 0,-7 1 0,2 4 0,83-22 0,-149 49 0,0 0 0,0 0 0,0 0 0,0 1 0,0 0 0,9 0 0,-13 0 0,1 1 0,-1-1 0,0 0 0,1 1 0,-1-1 0,0 1 0,1-1 0,-1 1 0,0-1 0,1 1 0,-1 0 0,0 0 0,0 0 0,0 0 0,0 0 0,0 0 0,2 2 0,-2 0 0,0 0 0,-1 1 0,1-1 0,0 0 0,-1 1 0,0-1 0,1 1 0,-2-1 0,1 0 0,0 1 0,-1-1 0,1 1 0,-1-1 0,0 0 0,0 1 0,0-1 0,-1 0 0,1 0 0,-3 4 0,-17 34 0,-1-1 0,-2-1 0,-54 67 0,-106 99 0,146-163 0,-89 93 0,105-100 0,21-34 0,1 0 0,-1-1 0,1 1 0,0 0 0,0 0 0,0 1 0,0-1 0,0 0 0,0 0 0,0 0 0,0 0 0,0 0 0,0 0 0,0 0 0,0 0 0,1 0 0,-1 0 0,0 0 0,1-1 0,-1 1 0,2 1 0,1 1 0,0-1 0,0 0 0,0 0 0,1-1 0,-1 1 0,1-1 0,-1 0 0,1 0 0,0 0 0,0 0 0,-1 0 0,1-1 0,0 0 0,0 0 0,0 0 0,3 0 0,106-4 0,138-21 0,-60 3 0,-104 15 0,42-6 0,1 6 0,145 10 0,-260-2 0,1 1 0,0 1 0,-1 0 0,0 1 0,0 0 0,0 2 0,15 6 0,-25-9 0,0 0 0,-1 0 0,1 0 0,-1 0 0,0 0 0,0 1 0,0 0 0,-1 0 0,1 0 0,-1 0 0,0 1 0,0-1 0,0 1 0,-1 0 0,1-1 0,-1 1 0,0 0 0,-1 1 0,1-1 0,-1 0 0,0 0 0,-1 1 0,1 9 0,-1-9 0,0-1 0,-1 0 0,1 1 0,-1-1 0,-1 0 0,1 1 0,-1-1 0,1 0 0,-2 0 0,1 0 0,0 0 0,-1-1 0,0 1 0,-4 4 0,1-2 0,-1 0 0,0 0 0,0-1 0,0 0 0,-1-1 0,0 1 0,-12 5 0,-10 2 0,0-1 0,0-2 0,-51 11 0,80-21 0,-72 14 0,-1-2 0,-111 1 0,-152-16 0,86-2 0,1187-6-935,1355-1-232,-2551 12 2479,-2662 1-2369,2849-1 1057,-149-5 0,193 0 0,29 5 0,0 0 0,1 0 0,-1 0 0,0 0 0,0 0 0,0 0 0,0 0 0,0 0 0,0-1 0,0 1 0,0 0 0,0 0 0,0 0 0,1 0 0,-1 0 0,0 0 0,0 0 0,0 0 0,0 0 0,0-1 0,0 1 0,0 0 0,0 0 0,0 0 0,0 0 0,0 0 0,0 0 0,0 0 0,0-1 0,0 1 0,0 0 0,0 0 0,0 0 0,0 0 0,0 0 0,0 0 0,0 0 0,0-1 0,0 1 0,0 0 0,-1 0 0,1 0 0,0 0 0,0 0 0,0 0 0,0 0 0,0 0 0,0 0 0,0-1 0,0 1 0,0 0 0,0 0 0,-1 0 0,1 0 0,0 0 0,0 0 0,0 0 0,0 0 0,0 0 0,0 0 0,0 0 0,-1 0 0,1 0 0,0 0 0,47-10 0,514-36 79,3 32 84,-395 11-115,1223-5 9,-1374 9-57,-33 0 0,-16 0 0,-444 45 915,86-5-508,-978 17-1293,1312-60 886,98-6 0,1130-79 887,-1115 88-707,-59-1-180,1 0 0,0 0 0,0 0 0,0 0 0,0 0-1,0 1 1,-1-1 0,1 0 0,0 0 0,0 0 0,0 0 0,0 0 0,0 0 0,0 0 0,-1 0 0,1 0 0,0 0 0,0 1-1,0-1 1,0 0 0,0 0 0,0 0 0,0 0 0,0 0 0,0 0 0,0 1 0,-1-1 0,1 0 0,0 0 0,0 0 0,0 0 0,0 0-1,0 1 1,0-1 0,0 0 0,0 0 0,0 0 0,0 0 0,0 0 0,0 1 0,0-1 0,0 0 0,1 0 0,-1 0 0,0 0-1,0 0 1,0 0 0,0 1 0,0-1 0,0 0 0,0 0 0,0 0 0,0 0 0,0 0 0,1 0 0,-1 0 0,0 1 0,0-1 0,0 0-1,0 0 1,0 0 0,0 0 0,1 0 0,-1 0 0,0 0 0,0 0 0,0 0 0,-33 14 2,-339 74-2,46-30-312,-1156 93-3184,-2-112 2880,1099-38 522,292-1-12,-300-5-259,276-5 365,114 9 20,-1 1 1,0-1-1,0 0 1,0 0 0,0 0-1,1 0 1,-1-1-1,0 0 1,1 0 0,-4-2-1,6 3 1,1 1 0,-1 0 0,1-1 0,-1 0 0,1 1 0,0-1 0,-1 1 0,1-1 0,0 1 1,-1-1-1,1 0 0,0 1 0,0-1 0,-1 0 0,1 1 0,0-1 0,0 0 0,0 1 0,0-1 0,0 0 0,0 0 0,0 1 0,0-1 0,0 0 0,1 1 0,-1-1 0,0 0 0,0 1 0,0-1 0,1 1 0,-1-1 0,0 0 0,1 0 0,4-4 98,0 0 0,1 0 0,-1 0 0,1 0 0,0 1 0,0 0 0,0 1 0,14-7 0,47-19 781,1 3 0,114-27-1,155-17-692,-307 64-136,872-132-71,-892 137 0,-1 0 0,1 0 0,-1 1 0,14 1 0,-22-1 0,-1 0 0,1 0 0,-1 0 0,1 0 0,-1 1 0,1-1 0,-1 0 0,0 0 0,1 0 0,-1 0 0,1 1 0,-1-1 0,0 0 0,1 0 0,-1 1 0,0-1 0,1 0 0,-1 1 0,0-1 0,1 0 0,-1 1 0,0-1 0,0 0 0,1 1 0,-1-1 0,0 1 0,0-1 0,0 1 0,0-1 0,0 0 0,1 1 0,-1-1 0,0 1 0,0-1 0,0 1 0,0-1 0,0 1 0,0-1 0,-1 0 0,1 1 0,0-1 0,0 1 0,0-1 0,0 1 0,0-1 0,-1 0 0,1 1 0,0-1 0,0 1 0,-1-1 0,1 0 0,0 1 0,0-1 0,-1 0 0,1 1 0,-1-1 0,0 0 0,-12 16 0,-1-1 0,-1-1 0,-1 0 0,0-1 0,0-1 0,-21 11 0,15-8 0,-402 238 0,-17-29 0,81-43 0,280-136 0,63-32 0,27-12 0,41-16 0,928-368 0,-899 350 0,-32 13 0,157-71 0,-177 76 0,-1 0 0,-1-2 0,-1-1 0,47-42 0,-72 60 0,1-1 0,-1 1 0,1 0 0,-1-1 0,1 1 0,-1 0 0,0-1 0,1 1 0,-1-1 0,1 1 0,-1-1 0,0 1 0,1-1 0,-1 1 0,0-1 0,0 1 0,0-1 0,1 1 0,-1-1 0,0 1 0,0-1 0,0 0 0,0 1 0,0-1 0,0 1 0,0-1 0,0 0 0,0 1 0,0-1 0,0 1 0,0-1 0,0 1 0,-1-1 0,1 1 0,0-1 0,-1 0 0,-29-12 0,-47-3 0,-1 4 0,-145-5 0,133 13 0,-682-21 0,531 21 0,174 0 0,55 0 0,16-1 0,14-1 0,0 1 0,0 0 0,0 2 0,37-4 0,-19 3 0,716-62 0,8 32 0,-510 24 0,-205 8 0,-2 0 0,74 4 0,-94 4 0,-17 4 0,-7-7 0,-1-1 0,1 1 0,0-1 0,-1 0 0,1 0 0,-1 1 0,0-1 0,0 0 0,0-1 0,0 1 0,0 0 0,-3 1 0,-40 33 0,-2-3 0,-1-2 0,-81 38 0,-174 59 0,103-59-110,-4-9 0,-2-9 0,-1-8 0,-394 26-1,423-63 111,162-8 0,16-2 0,26-8 0,-20 10 0,121-42 118,146-31 0,138-8 183,-325 66-287,69-11-14,-316 69 0,-175 19 0,-173-8 0,476-49 0,-2 0 0,0-1 0,-63-5 0,96 3 0,1 0 0,0 0 0,0 0 0,0 0 0,0 0 0,-1 0 0,1 0 0,0 0 0,0-1 0,0 1 0,0 0 0,0-1 0,0 1 0,0-1 0,0 1 0,0-1 0,0 0 0,0 1 0,0-1 0,0 0 0,0 0 0,0 1 0,0-1 0,1 0 0,-1 0 0,0 0 0,1 0 0,-1 0 0,1 0 0,-1 0 0,1 0 0,-1-2 0,2 0 0,0 1 0,0-1 0,0 0 0,0 1 0,1 0 0,-1-1 0,1 1 0,-1 0 0,1 0 0,0-1 0,0 1 0,0 1 0,4-4 0,25-19 0,2 1 0,1 1 0,1 2 0,48-20 0,99-41-238,266-80 0,206-15-239,-632 170 477,598-120 0,-604 123 0,0 1 0,1 1 0,-1 0 0,1 2 0,25 2 0,-38-2 0,0 0 0,-1 0 0,1 0 0,-1 0 0,1 1 0,-1-1 0,0 1 0,0 0 0,0 0 0,0 0 0,0 0 0,0 1 0,0-1 0,-1 1 0,1 0 0,-1-1 0,0 1 0,0 0 0,0 1 0,0-1 0,0 0 0,-1 0 0,1 1 0,-1-1 0,0 1 0,0-1 0,0 1 0,-1 0 0,1 5 0,-1 11 16,-1-1 0,-1 0 0,-1 0-1,-1 0 1,0 0 0,-1-1 0,-1 0 0,-1 0 0,-18 34 0,-7 7 92,-2 0 0,-2-2 0,-3-2 0,-3-1 0,-2-3-1,-2-1 1,-74 61 0,56-58-119,-3-2-1,-2-4 1,-2-3-1,-2-3 1,-129 52-1,107-59 12,-2-5 0,0-3 0,-2-6 0,0-3 0,-166 6 0,251-23 0,-10 2 0,0-2 0,0-1 0,1-1 0,-25-4 0,43 5 0,-1-1 0,1 1 0,0-1 0,0 0 0,0 0 0,0 0 0,0-1 0,0 0 0,1 0 0,-1 0 0,1 0 0,0-1 0,0 0 0,0 0 0,0 0 0,1 0 0,-1 0 0,1-1 0,1 0 0,-1 1 0,0-1 0,-2-9 0,-1-6 0,2-1 0,0 0 0,2 0 0,0 0 0,1 0 0,1 0 0,1 0 0,7-35 0,-1 16 0,2-1 0,3 1 0,23-57 0,-18 61 0,1 1 0,2 1 0,1 0 0,2 2 0,1 0 0,1 2 0,2 1 0,1 1 0,1 1 0,36-24 0,-57 45 0,0 0 0,1 1 0,-1 0 0,1 1 0,0-1 0,16-3 0,-22 7 0,1 0 0,-1 0 0,1 1 0,-1-1 0,1 1 0,-1 0 0,1 0 0,0 0 0,-1 1 0,1-1 0,-1 1 0,1 0 0,-1 0 0,0 0 0,1 0 0,-1 1 0,0-1 0,0 1 0,0 0 0,0 0 0,0 0 0,3 3 0,13 16 0,0 0 0,-2 2 0,0 0 0,18 35 0,-18-30 0,1 1 0,40 45 0,-55-70 0,1-1 0,-1 0 0,1 0 0,0 0 0,0 0 0,0 0 0,0-1 0,1 0 0,-1 0 0,1 0 0,0 0 0,-1-1 0,1 0 0,0 0 0,0 0 0,-1 0 0,1-1 0,0 0 0,0 0 0,0 0 0,0-1 0,0 0 0,0 1 0,-1-2 0,1 1 0,0 0 0,-1-1 0,1 0 0,-1 0 0,1-1 0,4-3 0,14-9 0,0-1 0,-1-1 0,-1-1 0,26-29 0,-22 23 0,136-145 0,-122 126 0,-35 38 0,1 0 0,-1 0 0,1 1 0,0-1 0,1 1 0,-1 0 0,10-5 0,-15 9 0,1 0 0,0 0 0,-1-1 0,1 1 0,0 0 0,-1 0 0,1 0 0,0 0 0,0 0 0,-1 0 0,1 0 0,0 0 0,-1 0 0,1 0 0,0 1 0,0-1 0,-1 0 0,1 0 0,0 1 0,-1-1 0,1 0 0,-1 1 0,1-1 0,0 0 0,-1 1 0,1-1 0,0 2 0,0 0 0,1 0 0,-1 1 0,0-1 0,0 1 0,0 0 0,0-1 0,0 1 0,-1 0 0,1 0 0,-1-1 0,0 5 0,2 31 0,-2 0 0,-2-1 0,-9 57 0,-32 116 0,33-166 0,-7 36 0,-33 120 0,42-186 0,3-22 0,1-33 0,4-517 0,-2-37 0,0 562 0,-1 0 0,-9-40 0,200 770 0,-186-691 0,76 244 0,-68-225 0,1 0 0,1-1 0,2-1 0,0 0 0,1 0 0,1-2 0,31 33 0,-41-48 0,0 0 0,1-1 0,-1 0 0,1 0 0,0-1 0,0 1 0,1-1 0,-1-1 0,1 0 0,0 0 0,0 0 0,0-1 0,0 0 0,0-1 0,0 0 0,15 1 0,-32-8 0,-1 0 0,1 0 0,1-1 0,-1 0 0,-12-13 0,10 5 0,0 0 0,1-1 0,1 0 0,0 0 0,2-1 0,0 0 0,-7-24 0,-22-131 0,9 33 0,27 138 0,0 0 0,0 0 0,0-1 0,0 1 0,-1 0 0,1 0 0,0 0 0,-1-1 0,1 1 0,0 0 0,-1 0 0,0 0 0,1 0 0,-1 0 0,1 0 0,-1 0 0,0 0 0,0 0 0,0 0 0,0 1 0,1-1 0,-1 0 0,0 0 0,0 1 0,0-1 0,-1 1 0,1-1 0,0 1 0,0-1 0,0 1 0,0 0 0,0-1 0,-1 1 0,1 0 0,0 0 0,0 0 0,0 0 0,-1 0 0,1 0 0,0 0 0,0 0 0,0 1 0,0-1 0,-3 1 0,-3 3 0,1 0 0,-1 0 0,1 1 0,0 0 0,0 0 0,-8 10 0,-37 42 0,3 2 0,-50 79 0,-75 147 0,126-205 0,25-42 0,-214 379 0,179-303 0,-75 209 0,123-297 0,-15 55 0,22-75 0,1 1 0,0-1 0,1 1 0,-1 0 0,1-1 0,0 1 0,1-1 0,0 1 0,2 10 0,-3-17 0,0 1 0,0 0 0,0-1 0,0 1 0,1-1 0,-1 1 0,0-1 0,0 1 0,0-1 0,1 1 0,-1-1 0,0 1 0,1-1 0,-1 1 0,1-1 0,-1 1 0,0-1 0,1 0 0,-1 1 0,1-1 0,-1 0 0,1 1 0,-1-1 0,1 0 0,-1 0 0,1 1 0,-1-1 0,1 0 0,0 0 0,-1 0 0,1 0 0,-1 0 0,1 0 0,-1 0 0,2 0 0,22-14 0,101-98 0,27-23 0,-13 33-90,4 6-1,3 6 0,5 7 1,167-67-1,658-204-363,-932 339 454,-23 7 0,1 0 0,1 2 0,-1 0 0,1 2 0,29-2 0,-50 5 0,-1 1-1,1 0 0,0 0 0,0 0 0,-1 0 0,1 0 0,0 0 0,0 0 0,-1 0 1,1 1-1,0-1 0,-1 1 0,1-1 0,0 1 0,-1 0 0,1 0 0,-1 0 1,1 0-1,-1 0 0,1 0 0,-1 0 0,0 0 0,0 0 0,1 1 0,-1-1 1,0 0-1,0 1 0,0-1 0,0 1 0,-1-1 0,1 1 0,0 0 0,-1-1 1,1 1-1,-1 0 0,1-1 0,-1 1 0,0 0 0,0 0 0,0-1 0,0 1 0,0 2 1,-1 5 23,-1 0 1,-1 0-1,1 0 1,-1-1 0,-1 1-1,1-1 1,-6 9 0,-21 31 101,-2-1 1,-1-1 0,-3-2 0,-2-2 0,-82 72 0,106-102-126,-1-1 0,0-1 0,-1-1 0,0 0 0,-1-1 0,0 0 0,0-2 0,0 0 0,-1-1 0,0 0 0,0-2 0,0 0 0,-21 0 0,36-3 0,0 0 0,0-1 0,0 1 0,1-1 0,-1 0 0,0 0 0,0 0 0,0 0 0,0-1 0,1 1 0,-1-1 0,1 0 0,-1 1 0,1-1 0,0 0 0,0 0 0,-1-1 0,2 1 0,-1 0 0,0-1 0,0 1 0,1-1 0,-1 1 0,1-1 0,0 0 0,-2-5 0,-1-6 0,0 1 0,1-1 0,1 0 0,-1-22 0,2 0 0,2 0 0,2-1 0,1 1 0,1 1 0,3-1 0,1 1 0,1 0 0,18-39 0,-2 13 0,4 1 0,2 1 0,63-87 0,-51 89 0,3 1 0,2 3 0,2 2 0,3 2 0,80-57 0,-130 102 0,1 1 0,-1 0 0,1 0 0,0 0 0,0 0 0,0 1 0,0-1 0,1 1 0,-1 1 0,12-3 0,-16 4 0,0 0 0,0 0 0,0 1 0,0-1 0,1 0 0,-1 1 0,0-1 0,0 0 0,0 1 0,0 0 0,0-1 0,0 1 0,0 0 0,0-1 0,0 1 0,0 0 0,-1 0 0,1 0 0,0-1 0,1 3 0,0 1 0,0 0 0,0 0 0,-1 0 0,1 0 0,-1 0 0,0 1 0,0-1 0,0 5 0,5 59 0,-3 1 0,-2-1 0,-4 1 0,-12 71 0,-63 271 0,38-232 0,-72 194 0,92-328 0,20-45-1,0 1 0,0-1-1,0 1 1,0-1-1,0 0 1,0 1 0,0-1-1,-1 0 1,1 1 0,0-1-1,0 0 1,0 0 0,0 1-1,-1-1 1,1 0 0,0 1-1,0-1 1,0 0-1,-1 0 1,1 1 0,0-1-1,-1 0 1,1 0 0,0 0-1,0 1 1,-1-1 0,1 0-1,0 0 1,-1 0 0,1 0-1,0 0 1,-1 0 0,1 0-1,0 0 1,-1 0-1,1 0 1,0 0 0,-1 0-1,1 0 1,0 0 0,-1 0-1,1 0 1,-1 0 0,1 0-1,0 0 1,0 0 0,-1-1-1,-5-20 164,4-29-1624,4 14-5364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00.7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4786 1402 24575,'67'-4'0,"-1"-3"0,1-2 0,124-37 0,-123 28 0,855-190 0,11 80 0,-904 125 0,-12 0 0,1 2 0,-1 0 0,0 0 0,0 2 0,0 0 0,1 2 0,26 5 0,-43-7 0,0 0 0,0-1 0,0 1 0,0 0 0,-1 0 0,1 0 0,0 0 0,0 1 0,-1-1 0,1 0 0,-1 1 0,1-1 0,-1 1 0,1 0 0,-1-1 0,0 1 0,0 0 0,0 0 0,0 0 0,0-1 0,0 1 0,-1 0 0,1 0 0,-1 1 0,1-1 0,-1 0 0,0 0 0,1 0 0,-1 0 0,0 0 0,-1 0 0,1 0 0,0 0 0,-1 0 0,1 0 0,-1 0 0,0 3 0,-4 7 0,0 0 0,-1-1 0,0 1 0,-14 19 0,14-22 0,-362 499 0,351-493 0,17-15 0,-1 1 0,1-1 0,0 0 0,-1 0 0,1 0 0,0 0 0,-1 0 0,1 0 0,0 0 0,-1 0 0,1 0 0,0 0 0,-1 0 0,1 0 0,0 0 0,-1 0 0,1 0 0,0 0 0,-1-1 0,1 1 0,0 0 0,-1 0 0,1 0 0,0 0 0,0-1 0,-1 1 0,1 0 0,0 0 0,0-1 0,-1 1 0,1 0 0,0 0 0,0-1 0,-2-3 0,1 0 0,0 0 0,0 0 0,0 0 0,1 0 0,-1-1 0,1 1 0,0-5 0,15-399 0,-5 222 0,18-122 0,-7 108 0,-20 194 0,-1-1 0,1 1 0,-1-1 0,-1 1 0,-1-13 0,1 17 0,0 0 0,0-1 0,0 1 0,0 0 0,0 0 0,-1 0 0,1 0 0,0 0 0,-1 1 0,0-1 0,0 0 0,1 1 0,-1-1 0,0 1 0,0-1 0,0 1 0,0 0 0,-3-1 0,-3-2 0,1 0 0,0 0 0,0 0 0,1-1 0,-1 0 0,1-1 0,0 1 0,0-1 0,1 0 0,0-1 0,0 1 0,-5-10 0,4 3 0,0 1 0,1-2 0,1 1 0,0 0 0,1-1 0,-2-21 0,-5-103 0,7 74 0,3 61 0,-1 1 0,1-1 0,0 1 0,0 0 0,-1-1 0,1 1 0,-1 0 0,0 0 0,0-1 0,0 1 0,-2-3 0,3 4 0,-1 1 0,1-1 0,0 1 0,-1 0 0,1-1 0,-1 1 0,1 0 0,-1 0 0,1-1 0,-1 1 0,1 0 0,-1 0 0,0 0 0,1-1 0,-1 1 0,1 0 0,-1 0 0,1 0 0,-1 0 0,1 0 0,-1 0 0,0 0 0,1 1 0,-1-1 0,1 0 0,-1 0 0,1 0 0,-1 0 0,1 1 0,-2-1 0,-5 5 0,0 1 0,0-1 0,1 1 0,0 0 0,-8 11 0,13-17 0,-80 91 0,-194 203 0,225-247 0,-2-2 0,-2-2 0,-109 65 0,153-102 0,-1-1 0,0-1 0,0 1 0,0-1 0,-1-1 0,1 0 0,-1-1 0,0 0 0,0-1 0,-12 0 0,1-2 0,1-2 0,0 0 0,0-1 0,-27-9 0,-101-38 0,107 33 0,-1 3 0,0 1 0,-1 3 0,-48-7 0,-63-2 0,80 8 0,-139-4 0,-697 18 0,517-3 0,140 13 0,6 0 0,28 0 0,24-1 0,123-11 0,20-1 0,-1 3 0,1 2 0,-73 14 0,78-7 0,-2-4 0,-78 4 0,-105-14 0,84 0 0,21 1 0,-153 5 0,167 7 0,-122 4 0,189-14 0,0 2 0,-49 9 0,37-5 0,-1-2 0,-79-5 0,-46 2 0,166 1 0,1 2 0,-1 0 0,-26 9 0,31-7 0,0-2 0,0 0 0,0 0 0,-1-2 0,1 0 0,-1 0 0,-16-2 0,30-1 0,-1 1 0,0-1 0,0 0 0,0-1 0,1 1 0,-1 0 0,1-1 0,-1 1 0,1-1 0,-1 0 0,1 0 0,0 0 0,0 0 0,0 0 0,0-1 0,0 1 0,1-1 0,-1 1 0,1-1 0,-1 1 0,1-1 0,0 0 0,0 0 0,0 1 0,0-1 0,1 0 0,-1 0 0,1 0 0,0 0 0,0 0 0,0 0 0,0-4 0,0 3 0,0 1 0,0-1 0,0 1 0,0-1 0,1 1 0,-1-1 0,1 1 0,0-1 0,0 1 0,0 0 0,1-1 0,-1 1 0,1 0 0,0 0 0,0 0 0,0 0 0,0 0 0,0 0 0,1 1 0,-1-1 0,1 1 0,0 0 0,-1-1 0,1 1 0,0 1 0,0-1 0,6-2 0,27-2 0,1 1 0,0 2 0,1 2 0,58 6 0,-11-2 0,739 42 0,-725-38 0,133-7 0,-91-3 0,303 1 0,549 5 0,-664 20 0,59 2 0,300 4 0,1101 9 0,-1394-74 0,-67 3 0,-94 10 0,60-1 0,-75 22 0,193-10 0,-195-7 0,218-17 0,29 32 0,-234 7 0,1167-3 0,-1386 0 0,-1 0 0,1 0 0,-1 1 0,1 0 0,-1 1 0,13 4 0,-19-4 0,-1-1 0,0 1 0,-1-1 0,1 1 0,0 0 0,0 0 0,-1 1 0,1-1 0,-1 0 0,0 1 0,1 0 0,-1-1 0,0 1 0,-1 0 0,1 0 0,-1 0 0,1 0 0,-1 0 0,0 1 0,0-1 0,0 0 0,1 7 0,1 16 0,-1-1 0,0 1 0,-2 0 0,-1 0 0,-1 0 0,-2-1 0,-8 36 0,-6 5 0,-40 99 0,49-147 0,8-29 0,13-32 0,-3 26 0,0 1 0,1 0 0,1 1 0,0 0 0,21-20 0,73-60 0,-39 38 0,-65 56 0,0 1 0,0-1 0,0 0 0,-1 0 0,1 1 0,0-1 0,0 0 0,-1 0 0,1 0 0,-1 0 0,1 0 0,-1 0 0,1 0 0,-1 0 0,1 0 0,-1 0 0,0 0 0,1-2 0,-2 2 0,1 1 0,0-1 0,0 1 0,-1-1 0,1 0 0,0 1 0,-1-1 0,1 1 0,0-1 0,-1 1 0,1-1 0,-1 1 0,1-1 0,-1 1 0,1 0 0,-1-1 0,0 1 0,1 0 0,-1-1 0,1 1 0,-1 0 0,0 0 0,0-1 0,-54-6 0,50 7 0,-124-1 0,-135 16 0,104-4 0,-1069 30-1052,330-17 1052,852-21 0,40-2 0,9 0 0,74 1 0,1210-1 1038,-677-2-1024,-538 1-14,-64 2 0,-19 2 0,-36 3 0,-802 58-771,-15-39-973,312-15-83,-1306 45-1919,13 121 1859,1611-142 3566,-301 85 1,530-118-1301,1-1 0,-1 1 0,0 1 0,0-1 0,1 1 0,0 0 0,-1 0 0,1 0 0,0 1 0,1 0 0,-1 0-1,1 0 1,-1 0 0,1 1 0,1 0 0,-5 5 0,8-9-375,0-1-1,0 0 1,0 1 0,0-1 0,0 0-1,0 1 1,0-1 0,-1 0-1,1 1 1,0-1 0,0 0 0,0 0-1,-1 1 1,1-1 0,0 0 0,0 1-1,-1-1 1,1 0 0,0 0-1,0 0 1,-1 1 0,1-1 0,0 0-1,-1 0 1,1 0 0,0 0-1,-1 0 1,1 0 0,0 1 0,-1-1-1,1 0 1,0 0 0,-1 0-1,1 0 1,0 0 0,-1 0 0,1 0-1,0 0 1,-1-1 0,1 1-1,0 0 1,-1 0 0,1 0 0,0 0-1,-1 0 1,1 0 0,0-1-1,-1 1 1,1 0 0,0-1 0,0 0-5,0 0 0,0 0 1,1 0-1,-1 0 0,0 0 1,1 1-1,-1-1 0,1 0 1,-1 0-1,1 0 0,-1 0 1,1 0-1,0 1 0,-1-1 1,1 0-1,0 1 0,0-1 1,-1 0-1,1 1 0,0-1 1,0 1-1,2-1 0,32-18 1,1 1 0,1 3 0,68-21 0,127-18 0,-128 32 0,-60 13 0,24-6 0,1-2 0,104-42 0,-148 47 0,-1-1 0,-1-1 0,0-2 0,-1 0 0,-1-1 0,-1-1 0,24-27 0,111-156 0,-121 154 0,13-24 0,-30 44 0,1 0 0,35-40 0,-52 66 0,-1 1 0,0-1 0,1 1 0,-1 0 0,0-1 0,1 1 0,-1 0 0,1-1 0,-1 1 0,1 0 0,-1-1 0,0 1 0,1 0 0,-1 0 0,1-1 0,-1 1 0,1 0 0,0 0 0,-1 0 0,1 0 0,-1 0 0,1 0 0,-1 0 0,1 0 0,-1 0 0,1 0 0,-1 0 0,1 0 0,-1 0 0,1 0 0,0 1 0,-1-1 0,1 0 0,9 19 0,-2 31 0,-8-48 0,7 110 0,-12 167 0,-4-212 0,-3-1 0,-39 126 0,21-90 0,-182 590 0,206-678 0,4-9 0,0 0 0,0 0 0,0 0 0,1 0 0,0 0 0,-1 0 0,2 0 0,-1 0 0,1 6 0,0-11 0,0 1 0,0 0 0,1 0 0,-1 0 0,0 0 0,1 0 0,-1 0 0,0-1 0,1 1 0,0 0 0,-1 0 0,1-1 0,-1 1 0,1 0 0,0-1 0,-1 1 0,1 0 0,0-1 0,0 1 0,-1-1 0,1 0 0,1 1 0,2 0 0,-1 0 0,0 0 0,1-1 0,-1 1 0,1-1 0,-1 0 0,0 0 0,1 0 0,4-1 0,50-10 0,-2-3 0,103-37 0,-87 26 0,246-85-361,866-251-1605,26 40 2233,-830 223-494,-237 61 203,-133 35 24,41-8 0,-51 10 0,1 0 0,-1 0 0,0 0 0,0 0 0,0 0 0,0 0 0,1 0 0,-1 0 0,0 0 0,0 0 0,0 0 0,0 0 0,0 0 0,1 0 0,-1 0 0,0 0 0,0 0 0,0 0 0,0 0 0,0 0 0,1 1 0,-1-1 0,0 0 0,0 0 0,0 0 0,0 0 0,0 0 0,0 0 0,0 0 0,1 1 0,-1-1 0,0 0 0,0 0 0,0 0 0,0 0 0,0 1 0,0-1 0,0 0 0,0 0 0,0 0 0,0 0 0,0 0 0,0 1 0,0-1 0,0 0 0,0 0 0,0 0 0,0 0 0,0 1 0,0-1 0,0 0 0,0 0 0,-1 0 0,1 0 0,0 0 0,0 1 0,0-1 0,0 0 0,0 0 0,0 0 0,0 0 0,0 0 0,-1 0 0,1 0 0,0 1 0,0-1 0,0 0 0,-29 22 0,-82 44 0,-188 80 0,265-130 0,-467 197-395,-225 50-1183,-206 22 638,-3101 574-3997,3390-774 3611,205-41 963,378-39 378,-274 15 218,316-23 1242,23-2-953,39-10-281,-31 11 86,415-140 4463,14-6-4412,-47 32 888,83-11-1364,313-53-1006,1091-108 0,-1558 261 557,-259 24 441,-14-1 99,-1 3-1,0 2 0,82 8 0,-97 4 134,-34-10-112,0-1 0,-1 1-1,1-1 1,0 1 0,-1-1-1,1 1 1,0 0 0,-1-1-1,1 1 1,-1 0 0,1-1-1,-1 1 1,0 0 0,1-1-1,-1 1 1,0 0 0,1 0-1,-1 0 1,0-1 0,0 1-1,0 0 1,0 1 0,-1 2 44,0 0 0,-1-1 1,1 1-1,-1-1 0,0 1 1,0-1-1,0 0 1,0 0-1,-1 0 0,0 0 1,1 0-1,-1-1 0,-4 4 1,-29 25 471,0-2 0,-2-2 0,-58 32 1,-134 56 683,217-109-1284,-597 247 648,566-237-264,4 1-129,81-26-192,193-44-255,412-40-1,248 47-263,-840 44 526,20 0 0,89 8 0,-158-6 0,-1 0 0,1 1 0,-1 0 0,1 0 0,-1 0 0,0 1 0,1-1 0,-1 1 0,0 0 0,0 0 0,5 4 0,-9-5 0,1-1 0,-1 1 0,1-1 0,-1 1 0,1-1 0,-1 1 0,0 0 0,1-1 0,-1 1 0,0 0 0,1-1 0,-1 1 0,0 0 0,0-1 0,0 1 0,1 0 0,-1 0 0,0-1 0,0 1 0,0 0 0,0-1 0,0 1 0,-1 1 0,0 0 0,1 0 0,-1-1 0,0 1 0,0 0 0,0-1 0,0 0 0,-1 1 0,1-1 0,0 1 0,-1-1 0,1 0 0,-1 0 0,-1 1 0,1 0 8,1-1-1,-1 0 1,1 1-1,-1-1 1,0 0-1,1 0 1,-1 0-1,0-1 0,0 1 1,0 0-1,0-1 1,0 1-1,0-1 1,0 1-1,0-1 1,0 0-1,0 0 1,0 0-1,0 0 1,1 0-1,-4-1 0,4 0 11,0 0-1,-1 0 0,1 0 0,0 0 1,0 0-1,0 0 0,0-1 0,0 1 0,1 0 1,-1 0-1,0-1 0,1 1 0,-1-1 0,1 1 1,-1-1-1,1 1 0,-1-1 0,1 1 0,0-1 1,0-2-1,-1-7 58,2 0 0,-1 1 0,1-1 0,1 0 0,0 0 0,5-14 0,3-2-163,-7 20-39,0 0-1,-1 0 0,1 0 0,-1-1 1,-1 1-1,1-1 0,-1 1 0,-1-1 1,0-12-1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02.9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23 306 24575,'-2'1'0,"0"0"0,0-1 0,0 1 0,1 0 0,-1 0 0,0 1 0,1-1 0,-1 0 0,1 0 0,0 1 0,-1-1 0,-1 3 0,3-4 0,0 1 0,0-1 0,0 1 0,0-1 0,0 0 0,0 1 0,0-1 0,1 1 0,-1-1 0,0 0 0,0 1 0,0-1 0,0 1 0,0-1 0,1 0 0,-1 1 0,0-1 0,0 0 0,1 1 0,-1-1 0,0 0 0,1 0 0,-1 1 0,0-1 0,1 0 0,-1 0 0,0 0 0,1 1 0,-1-1 0,0 0 0,1 0 0,-1 0 0,1 0 0,-1 0 0,1 0 0,65 10 0,-65-10 0,1475 77-758,-1469-77 758,39 2 0,0-2 0,0 2 0,0 3 0,74 16 0,-115-20 0,-1 0 0,0 0 0,1 1 0,-1 0 0,0 0 0,0 0 0,0 1 0,0-1 0,0 1 0,-1 0 0,5 4 0,-7-5 0,0-1 0,1 1 0,-1 0 0,0 0 0,0 0 0,0-1 0,-1 1 0,1 0 0,0 0 0,-1 1 0,1-1 0,-1 0 0,0 0 0,1 0 0,-1 0 0,0 0 0,-1 5 0,-1 0 0,-1 1 0,0-1 0,0 0 0,0 0 0,-1 0 0,0 0 0,-1 0 0,1-1 0,-1 0 0,-1 0 0,-8 9 0,-22 19 69,-1-2 0,-74 49 0,-95 42 327,190-114-367,-607 290 97,603-290-126,-35 13 0,53-21 0,-1 0 0,1 0 0,-1-1 0,0 1 0,1-1 0,-1 1 0,0-1 0,1 0 0,-1 0 0,0-1 0,1 1 0,-1 0 0,0-1 0,1 0 0,-5-1 0,5 1 0,1-1 0,0 1 0,0 0 0,-1 0 0,1-1 0,0 1 0,0-1 0,1 1 0,-1-1 0,0 1 0,0-1 0,1 0 0,-1 1 0,1-1 0,0 0 0,-1 1 0,1-1 0,0 0 0,0 0 0,0 1 0,0-1 0,0 0 0,0 0 0,1 1 0,-1-1 0,2-3 0,17-52 0,-18 54 0,50-101 0,4 3 0,104-143 0,-122 189 0,367-500-1365,-363 503-5461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25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922 2468 24575,'0'11'0,"-2"0"0,0-1 0,0 1 0,0-1 0,-1 0 0,-6 13 0,-3 9 0,-34 114 0,-25 72 0,-59 314 0,128-496 0,20-73 0,73-201 0,100-401 0,-148 450 0,-27 147 0,-11 39 0,0 12 0,-1 18 0,0 0 0,-2 0 0,-2 0 0,0 0 0,-2 0 0,-5 28 0,3-6 0,-22 204 0,-11 189 0,38-586 0,-7-1 0,-34-209 0,-97-234 0,30 145 0,97 396 0,5 17 0,-2 0 0,-14-36 0,14 40 0,2 0 0,0 0 0,2 0 0,0 0 0,2-1 0,4-49 0,-1-15 0,-2 76 0,0 9 0,0-1 0,1 1 0,-2 0 0,1-1 0,-1 1 0,0 0 0,0 0 0,-1 0 0,0 0 0,0 0 0,0 0 0,-4-7 0,5 13 0,1-1 0,-1 1 0,1 0 0,-1 0 0,1 0 0,-1-1 0,1 1 0,-1 0 0,1 0 0,-1 0 0,1 0 0,-1 0 0,1 0 0,-1 0 0,1 0 0,-1 0 0,1 0 0,-1 0 0,1 0 0,-1 1 0,1-1 0,-1 0 0,1 0 0,-1 0 0,1 1 0,-1-1 0,1 0 0,-1 1 0,1-1 0,0 0 0,-1 1 0,1-1 0,0 0 0,-1 1 0,1-1 0,0 1 0,-1 0 0,-15 22 0,14-20 0,-183 356 0,74-133 0,-105 231 0,208-436 0,1 0 0,-5 26 0,12-47 0,0 1 0,0 0 0,0 0 0,0-1 0,-1 1 0,1 0 0,0 0 0,0-1 0,0 1 0,1 0 0,-1 0 0,0-1 0,0 1 0,0 0 0,0-1 0,1 1 0,-1 0 0,0-1 0,1 1 0,-1 0 0,1-1 0,-1 1 0,1-1 0,-1 1 0,1 0 0,-1-1 0,2 1 0,23 5 0,40-15 0,-55 7 0,145-29-15,574-100-160,435 42-779,-1082 91 954,-60 5 0,-22-7 0,0 0 0,1 0 0,-1 1 0,0-1 0,0 0 0,0 1 0,0-1 0,1 0 0,-1 0 0,0 1 0,0-1 0,0 0 0,0 1 0,0-1 0,0 1 0,0-1 0,0 0 0,0 1 0,0-1 0,0 0 0,0 1 0,0-1 0,0 0 0,0 1 0,0-1 0,0 0 0,-1 1 0,1-1 0,0 0 0,0 0 0,0 1 0,-1 0 0,-32 24 0,-43 16 460,-133 51 0,90-42-236,-953 354-224,1044-399 0,27-5 0,1 0 0,0 0 0,0-1 0,-1 1 0,1 0 0,0 0 0,-1 0 0,1 0 0,0 0 0,-1 0 0,1-1 0,0 1 0,0 0 0,-1 0 0,1 0 0,0-1 0,0 1 0,0 0 0,-1 0 0,1-1 0,0 1 0,0 0 0,0 0 0,0-1 0,-1 1 0,1 0 0,0-1 0,0 1 0,0 0 0,0-1 0,0 1 0,0 0 0,0-1 0,0 1 0,0 0 0,0-1 0,0 1 0,0 0 0,0-1 0,3-5 0,-1 0 0,1 0 0,0 0 0,0 1 0,7-10 0,-4 7 0,50-76 0,-5-2 0,-3-2 0,-4-2 0,-4-3 0,-3 0 0,41-177 0,-61 181 0,-4-1 0,3-159 0,-17 220 0,0 26 0,-1 20 0,-5 110 0,-30 404 0,-45 600 0,79-1085 0,0 34 0,3-74 0,0 0 0,0 0 0,1 0 0,0 0 0,0-1 0,1 1 0,-1 0 0,5 8 0,-6-14 0,0 1 0,0-1 0,0 0 0,0 0 0,0 1 0,1-1 0,-1 0 0,0 0 0,0 0 0,0 1 0,0-1 0,1 0 0,-1 0 0,0 0 0,0 0 0,1 1 0,-1-1 0,0 0 0,0 0 0,0 0 0,1 0 0,-1 0 0,0 0 0,0 0 0,1 0 0,-1 0 0,0 0 0,1 0 0,-1 0 0,0 0 0,0 0 0,1 0 0,-1 0 0,0 0 0,0 0 0,1 0 0,-1 0 0,0 0 0,0 0 0,1 0 0,-1-1 0,0 1 0,14-18 0,4-25 0,-2 0 0,-2-1 0,17-90 0,-30 129 0,46-251-309,22-408-1,-51-266 110,-23 579 200,5 350 0,-2-25 0,-4 52 0,-63 378 627,-241 1305-1120,296-1641 493,-20 122 0,34-171 0,0-19 0,0 0 0,1 0 0,-1 0 0,0 0 0,0 0 0,0 0 0,0 1 0,0-1 0,0 0 0,0 0 0,1 0 0,-1 0 0,0 0 0,0 0 0,0 0 0,0 0 0,0 0 0,1 0 0,-1 0 0,0 0 0,0 0 0,0 0 0,0 0 0,0 0 0,1 0 0,-1 0 0,0 0 0,0 0 0,0 0 0,0 0 0,0 0 0,0 0 0,1 0 0,-1 0 0,0-1 0,0 1 0,0 0 0,0 0 0,0 0 0,0 0 0,0 0 0,0 0 0,1 0 0,-1 0 0,0-1 0,0 1 0,0 0 0,0 0 0,0 0 0,0 0 0,0 0 0,0-1 0,0 1 0,0 0 0,0 0 0,0 0 0,0 0 0,0 0 0,0-1 0,0 1 0,0 0 0,0 0 0,10-22 0,-1-1 0,0 0 0,-2 0 0,-1-1 0,-1 0 0,3-31 0,1 3 0,29-207-104,-11-1 0,-11-1-1,-24-357 1,-20 278-35,-16 2 0,-98-375 0,112 599 139,30 114 0,-17-46 0,17 46 0,0 0 0,-1 0 0,1 0 0,0-1 0,0 1 0,0 0 0,0 0 0,0 0 0,-1 0 0,1 0 0,0 0 0,0 0 0,0 0 0,-1 0 0,1-1 0,0 1 0,0 0 0,0 0 0,0 0 0,-1 0 0,1 0 0,0 0 0,0 0 0,0 0 0,-1 0 0,1 1 0,0-1 0,0 0 0,0 0 0,0 0 0,-1 0 0,1 0 0,0 0 0,0 0 0,0 0 0,0 0 0,-1 0 0,1 1 0,0-1 0,0 0 0,0 0 0,0 0 0,0 0 0,0 1 0,-1-1 0,1 0 0,0 0 0,0 0 0,0 0 0,0 1 0,0-1 0,0 0 0,0 0 0,0 0 0,0 1 0,0-1 0,0 0 0,-7 35 0,-12 275 0,15-210 0,-42 2982-397,45-3046 397,1-26 0,-1 0 0,1 0 0,1 0 0,0 0 0,0 0 0,5 15 0,-6-24-2,0-1 0,0 1 0,0 0 0,1-1 0,-1 1 0,0 0 0,1-1 0,-1 1 0,0-1 0,1 1 0,-1-1 0,1 1 0,-1-1 0,1 1 0,-1-1 0,1 1 0,-1-1-1,1 0 1,-1 1 0,1-1 0,-1 0 0,1 1 0,0-1 0,-1 0 0,1 0 0,0 1 0,-1-1 0,1 0 0,0 0 0,-1 0 0,1 0 0,0 0 0,-1 0 0,1 0 0,0 0 0,-1 0 0,1-1 0,0 1-1,26-18 403,-11 1-201,-2-1 1,0-1-1,-1 0 1,-1 0 0,-1-2-1,-1 1 1,14-40-1,18-53-208,-5-3-1,35-188 1,-2-254-1047,-59 360 819,-30-388 0,0 426 188,-6 0 0,-87-286-1,78 356 50,34 89-2,-1-1 0,0 0-1,1 0 1,-1 1 0,0-1-1,0 0 1,0 1 0,0-1-1,0 1 1,0-1 0,-1 1-1,1 0 1,0-1 0,-1 1 0,1 0-1,-1 0 1,0 0 0,1 0-1,-1 0 1,0 0 0,1 1-1,-4-2 1,3 3 15,0 0-1,0 1 1,1-1 0,-1 0-1,0 1 1,0-1 0,1 1-1,-1 0 1,1-1-1,-1 1 1,1 0 0,0 0-1,0 0 1,0 0 0,0 0-1,0 0 1,0 0 0,0 1-1,1-1 1,-1 4 0,-14 52 247,2 1 0,3 1 0,-4 89 0,10-103-239,-46 1004-640,44 12-90,6-971 700,0 7-9,4 147-16,-3-238 34,-1 1 0,1 0 0,0 0 0,0 0 0,1 0 0,3 10 0,-5-17 0,1 1 0,-1-1 0,1 0 0,0 0 0,-1 0 0,1 0 0,0 0 0,0 0 0,-1 0 0,1 0 0,0 0 0,0-1 0,0 1 0,0 0 0,0-1 0,0 1 0,0 0 0,1-1 0,-1 1 0,0-1 0,0 0 0,0 1 0,1-1 0,-1 0 0,0 0 0,0 0 0,0 0 0,1 0 0,-1 0 0,0 0 0,0 0 0,1 0 0,-1-1 0,0 1 0,0 0 0,0-1 0,1 1 0,-1-1 0,0 1 0,2-2 0,8-4 0,-1 0 0,1-1 0,-1 0 0,0-1 0,-1 0 0,1 0 0,8-12 0,64-83 0,-68 85 0,83-121 23,-6-4-1,-7-4 1,78-186 0,-59 80 23,88-330 0,-107 269-25,-15-4 0,42-467 0,-109 762-21,-3 40 0,0 22 0,3 1148 169,4-619-113,-2 309-56,-4-852 0,-1-18 0,1 0 0,0 0 0,0 0 0,0 0 0,1 1 0,0-1 0,1 0 0,0-1 0,0 1 0,5 11 0,-7-17 0,0-1 0,1 1 0,-1-1 0,1 0 0,-1 1 0,0-1 0,1 0 0,-1 1 0,1-1 0,-1 0 0,1 1 0,-1-1 0,1 0 0,-1 0 0,1 0 0,-1 0 0,1 1 0,-1-1 0,1 0 0,0 0 0,-1 0 0,1 0 0,-1 0 0,1 0 0,-1 0 0,1 0 0,-1-1 0,1 1 0,-1 0 0,1 0 0,-1 0 0,1-1 0,-1 1 0,1 0 0,-1 0 0,1-1 0,-1 1 0,1 0 0,-1-1 0,1 0 0,10-9 116,0-1 0,0-1 0,-1 1 0,-1-2 0,0 1 1,-1-1-1,0-1 0,9-23 0,-9 23-36,39-88-82,-3-2 1,-5-1-1,35-158 0,30-346-343,-82 383 345,-8-244 0,-18 422 0,0 110 0,-3 1306-372,8-881 295,-1-438 77,-1-3 0,8 66 0,-6-108-3,-1 0-1,1 1 0,0-1 1,0 0-1,1 0 1,-1 0-1,1 0 1,0 0-1,0 0 0,0 0 1,5 6-1,-5-9 11,-1 0-1,0 0 1,1 0-1,-1 0 1,0 0-1,1-1 1,0 1-1,-1 0 1,1-1-1,-1 1 1,1-1-1,0 0 1,-1 1-1,1-1 1,0 0-1,-1 0 0,1 0 1,0 0-1,-1 0 1,1 0-1,0-1 1,-1 1-1,1-1 1,0 1-1,-1-1 1,1 1-1,-1-1 1,1 0-1,-1 0 1,1 0-1,-1 0 1,2-1-1,5-4 64,0-1-1,0 1 1,-1-1-1,0-1 1,0 1-1,0-1 0,8-15 1,37-75 229,-12 7-360,-4-3-1,-5 0 0,22-109 0,32-304-396,-58 292 411,-10-2 0,-14-325 0,-6 509 47,3 4 0,-2 1 0,-1 0 0,-1 0 0,-1 0 0,-2 1 0,-20-54 0,26 79 18,0 0-1,0 0 1,0 0-1,0 0 1,-1 0 0,1 0-1,-1 0 1,1 0 0,-1 0-1,0 0 1,0 1 0,1-1-1,-1 1 1,0 0-1,-1-1 1,1 1 0,0 0-1,0 0 1,0 0 0,-1 1-1,1-1 1,0 0-1,-5 0 1,4 2 1,0-1 1,1 1-1,-1-1 0,0 1 0,0 0 1,1 0-1,-1 0 0,1 0 0,-1 1 0,1-1 1,-1 1-1,1 0 0,0-1 0,0 1 1,0 0-1,0 0 0,0 0 0,0 1 1,0-1-1,1 0 0,-2 4 0,-12 22-19,1 1 0,1 1 0,2 0 0,-11 49 0,18-65 0,-99 398-285,18 5 0,18 2 0,-14 488 0,81-903 285,-6 246-1,6-246-1,-1 0-1,1 0 0,0-1 0,1 1 1,-1 0-1,1 0 0,0-1 0,-1 1 0,2 0 1,-1-1-1,0 1 0,1 0 0,-1-1 0,1 0 1,0 1-1,4 3 0,-5-6 5,-1-1-1,1 0 1,0 0 0,0 1-1,-1-1 1,1 0 0,0 0 0,0 0-1,0 0 1,-1 0 0,1 0-1,0 0 1,0 0 0,0 0-1,-1 0 1,1 0 0,0-1 0,0 1-1,-1 0 1,1 0 0,0-1-1,0 1 1,-1-1 0,1 1-1,0-1 1,-1 1 0,2-1-1,2-3 27,0 0-1,0-1 0,0 1 0,-1-1 0,0 1 0,4-8 1,21-43 209,-3-1 1,-3-1-1,23-87 1,7-57-465,-9-2 0,18-231 0,-9-424-138,-46 773 365,2 61 0,-8 24 0,0 0 0,0 0 0,0-1 0,1 1 0,-1 0 0,0 0 0,0 0 0,0 0 0,1 0 0,-1-1 0,0 1 0,0 0 0,0 0 0,1 0 0,-1 0 0,0 0 0,0 0 0,1 0 0,-1 0 0,0 0 0,0 0 0,1 0 0,-1 0 0,0 0 0,0 0 0,0 0 0,1 0 0,-1 0 0,0 0 0,0 1 0,1-1 0,-1 0 0,0 0 0,0 0 0,0 0 0,1 0 0,-1 0 0,0 1 0,0-1 0,0 0 0,0 0 0,1 0 0,-1 1 0,0-1 0,20 44 0,2 24 243,22 125 1,-6 84 309,-35-249-547,69 1210-816,-57-773 630,0-236 180,-9-193 0,-3-31 0,-1-24 0,-4-42 275,-2 0 0,-20-105 0,-148-528-549,-54 5-317,202 617 582,-92-260 9,85 262 0,31 70 0,-1-1 0,1 1 0,0-1 0,0 1 0,0-1 0,-1 1 0,1 0 0,0-1 0,0 1 0,-1 0 0,1-1 0,0 1 0,-1 0 0,1-1 0,0 1 0,-1 0 0,1 0 0,-1 0 0,1-1 0,0 1 0,-1 0 0,1 0 0,-1 0 0,1 0 0,-1 0 0,1-1 0,-1 1 0,1 0 0,0 0 0,-1 0 0,1 0 0,-1 1 0,1-1 0,-1 0 0,1 0 0,-1 0 0,1 0 0,0 0 0,-1 0 0,1 1 0,-1-1 0,1 0 0,0 0 0,-1 1 0,1-1 0,0 0 0,-1 1 0,1-1 0,0 0 0,-1 1 0,1-1 0,0 0 0,0 1 0,-1-1 0,1 1 0,0-1 0,0 0 0,0 1 0,0-1 0,-1 1 0,1-1 0,0 1 0,0-1 0,0 1 0,0-1 0,0 1 0,-7 23 0,2 1 0,0 0 0,1 0 0,-1 43 0,1-4 0,-92 709 587,13-121-135,78-614-452,3-27 0,0 1 0,1 0 0,0-1 0,1 1 0,0 0 0,3 16 0,1-26 0,3-16 0,12-48 0,-2 0 0,-4-1 0,-2-1 0,2-65 0,-7 75 0,23-237 0,-17-534 0,-14 799 0,1-12 0,-2 0 0,-1 0 0,-3 0 0,-14-50 0,21 86 0,-1 1 0,1-1 0,0 1 0,-1 0 0,0-1 0,1 1 0,-1 0 0,0-1 0,0 1 0,1 0 0,-1 0 0,0 0 0,0-1 0,0 1 0,-1 0 0,1 1 0,0-1 0,-2-1 0,2 2 0,0-1 0,0 1 0,0 0 0,0 0 0,0 1 0,1-1 0,-1 0 0,0 0 0,0 0 0,0 1 0,0-1 0,1 0 0,-1 1 0,0-1 0,0 0 0,1 1 0,-1-1 0,0 1 0,0 0 0,1-1 0,-1 1 0,1-1 0,-1 2 0,-6 6 0,2 0 0,-1 0 0,1 1 0,-7 16 0,-136 362 0,94-234 0,-8 16-42,-282 849-653,335-988 695,1-4 0,0 1 0,2 0 0,1 0 0,-3 47 0,8-73 0,-1 0 0,1 0 0,0 0 0,0 0 0,0 0 0,1 0 0,-1 0 0,0 0 0,0 0 0,0 0 0,1 0 0,-1 0 0,1 0 0,-1 0 0,1 0 0,-1 0 0,1 0 0,-1 0 0,1 0 0,0-1 0,0 2 0,0-2 0,0 0 0,0 0 0,0 1 0,-1-1 0,1 0 0,0-1 0,0 1 0,-1 0 0,1 0 0,0 0 0,0 0 0,-1-1 0,1 1 0,0 0 0,0-1 0,-1 1 0,1 0 0,-1-1 0,1 1 0,0-1 0,-1 1 0,1-2 0,39-45 0,2-19-1,-4-2 0,-3-1 0,-2-1 0,25-85 0,68-318-129,-81 207 121,-11-1 0,-3-472 0,-38 623 9,-4 301 0,7-82 0,-38 1271-520,40-1316 721,0-28-96,1 0-1,2 0 1,1-1-1,9 46 1,-11-73-105,0 0 0,0-1 0,0 1 0,1 0 0,-1-1 0,1 1 0,-1-1 0,1 1 0,0-1 0,0 1 0,-1-1 0,1 1 0,0-1 0,0 0 0,0 1 0,0-1 0,1 0 0,-1 0 0,0 0 0,1 0 0,-1 0 0,0 0 0,1 0 0,-1 0 0,1-1 0,-1 1 0,1 0 0,-1-1 0,1 1 0,0-1 0,-1 0 0,1 0 0,0 0 0,-1 1 0,1-1 0,2-1 0,3-1 0,1-1 0,-1 0 0,0 0 0,0 0 0,-1-1 0,1 0 0,9-8 0,45-39 0,-2-2 0,-2-3 0,56-72 0,370-498-262,-162 196-26,25 30 110,-278 332 138,4 3-1,116-82 0,-138 114 30,1 2 0,1 2 0,1 3 0,2 2 0,66-20 0,-110 41 33,45-11 429,-53 13-414,-1 0 0,0 1 1,1 0-1,-1-1 0,0 1 0,1 0 0,-1 0 0,1 0 0,-1 1 0,0-1 0,1 1 0,-1-1 0,0 1 0,1 0 1,-1 0-1,0 0 0,3 1 0,-5-1-28,1 0 0,-1 0 0,1 0 0,-1 0 0,1 0 0,-1 1-1,0-1 1,0 0 0,0 0 0,0 0 0,0 0 0,0 0 0,0 0 0,0 0 0,0 1 0,0-1 0,0 0 0,-1 0 0,1 0 0,0 0 0,-1 0 0,1 0 0,-1 0 0,0 0 0,1 0 0,-1 0 0,1 0-1,-1 0 1,-1 0 0,-13 18 17,-1-2-1,-1 0 0,-1-1 0,0-1 1,-1 0-1,0-2 0,-34 18 0,-33 17-25,-3-3 0,-1-5 0,-2-3 0,-193 48 0,107-48 0,-331 28 0,487-63 9,-84 6-467,0-4 0,-121-11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39.4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1 177 24575,'2'0'0,"0"-1"0,0 1 0,0 0 0,0-1 0,0 1 0,0-1 0,0 0 0,0 1 0,0-1 0,-1 0 0,1 0 0,0 0 0,-1 0 0,1-1 0,0 1 0,-1 0 0,1-1 0,-1 1 0,0-1 0,0 1 0,1-1 0,-1 0 0,0 0 0,0 1 0,-1-1 0,1 0 0,0 0 0,-1 0 0,1 0 0,-1 0 0,1 0 0,-1-3 0,2-10 0,0-1 0,-2 1 0,-1-25 0,1-6 0,22 85 0,18 115 0,-20-72 0,-15-59-1365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24575,'10'-1'0,"0"0"0,0-1 0,0-1 0,-1 1 0,1-1 0,0-1 0,-1 0 0,18-10 0,40-15 0,-39 21 0,0 1 0,0 1 0,1 2 0,0 0 0,30 1 0,-20 4-1365,-48-1-5461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6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24575,'4'0'0,"5"0"0,5 0 0,4 0 0,0-4 0,-1-1 0,2 0 0,-2-3 0,-1-1 0,1 3 0,2 1 0,1 2 0,2 1 0,1 1 0,0-3 0,0-1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7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24.1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1616 24575,'12'-19'0,"1"-1"0,1 2 0,30-32 0,-42 48 0,3-2 0,1-1 0,-1 0 0,0-1 0,-1 1 0,1-1 0,-1 0 0,-1 0 0,1-1 0,-1 1 0,0-1 0,0 0 0,-1 0 0,0 1 0,2-12 0,0 3 0,1 0 0,0 1 0,1-1 0,0 1 0,1 0 0,1 1 0,0 0 0,14-17 0,-9 12 0,0-1 0,-2 0 0,11-23 0,-12 21 0,1 0 0,1 2 0,21-28 0,11-16 0,-30 42 0,0 0 0,2 1 0,1 1 0,0 0 0,35-28 0,-21 18 0,38-45 0,4-5 0,-44 51 0,16-13 0,-3-3 0,59-76 0,-89 106 0,0 1 0,0 1 0,1 0 0,1 0 0,0 1 0,20-11 0,43-36 0,-58 44 0,0 0 0,1 1 0,1 2 0,0 0 0,1 1 0,0 1 0,34-9 0,45-19 0,-53 17 0,-27 11 0,1 0 0,24-16 0,-24 14 0,1 0 0,0 1 0,36-11 0,11-4 0,-70 26 0,0-1 0,0 0 0,0 0 0,0 0 0,0 0 0,0 1 0,0-1 0,0 0 0,0 0 0,0 0 0,0 0 0,0 1 0,0-1 0,0 0 0,0 0 0,1 0 0,-1 0 0,0 0 0,0 1 0,0-1 0,0 0 0,0 0 0,0 0 0,0 0 0,0 0 0,1 0 0,-1 0 0,0 1 0,0-1 0,0 0 0,0 0 0,1 0 0,-1 0 0,0 0 0,0 0 0,0 0 0,0 0 0,1 0 0,-1 0 0,0 0 0,0 0 0,0 0 0,0 0 0,1 0 0,-1 0 0,0 0 0,0 0 0,0 0 0,0 0 0,0 0 0,1 0 0,-1 0 0,0 0 0,0-1 0,0 1 0,0 0 0,-17 22 0,-28 23 0,-18 12 0,24-23 0,1 2 0,-43 52 0,-61 82 0,61-50 0,-29 37 0,94-134 0,1 1 0,1 1 0,1 0 0,1 0 0,-12 41 0,-14 29 0,14-35 0,3 0 0,-16 74 0,-1 3 0,24-86 0,3 0 0,1 0 0,-2 55 0,9 9 0,3-73 0,-1-1 0,-11 63 0,4-42 0,7-49 0,0 0 0,-1-1 0,0 1 0,-1 0 0,0-1 0,-10 22 0,-19 40-1365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9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12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1383 5 24575,'-67'-2'0,"38"0"0,0 2 0,1 0 0,-1 2 0,-46 9 0,64-6 0,12-2 0,27 2 0,43-3 0,-12-11 0,-15 0 0,-44 9 0,1-1 0,-1 1 0,0 0 0,1 0 0,-1 0 0,0 0 0,1 0 0,-1 0 0,1 0 0,-1 0 0,0 0 0,1 0 0,-1 0 0,0 0 0,1 0 0,-1 0 0,0 0 0,1 0 0,-1 0 0,1 0 0,-1 0 0,0 1 0,1-1 0,-1 0 0,0 0 0,0 0 0,1 1 0,-1-1 0,0 0 0,0 0 0,1 1 0,-1-1 0,0 0 0,0 1 0,1-1 0,-1 0 0,0 1 0,0-1 0,0 0 0,0 1 0,0-1 0,0 0 0,1 1 0,-1-1 0,0 0 0,0 1 0,0-1 0,0 0 0,0 1 0,0-1 0,0 1 0,-1-1 0,1 0 0,0 1 0,0-1 0,0 0 0,0 1 0,0-1 0,0 0 0,-1 1 0,1-1 0,-16 23 0,-11 6 0,-2-1 0,-1-2 0,-1 0 0,-1-3 0,-1 0 0,-61 29 0,41-21 0,42-24 0,0 0 0,-1-1 0,0 0 0,0 0 0,0-2 0,-14 5 0,-41 7 0,-90 18 0,12-10 0,134-22 0,1 1 0,-1 0 0,1 0 0,-1 2 0,1-1 0,0 1 0,-10 7 0,-26 12 0,-24 3 0,-98 22 0,27-9 0,141-40 0,1 0 0,-1 0 0,0 0 0,0 0 0,0 0 0,0 0 0,0 1 0,0-1 0,0 0 0,0 0 0,0 0 0,0 0 0,0 0 0,0 0 0,1 1 0,-1-1 0,0 0 0,0 0 0,0 0 0,0 0 0,0 0 0,0 1 0,0-1 0,0 0 0,0 0 0,-1 0 0,1 0 0,0 0 0,0 0 0,0 1 0,0-1 0,0 0 0,0 0 0,0 0 0,0 0 0,0 0 0,0 0 0,0 1 0,0-1 0,-1 0 0,1 0 0,0 0 0,0 0 0,0 0 0,0 0 0,28 3 0,36-1 0,109-4-1365,-152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24575,'0'-2'0,"1"-1"0,-1 1 0,1 0 0,-1 0 0,1 0 0,0 0 0,0 0 0,0 0 0,0 0 0,0 0 0,0 0 0,1 0 0,-1 0 0,1 1 0,-1-1 0,1 1 0,-1-1 0,1 1 0,0-1 0,0 1 0,0 0 0,0 0 0,0 0 0,0 0 0,0 0 0,0 1 0,0-1 0,0 0 0,1 1 0,-1 0 0,0-1 0,3 1 0,13-2 0,0 1 0,-1 0 0,21 3 0,-18-1 0,-5-1 0,-7 1 0,1-1 0,0 0 0,-1 0 0,1-1 0,0-1 0,12-2 0,-19 3 0,0 0 0,0 0 0,0 0 0,0-1 0,0 1 0,0 0 0,0-1 0,-1 1 0,1-1 0,0 0 0,-1 0 0,0 1 0,1-1 0,-1 0 0,0 0 0,0 0 0,0 0 0,0 0 0,0-1 0,0 1 0,-1 0 0,1 0 0,-1-1 0,0 1 0,0 0 0,1 0 0,-1-1 0,-1 1 0,1-4 0,-4-13 0,-4 20 0,7 2 0,-1 0 0,1-1 0,-1 1 0,1 0 0,0-1 0,0 1 0,0 0 0,0 0 0,0 5 0,-17 160 0,18-167-49,0 1 1,-1 0-1,1 0 0,0-1 0,0 1 1,0 0-1,0 0 0,1-1 0,-1 1 1,0 0-1,1 0 0,-1-1 0,1 1 1,0-1-1,-1 1 0,1 0 0,0-1 1,0 1-1,0-1 0,0 0 0,0 1 1,0-1-1,1 0 0,-1 1 0,0-1 0,1 0 1,1 1-1,10 3-6777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7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24575,'0'-4'0,"0"-6"0,0-4 0,0-4 0,0-3 0,0-2 0,0-1 0,0-1 0,0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9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0 158 24575,'0'-4'0,"0"-6"0,0-8 0,0-5 0,0-4 0,0 0 0,0 0 0,0 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24575,'-8'0'0,"-7"0"0,-4 0 0,-3 0 0,-2 0 0,3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1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24575,'-4'0'0,"-5"4"0,-2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27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823 125 24575,'3'-2'0,"0"1"0,0-1 0,0 1 0,-1-1 0,1 0 0,0 0 0,-1 0 0,0 0 0,1 0 0,-1 0 0,0-1 0,3-5 0,5-3 0,21-23 0,-23 24 0,0 1 0,0 1 0,15-12 0,-23 20 0,0-1 0,0 1 0,1 0 0,-1 0 0,0 0 0,0 0 0,1 0 0,-1 0 0,0-1 0,0 1 0,1 0 0,-1 0 0,0 0 0,1 0 0,-1 0 0,0 0 0,0 0 0,1 0 0,-1 0 0,0 0 0,0 0 0,1 0 0,-1 1 0,0-1 0,0 0 0,1 0 0,-1 0 0,0 0 0,0 0 0,1 0 0,-1 1 0,0-1 0,0 0 0,0 0 0,1 0 0,-1 1 0,0-1 0,0 0 0,0 0 0,1 1 0,4 16 0,-1 20 0,-4-36 0,0 8 0,4 56 0,-3-1 0,-3 0 0,-14 86 0,13-138 0,-1 1 0,-1-1 0,0 0 0,0 0 0,-1 0 0,-1-1 0,0 0 0,-1 0 0,-11 13 0,1-1 0,-128 152 0,-12 16 0,99-121 0,42-52 0,0 1 0,2 1 0,-20 31 0,21-25 0,0 1 0,-32 43 0,39-61 0,-1 0 0,0-1 0,0 0 0,-1 0 0,0-1 0,0 0 0,0-1 0,-12 7 0,10-7 0,0 2 0,1-1 0,0 1 0,0 1 0,-12 13 0,-28 24 0,33-33-195,0 1 0,0 0 0,2 1 0,0 1 0,1 0 0,-23 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7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1641 13 24575,'-13'10'0,"4"-3"0,12-22 0,-3 15 0,0 0 0,1-1 0,-1 1 0,0 0 0,0-1 0,0 1 0,1 0 0,-1-1 0,0 1 0,0 0 0,0-1 0,0 1 0,0 0 0,0-1 0,0 1 0,1 0 0,-1-1 0,0 1 0,0-1 0,0 1 0,-1 0 0,1-1 0,0 1 0,0 0 0,0-1 0,0 1 0,0-1 0,0 1 0,0 0 0,-1-1 0,1 1 0,0 0 0,0 0 0,0-1 0,-1 1 0,1 0 0,0-1 0,-1 1 0,1 0 0,0 0 0,0 0 0,-1-1 0,1 1 0,0 0 0,-1 0 0,-21 8 0,-38 35 0,46-32 0,3-3 0,0 0 0,0-1 0,-1 0 0,0-1 0,0 0 0,0-1 0,-1 0 0,0-1 0,0 0 0,0-1 0,0-1 0,0 0 0,-1-1 0,-21 0 0,-12-2 0,11-1 0,0 2 0,-1 1 0,1 2 0,-70 15 0,110-18 0,-1-1 0,0 1 0,1 0 0,-1 1 0,0-1 0,0 1 0,1-1 0,4 3 0,-7-3 0,0 0 0,0 1 0,-1-1 0,1 0 0,0 1 0,-1-1 0,1 0 0,-1 1 0,1-1 0,0 1 0,-1-1 0,1 1 0,-1-1 0,1 1 0,-1 0 0,1-1 0,-1 1 0,0 0 0,1-1 0,-1 2 0,0-1 0,0 0 0,0 0 0,0 0 0,0 0 0,-1 0 0,1 0 0,0 0 0,-1 0 0,1 0 0,0 0 0,-1-1 0,1 1 0,-1 0 0,0 0 0,1 0 0,-1-1 0,0 1 0,1 0 0,-1-1 0,0 1 0,-1 0 0,-16 12 0,-2-1 0,1 0 0,-2-2 0,1-1 0,-2 0 0,-34 9 0,10-3 0,17-6 0,0-1 0,0-2 0,0-1 0,-1-1 0,1-1 0,-1-2 0,-30-2 0,36 1 0,0 2 0,0 1 0,0 1 0,-29 9 0,24-5 0,-1-2 0,-31 3 0,38-8 0,-54 4 0,-113 21 0,184-23 0,9 0 0,23 1 0,41 1 0,-12-6 0,0-1 0,0-4 0,0-1 0,-1-3 0,0-3 0,64-22 0,-102 25 0,-26 6 0,-33 3 0,-369 56-1365,375-48-5461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8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24575,'81'-3'0,"-50"1"0,1 1 0,0 2 0,0 1 0,32 6 0,-63-8 0,0 0 0,0 0 0,-1 0 0,1 0 0,0 0 0,0 0 0,0 0 0,-1 1 0,1-1 0,0 0 0,0 0 0,0 1 0,-1-1 0,1 1 0,0-1 0,-1 1 0,1-1 0,0 1 0,-1-1 0,1 1 0,-1 0 0,1-1 0,-1 1 0,1 0 0,-1-1 0,0 1 0,1 0 0,-1 0 0,0-1 0,1 1 0,-1 0 0,0 0 0,0 0 0,0-1 0,0 1 0,0 0 0,0 0 0,0 0 0,0 0 0,0-1 0,0 1 0,0 0 0,0 0 0,0 0 0,-1-1 0,1 1 0,0 0 0,-1 0 0,1-1 0,-1 1 0,1 0 0,-1-1 0,1 1 0,-1 0 0,1-1 0,-1 1 0,0 0 0,-45 41 0,36-34 0,-15 14 0,1 2 0,0 1 0,2 1 0,-25 38 0,45-62 0,1 0 0,0-1 0,0 1 0,0 0 0,0 0 0,0-1 0,0 1 0,0 0 0,1 0 0,-1 0 0,1 0 0,-1 0 0,1 0 0,0 1 0,0-1 0,-1 0 0,2 0 0,-1 0 0,0 0 0,1 4 0,0-5 0,0 1 0,0-1 0,0 1 0,1-1 0,-1 0 0,0 1 0,1-1 0,-1 0 0,1 0 0,-1 0 0,1 0 0,-1 0 0,1 0 0,0 0 0,-1-1 0,1 1 0,0-1 0,2 1 0,8 1 0,1 0 0,-1-1 0,0-1 0,1 0 0,20-2 0,32-10-649,83-24-1,-147 35 584,57-15-6760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36.3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132 257 24575,'58'1'0,"16"-1"0,77-8 0,-127 5 0,-1-1 0,1-2 0,-1 0 0,0-1 0,0-1 0,0-1 0,26-16 0,-49 25 0,0 0 0,1 0 0,-1 0 0,1 0 0,-1 0 0,0 0 0,1 0 0,-1-1 0,0 1 0,1 0 0,-1 0 0,0 0 0,0-1 0,1 1 0,-1 0 0,0-1 0,0 1 0,1 0 0,-1 0 0,0-1 0,0 1 0,0 0 0,1-1 0,-1 1 0,0 0 0,0-1 0,0 1 0,0-1 0,0 1 0,0 0 0,0-1 0,0 1 0,0 0 0,0-1 0,0 1 0,0-1 0,0 1 0,0-1 0,-16-7 0,-37-1 0,46 8 0,-137-10 0,-166 9 0,206 3 0,521-1 0,-400-1 0,0-1 0,-1-1 0,1-1 0,-1 0 0,0-1 0,29-13 0,-24 9 0,0 1 0,0 2 0,24-6 0,-14 7 0,8-2 0,78-3 0,-110 9 0,0 0 0,0 0 0,-1 0 0,1-1 0,0 0 0,-1 0 0,1-1 0,-1 0 0,7-4 0,-6 3 0,0 1 0,0-1 0,1 2 0,0-1 0,-1 1 0,16-3 0,92 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38.8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87 24575,'-5'-32'0,"4"29"0,0-1 0,0 0 0,0 0 0,1 1 0,-1-1 0,1 0 0,0 0 0,0 0 0,1-5 0,0 8 0,-1 1 0,0-1 0,1 0 0,-1 1 0,1-1 0,-1 0 0,0 1 0,1-1 0,-1 0 0,1 1 0,0-1 0,-1 1 0,1-1 0,-1 1 0,1 0 0,0-1 0,-1 1 0,1-1 0,0 1 0,1-1 0,28 2 0,-13 3-136,0 0-1,0 1 1,0 1-1,0 0 1,-1 1-1,0 1 1,-1 1-1,0 0 0,19 15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43.8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24575,'0'4'0,"0"5"0,0 5 0,0 5 0,0 2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45.2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156 1 24575,'-4'0'0,"-5"0"0,-6 0 0,-3 4 0,-3 1 0,-2 0 0,3 3 0,1 0 0,4 3 0,4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48.0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49.5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50.6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1304 0 24575,'-85'77'0,"-149"104"0,134-108 0,-131 96 0,-339 276 0,559-435 0,2-3 0,1 0 0,0 1 0,1 0 0,-1 0 0,2 0 0,-1 1 0,1 0 0,-7 13 0,13-22 0,0 1 0,0 0 0,0-1 0,0 1 0,0 0 0,0-1 0,0 1 0,0 0 0,0-1 0,0 1 0,1 0 0,-1-1 0,0 1 0,0 0 0,1-1 0,-1 1 0,0-1 0,1 1 0,-1-1 0,0 1 0,1-1 0,-1 1 0,1-1 0,-1 1 0,1-1 0,-1 1 0,1-1 0,-1 0 0,1 1 0,-1-1 0,1 0 0,0 1 0,-1-1 0,1 0 0,0 0 0,-1 0 0,1 0 0,-1 0 0,1 1 0,0-1 0,-1 0 0,1 0 0,0-1 0,-1 1 0,1 0 0,0 0 0,25 0 0,-1-2 0,0-1 0,-1 0 0,1-2 0,38-12 0,-20 5 0,210-55 0,173-42 0,10 36 0,-429 72 0,233-16 0,-233 16 0,1 1 0,0 0 0,0 1 0,-1 0 0,1 0 0,8 2 0,-16-3 0,1 0 0,-1 1 0,0-1 0,1 0 0,-1 0 0,1 0 0,-1 1 0,0-1 0,0 0 0,1 0 0,-1 0 0,0 1 0,1-1 0,-1 0 0,0 1 0,0-1 0,0 0 0,1 1 0,-1-1 0,0 0 0,0 1 0,0-1 0,0 0 0,0 1 0,1-1 0,-1 1 0,0-1 0,0 0 0,0 1 0,0-1 0,0 1 0,-12 15 0,-16 7 0,0-3 0,-2 0 0,-56 27 0,43-24 0,-613 318 109,266-142-1583,310-157-5352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31.8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24575,'4'0'0,"7"0"0,4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30.8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1481 1 24575,'-4'2'0,"0"1"0,0-1 0,0 1 0,1 0 0,-1 0 0,1 1 0,0-1 0,0 1 0,0 0 0,0 0 0,-3 5 0,-4 5 0,-3 3 0,1 2 0,0-1 0,1 2 0,2-1 0,-10 27 0,9-21 0,-1-1 0,-1-1 0,-17 26 0,-1-6 0,-2-1 0,-2-1 0,-2-2 0,-53 46 0,38-48 0,31-23 0,0 1 0,0 1 0,-20 22 0,21-14 0,1 0 0,1 2 0,1 0 0,-12 28 0,18-32 0,-1-1 0,-1 0 0,-1 0 0,0-2 0,-2 0 0,0 0 0,-26 23 0,-412 303 0,360-278 0,-33 23 0,109-84 0,18-13 0,19-20 0,-2 12-273,0 1 0,1 1 0,0 0 0,36-16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35.7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 24575,'12'-1'0,"0"1"0,-1 0 0,1 1 0,0 1 0,0 0 0,-1 0 0,1 1 0,-1 1 0,22 9 0,-19-7 0,0-1 0,0 0 0,1-1 0,0-1 0,0 0 0,29 2 0,97-7 0,-58-1 0,-57 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50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55.1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1.9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3.7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5.8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6.6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7.3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7.9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8.6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37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3342 446 24575,'1'0'0,"1"-1"0,-1 1 0,1-1 0,-1 1 0,0-1 0,1 0 0,-1 0 0,0 1 0,0-1 0,1 0 0,-1 0 0,0 0 0,0 0 0,0-1 0,0 1 0,0 0 0,0 0 0,-1-1 0,1 1 0,1-2 0,14-34 0,-12 28 0,34-70 0,82-126 0,-108 186 0,1 1 0,29-33 0,-42 51 0,0-1 0,1 1 0,-1-1 0,0 1 0,1 0 0,-1-1 0,1 1 0,-1-1 0,1 1 0,-1 0 0,1-1 0,-1 1 0,1 0 0,-1 0 0,1-1 0,-1 1 0,1 0 0,0 0 0,-1 0 0,1 0 0,-1 0 0,1 0 0,-1 0 0,1 0 0,0 0 0,2 12 0,-12 28 0,-10 10 0,-2-1 0,-2-1 0,-2-1 0,-47 67 0,-147 166 0,148-194 0,43-51 0,-17 21 0,-58 57 0,85-96 0,-1-1 0,-1-1 0,0 0 0,-1-2 0,0 0 0,-1-1 0,-25 9 0,14-6 0,2 1 0,0 2 0,-38 29 0,10-7 0,-163 78 0,140-79 0,3-5 0,48-22 0,-48 27 0,6-1 0,-2-4 0,-151 47 0,120-45 0,-18-1 0,190-31 0,398-5 0,-442 0 0,-1-2 0,34-7 0,10-1 0,-34 6 0,-1-2 0,46-16 0,32-6 0,-96 30 0,-15 7 0,-22 17 0,18-19 0,-432 388 0,432-387 0,0-1 0,-1 0 0,1-1 0,-1 0 0,0 0 0,-1-1 0,1 0 0,-1 0 0,0-1 0,1 0 0,-1-1 0,-1 1 0,1-2 0,0 0 0,0 0 0,-1 0 0,1-1 0,-1 0 0,-12-3 0,0 2 0,1 1 0,-1 1 0,-41 6 0,-24 2 0,-128-11 0,-97 5 0,229 8 0,47-6 0,-55 2 0,-15-9 0,-115 4 0,208 0 0,1 0 0,-1 1 0,1 1 0,-18 8 0,18-7 0,0-1 0,-1 0 0,1 0 0,-22 2 0,-58-5 0,76-3 0,0 2 0,-1-1 0,1 2 0,0 0 0,0 1 0,0 1 0,0 0 0,0 1 0,0 1 0,-24 11 0,37-14 0,-1 0 0,1 0 0,0 1 0,0 0 0,0-1 0,1 1 0,-1 0 0,1 0 0,-1 1 0,1-1 0,0 0 0,0 1 0,-2 5 0,4-8 0,-1 0 0,1 0 0,0 1 0,0-1 0,-1 0 0,1 0 0,0 0 0,0 1 0,0-1 0,0 0 0,1 0 0,-1 0 0,0 1 0,0-1 0,1 0 0,-1 0 0,1 0 0,-1 0 0,1 1 0,-1-1 0,1 0 0,0 0 0,-1 0 0,1 0 0,0-1 0,0 1 0,0 0 0,0 0 0,0 0 0,0-1 0,0 1 0,0 0 0,0-1 0,0 1 0,0-1 0,0 1 0,0-1 0,1 0 0,-1 1 0,0-1 0,0 0 0,1 0 0,-1 0 0,2 0 0,42 4 0,1-2 0,67-5 0,-11 0 0,545 3 0,-670-2 0,-1-1 0,1-1 0,0-1 0,-23-8 0,-10-2 0,-13 0 0,-89-24 0,141 33 0,0 0 0,0-1 0,1 0 0,1-2 0,-1 1 0,-25-21 0,34 22 0,0 0 0,1-1 0,0 1 0,0-1 0,1-1 0,0 1 0,0 0 0,1-1 0,0 0 0,1 0 0,0-1 0,0 1 0,1 0 0,1-1 0,-2-12 0,1-3 0,2 0 0,0 0 0,1 0 0,9-45 0,-7 61 0,-1 1 0,2-1 0,-1 1 0,1 0 0,0 0 0,1 0 0,0 0 0,0 1 0,1 0 0,-1 0 0,2 0 0,-1 1 0,1 0 0,10-8 0,14-8 0,1 1 0,40-18 0,-29 16 0,46-24 0,1 5 0,162-52 0,-42 23 36,129-39-1437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9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4.5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5.2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6.9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24.7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1 200 24575,'2'-20'0,"0"-1"0,2 1 0,1-1 0,0 1 0,9-19 0,4-19 0,-16 175 0,-3 30 0,1-165-102,0-13-214,0-1 1,2 1-1,13-62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26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2305 116 24575,'2'58'0,"0"-38"0,-1-1 0,-1 1 0,-1-1 0,0 0 0,-7 28 0,8-46 0,0-1 0,0 1 0,0-1 0,0 1 0,0-1 0,0 1 0,0-1 0,-1 1 0,1-1 0,0 1 0,0-1 0,0 0 0,-1 1 0,1-1 0,0 1 0,-1-1 0,1 0 0,0 1 0,-1-1 0,1 1 0,0-1 0,-1 0 0,1 0 0,-1 1 0,1-1 0,-1 0 0,1 0 0,-1 0 0,1 1 0,-1-1 0,1 0 0,-1 0 0,1 0 0,-1 0 0,1 0 0,-1 0 0,1 0 0,-1 0 0,1 0 0,-1 0 0,1 0 0,-1 0 0,1 0 0,-1-1 0,1 1 0,-1 0 0,1 0 0,0-1 0,-1 1 0,1 0 0,-1 0 0,1-1 0,0 1 0,-1 0 0,1-1 0,-1 1 0,1-1 0,0 1 0,0 0 0,-1-1 0,1 1 0,0-1 0,-1 0 0,-22-35 0,18 28 0,-93-136 0,88 130 0,-1 1 0,-1 0 0,0 1 0,-1 0 0,0 1 0,-1 1 0,0 0 0,-17-9 0,16 15 0,0-1 0,-1 2 0,1 0 0,-1 1 0,0 0 0,1 2 0,-1 0 0,0 0 0,-31 6 0,-23-1 0,-535-4 0,582 0 0,0 2 0,0 0 0,0 2 0,-28 9 0,26-6 0,0-2 0,0-1 0,-39 3 0,-54-6 0,-83 5 0,-357 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661 1 24575,'1'83'0,"-3"94"0,0-167 0,0 1 0,-1-1 0,0 0 0,-1-1 0,-1 1 0,1-1 0,-1 0 0,-1 0 0,-9 12 0,-22 43 0,13-3 0,16-36 0,8-21 0,5-8 0,20-29 0,2 2 0,0 1 0,3 1 0,49-39 0,-77 67 0,0-1 0,0 1 0,0-1 0,0 1 0,0 0 0,0 0 0,0 0 0,1 0 0,-1 0 0,0 1 0,0-1 0,1 1 0,-1-1 0,0 1 0,1 0 0,-1 0 0,1 0 0,-1 0 0,0 1 0,1-1 0,2 1 0,-2 1 0,-1-1 0,0 1 0,0-1 0,0 1 0,0 0 0,0 0 0,0 0 0,0 0 0,-1 0 0,1 1 0,-1-1 0,1 0 0,-1 1 0,0-1 0,0 1 0,0-1 0,0 1 0,0 2 0,0 0 0,1 0 0,0 0 0,0-1 0,1 1 0,-1 0 0,1-1 0,0 0 0,0 0 0,1 0 0,-1 0 0,1 0 0,0-1 0,0 0 0,0 0 0,0 0 0,0 0 0,1 0 0,-1-1 0,1 0 0,0 0 0,0 0 0,0-1 0,0 1 0,9 0 0,10 1 0,1-1 0,0-1 0,0-1 0,26-4 0,10 1 0,-28 3 0,-25 0 0,-27 0 0,-174 2 0,-232-5 0,227-21 0,183 22 0,-87-22 0,77 16 0,1 2 0,-1 0 0,-39-2 0,-16 8 0,692 0 0,-607 0-114,0 0 1,1 0-1,-1 1 0,0-1 0,1 1 1,-1 1-1,0-1 0,0 0 0,0 1 1,0 0-1,5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4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24575,'4'0'0,"6"0"0,6 0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9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24575,'4'0'0,"6"0"0,6 0 0,4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3.1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24575,'0'4'0,"0"6"0,0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44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46.0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54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24575,'0'4'0,"0"6"0,-3 4 0,-3 1 0,1-3-8191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58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25 254 24575,'-2'18'0,"-2"-31"0,-4-7 0,4 21 0,1 15 0,0 100 0,2-198 0,3-72 0,-1 145-97,0 0-1,1 0 1,0 1-1,1-1 1,-1 0-1,2 1 1,-1 0-1,1 0 1,0 0-1,1 0 1,0 1-1,0-1 0,12-12 1,-5 13-6729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08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0 24575,'22'2'0,"-22"-2"0,0 0 0,0 0 0,0 0 0,0 0 0,0 0 0,0 0 0,0 0 0,-1 0 0,1 0 0,0 0 0,0 1 0,0-1 0,0 0 0,0 0 0,0 0 0,0 0 0,0 0 0,0 0 0,0 0 0,0 0 0,0 0 0,0 0 0,0 1 0,0-1 0,0 0 0,0 0 0,0 0 0,0 0 0,0 0 0,0 0 0,0 0 0,0 0 0,0 0 0,0 1 0,0-1 0,0 0 0,0 0 0,0 0 0,0 0 0,0 0 0,0 0 0,1 0 0,-1 0 0,0 0 0,0 0 0,0 0 0,0 0 0,0 0 0,0 0 0,0 1 0,0-1 0,0 0 0,0 0 0,0 0 0,1 0 0,-1 0 0,0 0 0,0 0 0,0 0 0,0 0 0,0 0 0,0 0 0,0 0 0,0 0 0,0 0 0,1 0 0,-1 0 0,-33 12 0,1-1 0,11-2 0,-49 24 0,65-31 0,0 1 0,1 0 0,-1 0 0,1 1 0,-1 0 0,1-1 0,0 1 0,1 1 0,-1-1 0,-4 7 0,7-10 0,1 0 0,-1 1 0,1-1 0,-1 0 0,1 0 0,0 0 0,-1 0 0,1 1 0,0-1 0,0 0 0,0 0 0,0 1 0,0-1 0,0 0 0,0 0 0,0 0 0,0 1 0,1-1 0,-1 0 0,0 0 0,1 0 0,-1 1 0,1-1 0,0 0 0,-1 0 0,1 0 0,0 0 0,-1 0 0,1 0 0,0 0 0,0-1 0,0 1 0,0 0 0,0 0 0,0-1 0,0 1 0,0 0 0,0-1 0,0 1 0,0-1 0,1 0 0,-1 1 0,0-1 0,0 0 0,0 1 0,1-1 0,1 0 0,9 2 0,0 0 0,0-1 0,20 0 0,-27-1 0,140-3 0,-180 9-682,-59 19-1,56-12-6143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3E4D8D3-D1BA-47B7-9B3E-7CD518F3DA96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040F144-52ED-4BF7-97FC-83A472EFA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5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AB98-7D32-40A6-8097-4D0CE8D3C7AE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693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87E5-5CA7-805A-0CA3-5AB8F074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4007A-E979-39EA-FAD1-E6C77921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90EB-350A-9D5B-6C8B-71F255A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217B-8FD9-2F26-4A5F-AC0EAAB6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A3DE-FC83-8CA5-A3DB-29C241F8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51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3FF0-9C61-6B3B-8470-BCF8F476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1A672-5745-AD6D-8192-D83EEC5F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E418-D171-15D8-C35B-F0B63BA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5BBB-ECFF-91C3-FE96-A4947795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7083-2680-9D95-90AF-9E496638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750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C8455-AF2C-0134-99AC-9797AE061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01F8-E5E0-F8B4-A461-00E4ABB09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A0E2-0A9F-8360-08C3-36F3BD4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6580-6E12-F97C-D45A-52ED9D1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BF60-200A-0ECF-5921-473510B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36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DC08-702A-AF32-B0DA-875E46F3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E5FD-BC7F-53AF-422F-B2CEBCB2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6A9A-832E-BD47-FDB8-C3F4400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B1BC-55C4-8B3A-A71C-5A2607B7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D365-E619-2672-F7AA-9176CEC3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60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79A-55EF-338A-97B4-06A3F60C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7655-BDBC-A0DC-FC6B-9350A6CB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A6A9-8CDD-BAEF-CCC0-1CFAAE4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8C37-869A-2C4C-8278-CAC718C1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2BA9-479A-44C4-0BBC-AC888205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33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289B-ABE0-8E87-3853-E3462DB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2AB4-2127-6C8B-7326-37122BE0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673D3-06CC-B267-C4A5-97880CD9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9B32-606F-A192-4795-97187DE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92F1B-0720-A9DC-DC5E-5093D356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7917-E135-232D-6910-F9133AB2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44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A299-4DEE-AB10-EAB3-4F1C5F9E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6092-F732-2F54-CE77-018BCC5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AC9C-9370-3371-1FB8-64E20AD2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B5306-BF3E-BCE6-1306-19AC617A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980E3-E0AF-3C33-C569-8C686C24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1A6E-E91D-5C8F-9CFB-2F517113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654D-E6F0-D23E-08D7-2E181402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351D2-3C33-BF11-591D-AAD715B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401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7F89-9983-47CB-DE3D-DD8FA96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FCAA2-5CBF-4022-B5F3-49EB62B3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4BDBF-4B0F-15CC-567A-794E253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C0C7A-3DCB-7FF2-0896-F208C9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93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7085-4F31-EB5E-7ED4-FAB928C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8812C-A8B9-AB7C-FBA4-8A33A15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B4A8-907B-1E93-4E23-668DF464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8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AC05-EBB5-D65E-B32F-D2E0184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9D35-B393-E030-CFF7-0740B0AD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0BCE-3866-E428-9E9D-A06548A0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CAF5-4EB9-8860-FEB7-4AEED19D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0F6D-F1EC-4B82-4CA2-5B0D66D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3730-5519-B3D8-0080-3FE060E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58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339-21FC-A14B-C040-6CC76109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77210-F732-EE9D-ACAE-2E81F2A3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7174-CBCF-293E-292B-C3838546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00A3-719A-0BD3-223E-453E853C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6F3B-00DA-4EA5-7566-EB6F7CF2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AC24-70DA-F8CE-6D58-7E45A87E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56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38210-17A1-F122-39D3-3F35B3D6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29D2-927F-8459-F3B2-ACA85FC3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2043-3825-2AA3-3F0F-CAACD0737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CAAF8-81F3-4A80-AD3A-D6E5BD4B5A95}" type="datetimeFigureOut">
              <a:rPr lang="ar-EG" smtClean="0"/>
              <a:t>13/09/1445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555-0F73-6139-5BFF-B4803509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A7C6-98E7-7745-E36C-609D38479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82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10.png"/><Relationship Id="rId11" Type="http://schemas.openxmlformats.org/officeDocument/2006/relationships/customXml" Target="../ink/ink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image" Target="../media/image5.svg"/><Relationship Id="rId61" Type="http://schemas.openxmlformats.org/officeDocument/2006/relationships/customXml" Target="../ink/ink30.xml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5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image" Target="../media/image38.png"/><Relationship Id="rId8" Type="http://schemas.openxmlformats.org/officeDocument/2006/relationships/image" Target="../media/image610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3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customXml" Target="../ink/ink21.xml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52" Type="http://schemas.openxmlformats.org/officeDocument/2006/relationships/customXml" Target="../ink/ink25.xml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34" Type="http://schemas.openxmlformats.org/officeDocument/2006/relationships/image" Target="../media/image19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customXml" Target="../ink/ink1.xml"/><Relationship Id="rId71" Type="http://schemas.openxmlformats.org/officeDocument/2006/relationships/customXml" Target="../ink/ink35.xml"/><Relationship Id="rId2" Type="http://schemas.openxmlformats.org/officeDocument/2006/relationships/image" Target="../media/image2.png"/><Relationship Id="rId29" Type="http://schemas.openxmlformats.org/officeDocument/2006/relationships/customXml" Target="../ink/ink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1.png"/><Relationship Id="rId7" Type="http://schemas.openxmlformats.org/officeDocument/2006/relationships/image" Target="../media/image540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11" Type="http://schemas.openxmlformats.org/officeDocument/2006/relationships/image" Target="../media/image581.png"/><Relationship Id="rId5" Type="http://schemas.openxmlformats.org/officeDocument/2006/relationships/image" Target="../media/image520.png"/><Relationship Id="rId10" Type="http://schemas.openxmlformats.org/officeDocument/2006/relationships/image" Target="../media/image571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50.xml"/><Relationship Id="rId26" Type="http://schemas.openxmlformats.org/officeDocument/2006/relationships/customXml" Target="../ink/ink56.xml"/><Relationship Id="rId3" Type="http://schemas.openxmlformats.org/officeDocument/2006/relationships/image" Target="../media/image6.png"/><Relationship Id="rId21" Type="http://schemas.openxmlformats.org/officeDocument/2006/relationships/customXml" Target="../ink/ink53.xml"/><Relationship Id="rId7" Type="http://schemas.openxmlformats.org/officeDocument/2006/relationships/image" Target="../media/image580.png"/><Relationship Id="rId12" Type="http://schemas.openxmlformats.org/officeDocument/2006/relationships/customXml" Target="../ink/ink44.xml"/><Relationship Id="rId17" Type="http://schemas.openxmlformats.org/officeDocument/2006/relationships/customXml" Target="../ink/ink49.xml"/><Relationship Id="rId25" Type="http://schemas.openxmlformats.org/officeDocument/2006/relationships/image" Target="../media/image60.png"/><Relationship Id="rId33" Type="http://schemas.openxmlformats.org/officeDocument/2006/relationships/customXml" Target="../ink/ink60.xml"/><Relationship Id="rId2" Type="http://schemas.openxmlformats.org/officeDocument/2006/relationships/image" Target="../media/image58.png"/><Relationship Id="rId16" Type="http://schemas.openxmlformats.org/officeDocument/2006/relationships/customXml" Target="../ink/ink48.xml"/><Relationship Id="rId20" Type="http://schemas.openxmlformats.org/officeDocument/2006/relationships/customXml" Target="../ink/ink52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.xml"/><Relationship Id="rId11" Type="http://schemas.openxmlformats.org/officeDocument/2006/relationships/customXml" Target="../ink/ink43.xml"/><Relationship Id="rId24" Type="http://schemas.openxmlformats.org/officeDocument/2006/relationships/customXml" Target="../ink/ink55.xml"/><Relationship Id="rId32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customXml" Target="../ink/ink47.xml"/><Relationship Id="rId23" Type="http://schemas.openxmlformats.org/officeDocument/2006/relationships/image" Target="../media/image59.png"/><Relationship Id="rId28" Type="http://schemas.openxmlformats.org/officeDocument/2006/relationships/customXml" Target="../ink/ink57.xml"/><Relationship Id="rId10" Type="http://schemas.openxmlformats.org/officeDocument/2006/relationships/customXml" Target="../ink/ink42.xml"/><Relationship Id="rId19" Type="http://schemas.openxmlformats.org/officeDocument/2006/relationships/customXml" Target="../ink/ink51.xml"/><Relationship Id="rId31" Type="http://schemas.openxmlformats.org/officeDocument/2006/relationships/customXml" Target="../ink/ink59.xml"/><Relationship Id="rId4" Type="http://schemas.openxmlformats.org/officeDocument/2006/relationships/customXml" Target="../ink/ink39.xml"/><Relationship Id="rId9" Type="http://schemas.openxmlformats.org/officeDocument/2006/relationships/image" Target="../media/image45.png"/><Relationship Id="rId14" Type="http://schemas.openxmlformats.org/officeDocument/2006/relationships/customXml" Target="../ink/ink46.xml"/><Relationship Id="rId22" Type="http://schemas.openxmlformats.org/officeDocument/2006/relationships/customXml" Target="../ink/ink54.xml"/><Relationship Id="rId27" Type="http://schemas.openxmlformats.org/officeDocument/2006/relationships/image" Target="../media/image61.png"/><Relationship Id="rId30" Type="http://schemas.openxmlformats.org/officeDocument/2006/relationships/customXml" Target="../ink/ink58.xml"/><Relationship Id="rId8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7A92-3922-98EA-6F37-41EC3C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9" y="1753788"/>
            <a:ext cx="4748917" cy="26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Multi-class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D8115-B6E5-4765-F4F4-7F331FFA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082"/>
            <a:ext cx="5103264" cy="29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geometric shapes&#10;&#10;Description automatically generated with medium confidence">
            <a:extLst>
              <a:ext uri="{FF2B5EF4-FFF2-40B4-BE49-F238E27FC236}">
                <a16:creationId xmlns:a16="http://schemas.microsoft.com/office/drawing/2014/main" id="{3AC508A9-5840-E7B7-2C6F-E1FBC5A6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" y="973493"/>
            <a:ext cx="11732176" cy="5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blue text&#10;&#10;Description automatically generated">
            <a:extLst>
              <a:ext uri="{FF2B5EF4-FFF2-40B4-BE49-F238E27FC236}">
                <a16:creationId xmlns:a16="http://schemas.microsoft.com/office/drawing/2014/main" id="{62767157-887A-095F-A924-9F96B0AD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E357AF74-697B-AA4C-C463-ADDB6F3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7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58A5-0ED3-9D3C-A84A-F232D87E9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E51D4A47-9947-F209-F4BD-0A585D2E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9" y="1469187"/>
            <a:ext cx="8498981" cy="5317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3CBD2-A1A2-2CF5-816B-DEBEE20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43624"/>
            <a:ext cx="1056380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One-vs-all  (one-vs-rest)</a:t>
            </a:r>
            <a:endParaRPr lang="ar-EG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FB7DF-57E5-7762-8364-F8C084AE654E}"/>
              </a:ext>
            </a:extLst>
          </p:cNvPr>
          <p:cNvSpPr/>
          <p:nvPr/>
        </p:nvSpPr>
        <p:spPr>
          <a:xfrm>
            <a:off x="1912184" y="1906480"/>
            <a:ext cx="3339324" cy="435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066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182CC-C080-9C87-C3A8-BFDC0F4F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0209-E965-46A5-EA45-BD3D393C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43624"/>
            <a:ext cx="1056380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One-vs-all  (one-vs-rest)</a:t>
            </a:r>
            <a:endParaRPr lang="ar-EG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01EDE-5F02-D7E8-58A9-2D41C330C736}"/>
                  </a:ext>
                </a:extLst>
              </p:cNvPr>
              <p:cNvSpPr txBox="1"/>
              <p:nvPr/>
            </p:nvSpPr>
            <p:spPr>
              <a:xfrm>
                <a:off x="536896" y="1538571"/>
                <a:ext cx="257542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E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01EDE-5F02-D7E8-58A9-2D41C330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6" y="1538571"/>
                <a:ext cx="2575420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58901-22B7-590D-4F36-86805871DE22}"/>
                  </a:ext>
                </a:extLst>
              </p:cNvPr>
              <p:cNvSpPr txBox="1"/>
              <p:nvPr/>
            </p:nvSpPr>
            <p:spPr>
              <a:xfrm>
                <a:off x="5503179" y="1488200"/>
                <a:ext cx="2296486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E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58901-22B7-590D-4F36-86805871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179" y="1488200"/>
                <a:ext cx="2296486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5A794-0B63-5942-07BB-A4D79FC8E3BF}"/>
                  </a:ext>
                </a:extLst>
              </p:cNvPr>
              <p:cNvSpPr txBox="1"/>
              <p:nvPr/>
            </p:nvSpPr>
            <p:spPr>
              <a:xfrm>
                <a:off x="385895" y="2845490"/>
                <a:ext cx="4039492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5A794-0B63-5942-07BB-A4D79FC8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5" y="2845490"/>
                <a:ext cx="403949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BA99B-F984-E089-D903-731C75FB4E11}"/>
                  </a:ext>
                </a:extLst>
              </p:cNvPr>
              <p:cNvSpPr txBox="1"/>
              <p:nvPr/>
            </p:nvSpPr>
            <p:spPr>
              <a:xfrm>
                <a:off x="449115" y="4066164"/>
                <a:ext cx="3913052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BA99B-F984-E089-D903-731C75FB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" y="4066164"/>
                <a:ext cx="3913052" cy="930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100E6-EA08-88FC-E34D-D2D8CD521955}"/>
                  </a:ext>
                </a:extLst>
              </p:cNvPr>
              <p:cNvSpPr txBox="1"/>
              <p:nvPr/>
            </p:nvSpPr>
            <p:spPr>
              <a:xfrm>
                <a:off x="449115" y="5295173"/>
                <a:ext cx="4039492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100E6-EA08-88FC-E34D-D2D8CD52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" y="5295173"/>
                <a:ext cx="4039492" cy="930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D0FD061-6E68-DB8F-BC37-584DE0C76A89}"/>
              </a:ext>
            </a:extLst>
          </p:cNvPr>
          <p:cNvSpPr/>
          <p:nvPr/>
        </p:nvSpPr>
        <p:spPr>
          <a:xfrm>
            <a:off x="4756052" y="2627933"/>
            <a:ext cx="3043613" cy="435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067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7A65-2B1E-A2F8-F399-B1008A6F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99" y="4771268"/>
            <a:ext cx="10993700" cy="18742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output is </a:t>
            </a:r>
            <a:r>
              <a:rPr lang="en-US" u="sng" dirty="0"/>
              <a:t>not a probability distribution </a:t>
            </a:r>
            <a:r>
              <a:rPr lang="en-US" dirty="0"/>
              <a:t>because there no relationship between them (because the denominator is variable). </a:t>
            </a:r>
            <a:r>
              <a:rPr lang="en-US" b="1" i="1" dirty="0"/>
              <a:t>So we can’t apply sigmoid</a:t>
            </a:r>
            <a:endParaRPr lang="ar-EG" b="1" i="1" dirty="0"/>
          </a:p>
        </p:txBody>
      </p:sp>
      <p:pic>
        <p:nvPicPr>
          <p:cNvPr id="3" name="Picture 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2FA8B8D4-8EF7-027E-CF34-0043A05B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5" y="212509"/>
            <a:ext cx="10517996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1E967-C07E-CD94-2A97-A8CA28B1DAE9}"/>
              </a:ext>
            </a:extLst>
          </p:cNvPr>
          <p:cNvSpPr txBox="1"/>
          <p:nvPr/>
        </p:nvSpPr>
        <p:spPr>
          <a:xfrm>
            <a:off x="537329" y="377072"/>
            <a:ext cx="701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So, we will choose one class to be our pivot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6FD63-DFC3-3DBF-DA6C-D5D09DC4930B}"/>
                  </a:ext>
                </a:extLst>
              </p:cNvPr>
              <p:cNvSpPr txBox="1"/>
              <p:nvPr/>
            </p:nvSpPr>
            <p:spPr>
              <a:xfrm>
                <a:off x="-949751" y="1175158"/>
                <a:ext cx="6094428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𝒈𝒓𝒆𝒆𝒏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𝒈𝒓𝒆𝒆𝒏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6FD63-DFC3-3DBF-DA6C-D5D09DC4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9751" y="1175158"/>
                <a:ext cx="609442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070C6-B9A8-ACF3-1DB9-8F6B9C4CC6D3}"/>
                  </a:ext>
                </a:extLst>
              </p:cNvPr>
              <p:cNvSpPr txBox="1"/>
              <p:nvPr/>
            </p:nvSpPr>
            <p:spPr>
              <a:xfrm>
                <a:off x="4639808" y="1212180"/>
                <a:ext cx="336617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𝒓𝒆𝒅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𝒓𝒆𝒅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070C6-B9A8-ACF3-1DB9-8F6B9C4C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08" y="1212180"/>
                <a:ext cx="336617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7D4D3-760D-7BA5-8976-5EC39E7FA260}"/>
                  </a:ext>
                </a:extLst>
              </p:cNvPr>
              <p:cNvSpPr txBox="1"/>
              <p:nvPr/>
            </p:nvSpPr>
            <p:spPr>
              <a:xfrm>
                <a:off x="218548" y="2496250"/>
                <a:ext cx="4209166" cy="65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𝒈𝒓𝒆𝒆𝒏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𝒈𝒓𝒆𝒆𝒏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7D4D3-760D-7BA5-8976-5EC39E7F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8" y="2496250"/>
                <a:ext cx="4209166" cy="657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76B761-388D-B1A4-E116-2F3869E7CB38}"/>
                  </a:ext>
                </a:extLst>
              </p:cNvPr>
              <p:cNvSpPr txBox="1"/>
              <p:nvPr/>
            </p:nvSpPr>
            <p:spPr>
              <a:xfrm>
                <a:off x="4518072" y="2450732"/>
                <a:ext cx="3826076" cy="615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𝒓𝒆𝒅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𝒓𝒆𝒅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76B761-388D-B1A4-E116-2F3869E7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72" y="2450732"/>
                <a:ext cx="3826076" cy="615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F239D2-ED9E-771E-2ECA-9611990FA57B}"/>
                  </a:ext>
                </a:extLst>
              </p:cNvPr>
              <p:cNvSpPr txBox="1"/>
              <p:nvPr/>
            </p:nvSpPr>
            <p:spPr>
              <a:xfrm>
                <a:off x="84585" y="4585270"/>
                <a:ext cx="7516103" cy="615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𝒈𝒓𝒆𝒆𝒏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𝒓𝒆𝒅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F239D2-ED9E-771E-2ECA-9611990F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" y="4585270"/>
                <a:ext cx="7516103" cy="615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8A46-ADB7-4FDE-1CE5-D7972C648ADA}"/>
                  </a:ext>
                </a:extLst>
              </p:cNvPr>
              <p:cNvSpPr txBox="1"/>
              <p:nvPr/>
            </p:nvSpPr>
            <p:spPr>
              <a:xfrm>
                <a:off x="218548" y="5462492"/>
                <a:ext cx="4758419" cy="1014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8A46-ADB7-4FDE-1CE5-D7972C64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8" y="5462492"/>
                <a:ext cx="4758419" cy="10149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EECC1-FA95-6559-BFF0-C9150001929F}"/>
                  </a:ext>
                </a:extLst>
              </p:cNvPr>
              <p:cNvSpPr txBox="1"/>
              <p:nvPr/>
            </p:nvSpPr>
            <p:spPr>
              <a:xfrm>
                <a:off x="5905850" y="5260222"/>
                <a:ext cx="6067602" cy="1161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EECC1-FA95-6559-BFF0-C9150001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50" y="5260222"/>
                <a:ext cx="6067602" cy="1161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71937-D1BD-0036-6A81-9770FAB38117}"/>
                  </a:ext>
                </a:extLst>
              </p:cNvPr>
              <p:cNvSpPr txBox="1"/>
              <p:nvPr/>
            </p:nvSpPr>
            <p:spPr>
              <a:xfrm>
                <a:off x="8763716" y="1016849"/>
                <a:ext cx="279841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𝒃𝒍𝒖𝒆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71937-D1BD-0036-6A81-9770FAB3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716" y="1016849"/>
                <a:ext cx="2798410" cy="1060483"/>
              </a:xfrm>
              <a:prstGeom prst="rect">
                <a:avLst/>
              </a:prstGeom>
              <a:blipFill>
                <a:blip r:embed="rId9"/>
                <a:stretch>
                  <a:fillRect r="-1546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7BF019-8F9B-4E2E-631E-3339CA3BF9C9}"/>
                  </a:ext>
                </a:extLst>
              </p:cNvPr>
              <p:cNvSpPr txBox="1"/>
              <p:nvPr/>
            </p:nvSpPr>
            <p:spPr>
              <a:xfrm>
                <a:off x="8785870" y="2496250"/>
                <a:ext cx="2005649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7BF019-8F9B-4E2E-631E-3339CA3B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70" y="2496250"/>
                <a:ext cx="2005649" cy="5575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10364-909C-3DE0-4BDF-D0EA6FE26533}"/>
                  </a:ext>
                </a:extLst>
              </p:cNvPr>
              <p:cNvSpPr/>
              <p:nvPr/>
            </p:nvSpPr>
            <p:spPr>
              <a:xfrm>
                <a:off x="84585" y="3569795"/>
                <a:ext cx="4713917" cy="753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𝒈𝒓𝒆𝒆𝒏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10364-909C-3DE0-4BDF-D0EA6FE2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" y="3569795"/>
                <a:ext cx="4713917" cy="753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650DE-2279-2898-9A59-4FCF2F32905C}"/>
              </a:ext>
            </a:extLst>
          </p:cNvPr>
          <p:cNvCxnSpPr/>
          <p:nvPr/>
        </p:nvCxnSpPr>
        <p:spPr>
          <a:xfrm>
            <a:off x="335560" y="3234484"/>
            <a:ext cx="397638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E1A1AD-567C-A31B-A22B-43DA3518E699}"/>
              </a:ext>
            </a:extLst>
          </p:cNvPr>
          <p:cNvCxnSpPr>
            <a:cxnSpLocks/>
          </p:cNvCxnSpPr>
          <p:nvPr/>
        </p:nvCxnSpPr>
        <p:spPr>
          <a:xfrm flipV="1">
            <a:off x="4639808" y="3196762"/>
            <a:ext cx="3515147" cy="3720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953E96-EF92-22D5-0AFE-02DDF924FAE4}"/>
              </a:ext>
            </a:extLst>
          </p:cNvPr>
          <p:cNvCxnSpPr>
            <a:cxnSpLocks/>
          </p:cNvCxnSpPr>
          <p:nvPr/>
        </p:nvCxnSpPr>
        <p:spPr>
          <a:xfrm>
            <a:off x="8817093" y="3233962"/>
            <a:ext cx="1974426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FAB63F-BF9E-0524-5D37-1D75AB4FBE65}"/>
              </a:ext>
            </a:extLst>
          </p:cNvPr>
          <p:cNvCxnSpPr>
            <a:cxnSpLocks/>
          </p:cNvCxnSpPr>
          <p:nvPr/>
        </p:nvCxnSpPr>
        <p:spPr>
          <a:xfrm>
            <a:off x="6096000" y="6673029"/>
            <a:ext cx="5774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5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247FF6-6893-B8F5-E947-8C2CD12202BF}"/>
                  </a:ext>
                </a:extLst>
              </p:cNvPr>
              <p:cNvSpPr txBox="1"/>
              <p:nvPr/>
            </p:nvSpPr>
            <p:spPr>
              <a:xfrm>
                <a:off x="251671" y="1178080"/>
                <a:ext cx="6067602" cy="1161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247FF6-6893-B8F5-E947-8C2CD122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1" y="1178080"/>
                <a:ext cx="6067602" cy="1161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469578-4EFD-7FBB-CB6F-9F107A192FB7}"/>
              </a:ext>
            </a:extLst>
          </p:cNvPr>
          <p:cNvCxnSpPr>
            <a:cxnSpLocks/>
          </p:cNvCxnSpPr>
          <p:nvPr/>
        </p:nvCxnSpPr>
        <p:spPr>
          <a:xfrm>
            <a:off x="398261" y="2446534"/>
            <a:ext cx="5774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66851-1F20-0949-DF1B-7DE63A337C2D}"/>
              </a:ext>
            </a:extLst>
          </p:cNvPr>
          <p:cNvSpPr txBox="1"/>
          <p:nvPr/>
        </p:nvSpPr>
        <p:spPr>
          <a:xfrm>
            <a:off x="4148617" y="60351"/>
            <a:ext cx="4341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( </a:t>
            </a:r>
            <a:r>
              <a:rPr lang="en-US" sz="3600" b="1" i="1" dirty="0" err="1"/>
              <a:t>Softmax</a:t>
            </a:r>
            <a:r>
              <a:rPr lang="en-US" sz="3600" b="1" i="1" dirty="0"/>
              <a:t> function )</a:t>
            </a:r>
            <a:endParaRPr lang="ar-EG" sz="3600" b="1" i="1" dirty="0"/>
          </a:p>
        </p:txBody>
      </p:sp>
      <p:pic>
        <p:nvPicPr>
          <p:cNvPr id="11" name="Picture 10" descr="A picture containing font, handwriting, white, line&#10;&#10;Description automatically generated">
            <a:extLst>
              <a:ext uri="{FF2B5EF4-FFF2-40B4-BE49-F238E27FC236}">
                <a16:creationId xmlns:a16="http://schemas.microsoft.com/office/drawing/2014/main" id="{69EBE9C0-58ED-3483-C90C-1BE354F0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95" y="893696"/>
            <a:ext cx="4672667" cy="1993184"/>
          </a:xfrm>
          <a:prstGeom prst="rect">
            <a:avLst/>
          </a:prstGeom>
        </p:spPr>
      </p:pic>
      <p:pic>
        <p:nvPicPr>
          <p:cNvPr id="12" name="Picture 11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5640E596-A6E3-1CB3-EF6B-2DA34CA29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7153" r="13028" b="10983"/>
          <a:stretch/>
        </p:blipFill>
        <p:spPr>
          <a:xfrm>
            <a:off x="2773943" y="3260907"/>
            <a:ext cx="7326402" cy="344617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613C3C5-39E9-638E-2B78-5D2D34C7189A}"/>
              </a:ext>
            </a:extLst>
          </p:cNvPr>
          <p:cNvSpPr/>
          <p:nvPr/>
        </p:nvSpPr>
        <p:spPr>
          <a:xfrm>
            <a:off x="6276147" y="1613750"/>
            <a:ext cx="749851" cy="3828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250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A4DE9-31EC-B3F3-B12A-A5FF662D1562}"/>
                  </a:ext>
                </a:extLst>
              </p:cNvPr>
              <p:cNvSpPr txBox="1"/>
              <p:nvPr/>
            </p:nvSpPr>
            <p:spPr>
              <a:xfrm>
                <a:off x="5221831" y="1473955"/>
                <a:ext cx="48442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A4DE9-31EC-B3F3-B12A-A5FF662D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31" y="1473955"/>
                <a:ext cx="484428" cy="9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3AE7A2-3A3B-8B6E-433E-1B7066373FAB}"/>
              </a:ext>
            </a:extLst>
          </p:cNvPr>
          <p:cNvSpPr txBox="1"/>
          <p:nvPr/>
        </p:nvSpPr>
        <p:spPr>
          <a:xfrm>
            <a:off x="5335260" y="75583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D3C4EF-3FE2-9C74-B9F9-E920E51A84C3}"/>
                  </a:ext>
                </a:extLst>
              </p:cNvPr>
              <p:cNvSpPr txBox="1"/>
              <p:nvPr/>
            </p:nvSpPr>
            <p:spPr>
              <a:xfrm>
                <a:off x="7071056" y="1473955"/>
                <a:ext cx="7168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D3C4EF-3FE2-9C74-B9F9-E920E51A8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56" y="1473955"/>
                <a:ext cx="716863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FCEC16-1EA7-1250-A11A-3E5944E09816}"/>
              </a:ext>
            </a:extLst>
          </p:cNvPr>
          <p:cNvSpPr txBox="1"/>
          <p:nvPr/>
        </p:nvSpPr>
        <p:spPr>
          <a:xfrm>
            <a:off x="7184485" y="7558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D14C6-A1A9-36C1-CEB4-1D5171B1B078}"/>
                  </a:ext>
                </a:extLst>
              </p:cNvPr>
              <p:cNvSpPr txBox="1"/>
              <p:nvPr/>
            </p:nvSpPr>
            <p:spPr>
              <a:xfrm>
                <a:off x="9388868" y="1527822"/>
                <a:ext cx="82426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D14C6-A1A9-36C1-CEB4-1D5171B1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68" y="1527822"/>
                <a:ext cx="824264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B203DDB-F41D-E891-483E-EAAE8D7931B5}"/>
              </a:ext>
            </a:extLst>
          </p:cNvPr>
          <p:cNvSpPr txBox="1"/>
          <p:nvPr/>
        </p:nvSpPr>
        <p:spPr>
          <a:xfrm>
            <a:off x="9502297" y="80969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108750-A2F5-7417-80C1-261DF8C86410}"/>
                  </a:ext>
                </a:extLst>
              </p:cNvPr>
              <p:cNvSpPr txBox="1"/>
              <p:nvPr/>
            </p:nvSpPr>
            <p:spPr>
              <a:xfrm>
                <a:off x="11238093" y="1527822"/>
                <a:ext cx="7168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108750-A2F5-7417-80C1-261DF8C8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093" y="1527822"/>
                <a:ext cx="716863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185D1EF-8E72-78DC-5C16-97985E27A3E8}"/>
              </a:ext>
            </a:extLst>
          </p:cNvPr>
          <p:cNvSpPr txBox="1"/>
          <p:nvPr/>
        </p:nvSpPr>
        <p:spPr>
          <a:xfrm>
            <a:off x="11351522" y="8096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99D20-D9B7-3EF6-700E-86037158C1E6}"/>
              </a:ext>
            </a:extLst>
          </p:cNvPr>
          <p:cNvSpPr txBox="1"/>
          <p:nvPr/>
        </p:nvSpPr>
        <p:spPr>
          <a:xfrm>
            <a:off x="988266" y="772998"/>
            <a:ext cx="1000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75D27-4BA9-6C1E-7279-C9DAD3E09F6A}"/>
                  </a:ext>
                </a:extLst>
              </p:cNvPr>
              <p:cNvSpPr txBox="1"/>
              <p:nvPr/>
            </p:nvSpPr>
            <p:spPr>
              <a:xfrm>
                <a:off x="1271299" y="1689085"/>
                <a:ext cx="1543051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75D27-4BA9-6C1E-7279-C9DAD3E0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99" y="1689085"/>
                <a:ext cx="1543051" cy="815351"/>
              </a:xfrm>
              <a:prstGeom prst="rect">
                <a:avLst/>
              </a:prstGeom>
              <a:blipFill>
                <a:blip r:embed="rId6"/>
                <a:stretch>
                  <a:fillRect t="-1493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82413-FD5F-A3AF-473C-A3F67959374B}"/>
                  </a:ext>
                </a:extLst>
              </p:cNvPr>
              <p:cNvSpPr txBox="1"/>
              <p:nvPr/>
            </p:nvSpPr>
            <p:spPr>
              <a:xfrm>
                <a:off x="912786" y="3196778"/>
                <a:ext cx="7996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Which means if we add constant to all score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𝑝𝑟𝑜𝑏𝑎𝑖𝑙𝑡𝑦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82413-FD5F-A3AF-473C-A3F679593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86" y="3196778"/>
                <a:ext cx="7996613" cy="276999"/>
              </a:xfrm>
              <a:prstGeom prst="rect">
                <a:avLst/>
              </a:prstGeom>
              <a:blipFill>
                <a:blip r:embed="rId7"/>
                <a:stretch>
                  <a:fillRect l="-1829" t="-28261" r="-38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3479BAC-F4BA-24CF-D050-DC24AA9453EB}"/>
              </a:ext>
            </a:extLst>
          </p:cNvPr>
          <p:cNvSpPr txBox="1"/>
          <p:nvPr/>
        </p:nvSpPr>
        <p:spPr>
          <a:xfrm>
            <a:off x="988266" y="37583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IDEA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DC616-57DA-5539-8976-46F05B76A4D3}"/>
                  </a:ext>
                </a:extLst>
              </p:cNvPr>
              <p:cNvSpPr txBox="1"/>
              <p:nvPr/>
            </p:nvSpPr>
            <p:spPr>
              <a:xfrm>
                <a:off x="1263342" y="5118407"/>
                <a:ext cx="7531866" cy="930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DC616-57DA-5539-8976-46F05B76A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42" y="5118407"/>
                <a:ext cx="7531866" cy="930768"/>
              </a:xfrm>
              <a:prstGeom prst="rect">
                <a:avLst/>
              </a:prstGeom>
              <a:blipFill>
                <a:blip r:embed="rId8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8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A951-EED6-97BF-FBC7-64B9E2F0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02" y="2379830"/>
            <a:ext cx="5868072" cy="2528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Let’s derive the cost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BAE6-F7D5-5238-4EF9-A686A8E2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</a:t>
            </a:r>
            <a:endParaRPr lang="ar-E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E43C98-F776-5A2C-F111-78E3AAF579C9}"/>
              </a:ext>
            </a:extLst>
          </p:cNvPr>
          <p:cNvGraphicFramePr>
            <a:graphicFrameLocks noGrp="1"/>
          </p:cNvGraphicFramePr>
          <p:nvPr/>
        </p:nvGraphicFramePr>
        <p:xfrm>
          <a:off x="1608846" y="1387958"/>
          <a:ext cx="3285694" cy="4586698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642847">
                  <a:extLst>
                    <a:ext uri="{9D8B030D-6E8A-4147-A177-3AD203B41FA5}">
                      <a16:colId xmlns:a16="http://schemas.microsoft.com/office/drawing/2014/main" val="761321454"/>
                    </a:ext>
                  </a:extLst>
                </a:gridCol>
                <a:gridCol w="1642847">
                  <a:extLst>
                    <a:ext uri="{9D8B030D-6E8A-4147-A177-3AD203B41FA5}">
                      <a16:colId xmlns:a16="http://schemas.microsoft.com/office/drawing/2014/main" val="451808527"/>
                    </a:ext>
                  </a:extLst>
                </a:gridCol>
              </a:tblGrid>
              <a:tr h="7541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Passed or not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Number of hours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61005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2824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61076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37017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7475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90443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83717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2726"/>
                  </a:ext>
                </a:extLst>
              </a:tr>
            </a:tbl>
          </a:graphicData>
        </a:graphic>
      </p:graphicFrame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1F138A35-5896-135F-87E2-31E237F8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6994" y="2225015"/>
            <a:ext cx="358024" cy="35802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BE5320E-94B0-1850-136F-CED08CBF7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1748" y="2772161"/>
            <a:ext cx="336366" cy="336366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CCA2D0C-3CDF-3B81-279F-C5B04BAA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5166" y="3374943"/>
            <a:ext cx="371160" cy="37116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FCDE3A50-8C98-397A-DC1D-F41407DE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662" y="3874215"/>
            <a:ext cx="371161" cy="37116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1D6B97FF-A6FA-A89F-8321-01838868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661" y="4438319"/>
            <a:ext cx="371161" cy="371161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8E24ADC9-50D3-0D15-86BD-9D647246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661" y="4934058"/>
            <a:ext cx="358657" cy="358657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1D67DD6D-BABE-9453-767A-E2D5A4D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056" y="5489181"/>
            <a:ext cx="345751" cy="345751"/>
          </a:xfrm>
          <a:prstGeom prst="rect">
            <a:avLst/>
          </a:prstGeom>
        </p:spPr>
      </p:pic>
      <p:pic>
        <p:nvPicPr>
          <p:cNvPr id="29" name="Picture 28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3C2A05FF-9544-5118-C719-1E4DB02498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3" t="5334" r="1603" b="4047"/>
          <a:stretch/>
        </p:blipFill>
        <p:spPr>
          <a:xfrm>
            <a:off x="6096000" y="1528004"/>
            <a:ext cx="4638659" cy="4605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24CEAE-D661-D7A4-B81B-34BB0786C5DE}"/>
                  </a:ext>
                </a:extLst>
              </p14:cNvPr>
              <p14:cNvContentPartPr/>
              <p14:nvPr/>
            </p14:nvContentPartPr>
            <p14:xfrm>
              <a:off x="6659680" y="1550467"/>
              <a:ext cx="2679840" cy="50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24CEAE-D661-D7A4-B81B-34BB0786C5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7040" y="1487467"/>
                <a:ext cx="28054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178E04-FECA-7F14-4EB6-035FF7D4F03D}"/>
                  </a:ext>
                </a:extLst>
              </p14:cNvPr>
              <p14:cNvContentPartPr/>
              <p14:nvPr/>
            </p14:nvContentPartPr>
            <p14:xfrm>
              <a:off x="8707360" y="2664307"/>
              <a:ext cx="624240" cy="797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178E04-FECA-7F14-4EB6-035FF7D4F0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4720" y="2601307"/>
                <a:ext cx="74988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A0E90F-6FA9-DCCB-C13B-F5694C05BE52}"/>
                  </a:ext>
                </a:extLst>
              </p14:cNvPr>
              <p14:cNvContentPartPr/>
              <p14:nvPr/>
            </p14:nvContentPartPr>
            <p14:xfrm>
              <a:off x="8277160" y="3302227"/>
              <a:ext cx="349560" cy="558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A0E90F-6FA9-DCCB-C13B-F5694C05BE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14520" y="3239227"/>
                <a:ext cx="4752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2ED3A-3A66-DE64-D3D3-7D3704D2B57B}"/>
                  </a:ext>
                </a:extLst>
              </p14:cNvPr>
              <p14:cNvContentPartPr/>
              <p14:nvPr/>
            </p14:nvContentPartPr>
            <p14:xfrm>
              <a:off x="7721320" y="4043107"/>
              <a:ext cx="533520" cy="55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2ED3A-3A66-DE64-D3D3-7D3704D2B5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58320" y="3980467"/>
                <a:ext cx="65916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DE1FC9-5C4B-0031-59C3-A3E7751A9B0E}"/>
                  </a:ext>
                </a:extLst>
              </p14:cNvPr>
              <p14:cNvContentPartPr/>
              <p14:nvPr/>
            </p14:nvContentPartPr>
            <p14:xfrm>
              <a:off x="6648880" y="4503547"/>
              <a:ext cx="1306440" cy="81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DE1FC9-5C4B-0031-59C3-A3E7751A9B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5880" y="4440907"/>
                <a:ext cx="143208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DBA369-18BE-4876-262F-5C6515B4B89C}"/>
                  </a:ext>
                </a:extLst>
              </p14:cNvPr>
              <p14:cNvContentPartPr/>
              <p14:nvPr/>
            </p14:nvContentPartPr>
            <p14:xfrm>
              <a:off x="8271040" y="387534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DBA369-18BE-4876-262F-5C6515B4B8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08400" y="3812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F357C2B-A98E-EC27-9DBA-72951BFBCC05}"/>
                  </a:ext>
                </a:extLst>
              </p14:cNvPr>
              <p14:cNvContentPartPr/>
              <p14:nvPr/>
            </p14:nvContentPartPr>
            <p14:xfrm>
              <a:off x="9583240" y="2440747"/>
              <a:ext cx="5400" cy="19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F357C2B-A98E-EC27-9DBA-72951BFBCC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74240" y="2431747"/>
                <a:ext cx="23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BAFED96-4EB0-ED15-C1D6-B1E10F17D5EF}"/>
                  </a:ext>
                </a:extLst>
              </p14:cNvPr>
              <p14:cNvContentPartPr/>
              <p14:nvPr/>
            </p14:nvContentPartPr>
            <p14:xfrm>
              <a:off x="9755680" y="2341387"/>
              <a:ext cx="26280" cy="134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BAFED96-4EB0-ED15-C1D6-B1E10F17D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46680" y="2332747"/>
                <a:ext cx="43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36EFEFB-53B6-005A-CF12-41207F3435ED}"/>
                  </a:ext>
                </a:extLst>
              </p14:cNvPr>
              <p14:cNvContentPartPr/>
              <p14:nvPr/>
            </p14:nvContentPartPr>
            <p14:xfrm>
              <a:off x="9227200" y="2600227"/>
              <a:ext cx="89280" cy="75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36EFEFB-53B6-005A-CF12-41207F3435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18560" y="2591227"/>
                <a:ext cx="106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36E16C-DE9C-7812-B817-4354D0DD6037}"/>
                  </a:ext>
                </a:extLst>
              </p14:cNvPr>
              <p14:cNvContentPartPr/>
              <p14:nvPr/>
            </p14:nvContentPartPr>
            <p14:xfrm>
              <a:off x="9671800" y="2267227"/>
              <a:ext cx="278280" cy="351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36E16C-DE9C-7812-B817-4354D0DD60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62800" y="2258587"/>
                <a:ext cx="295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EFFE55-DE58-8D98-3DAF-E1AA18458AD6}"/>
                  </a:ext>
                </a:extLst>
              </p14:cNvPr>
              <p14:cNvContentPartPr/>
              <p14:nvPr/>
            </p14:nvContentPartPr>
            <p14:xfrm>
              <a:off x="8439880" y="3681307"/>
              <a:ext cx="796680" cy="95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EFFE55-DE58-8D98-3DAF-E1AA18458A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03880" y="3645667"/>
                <a:ext cx="86832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67A7EC2-028F-A052-B4BF-DD06871EA6FB}"/>
                  </a:ext>
                </a:extLst>
              </p14:cNvPr>
              <p14:cNvContentPartPr/>
              <p14:nvPr/>
            </p14:nvContentPartPr>
            <p14:xfrm>
              <a:off x="7975120" y="4104667"/>
              <a:ext cx="2358360" cy="1008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67A7EC2-028F-A052-B4BF-DD06871EA6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39120" y="4069027"/>
                <a:ext cx="2430000" cy="10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64A9A35F-8C79-86E6-68B5-4A1939D3FFFF}"/>
              </a:ext>
            </a:extLst>
          </p:cNvPr>
          <p:cNvGrpSpPr/>
          <p:nvPr/>
        </p:nvGrpSpPr>
        <p:grpSpPr>
          <a:xfrm>
            <a:off x="6623680" y="2901907"/>
            <a:ext cx="4048814" cy="1997280"/>
            <a:chOff x="6623680" y="2901907"/>
            <a:chExt cx="4029840" cy="19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93BDC86-A267-B9AF-EF2F-6E0F0C8C95FB}"/>
                    </a:ext>
                  </a:extLst>
                </p14:cNvPr>
                <p14:cNvContentPartPr/>
                <p14:nvPr/>
              </p14:nvContentPartPr>
              <p14:xfrm>
                <a:off x="6623680" y="3742147"/>
                <a:ext cx="4029840" cy="113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93BDC86-A267-B9AF-EF2F-6E0F0C8C95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8208" y="3706317"/>
                  <a:ext cx="4101142" cy="120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6FCBEE-99B0-EB58-D4CD-FAA0C5DDBE55}"/>
                    </a:ext>
                  </a:extLst>
                </p14:cNvPr>
                <p14:cNvContentPartPr/>
                <p14:nvPr/>
              </p14:nvContentPartPr>
              <p14:xfrm>
                <a:off x="8556880" y="2901907"/>
                <a:ext cx="690840" cy="43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6FCBEE-99B0-EB58-D4CD-FAA0C5DDBE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1048" y="2866442"/>
                  <a:ext cx="762146" cy="509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87C66D-B961-52C6-7122-1701CDCFB161}"/>
                    </a:ext>
                  </a:extLst>
                </p14:cNvPr>
                <p14:cNvContentPartPr/>
                <p14:nvPr/>
              </p14:nvContentPartPr>
              <p14:xfrm>
                <a:off x="8368600" y="3418867"/>
                <a:ext cx="1537200" cy="1470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87C66D-B961-52C6-7122-1701CDCFB1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32768" y="3383034"/>
                  <a:ext cx="1608506" cy="154226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9C38E14-146D-A2F9-76D8-6EB2BD74BB70}"/>
                  </a:ext>
                </a:extLst>
              </p14:cNvPr>
              <p14:cNvContentPartPr/>
              <p14:nvPr/>
            </p14:nvContentPartPr>
            <p14:xfrm>
              <a:off x="6433960" y="3921067"/>
              <a:ext cx="48960" cy="107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9C38E14-146D-A2F9-76D8-6EB2BD74BB7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98320" y="3885067"/>
                <a:ext cx="1206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39B72D2-7DDE-4648-5ABA-A85D38CAB868}"/>
              </a:ext>
            </a:extLst>
          </p:cNvPr>
          <p:cNvGrpSpPr/>
          <p:nvPr/>
        </p:nvGrpSpPr>
        <p:grpSpPr>
          <a:xfrm>
            <a:off x="8956480" y="2375227"/>
            <a:ext cx="976320" cy="366120"/>
            <a:chOff x="8956480" y="2375227"/>
            <a:chExt cx="9763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F3806-6204-5663-3A23-7E7EC08F3E07}"/>
                    </a:ext>
                  </a:extLst>
                </p14:cNvPr>
                <p14:cNvContentPartPr/>
                <p14:nvPr/>
              </p14:nvContentPartPr>
              <p14:xfrm>
                <a:off x="9319720" y="2541187"/>
                <a:ext cx="148680" cy="3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F3806-6204-5663-3A23-7E7EC08F3E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11080" y="2532187"/>
                  <a:ext cx="166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A43623-D223-DBEB-E726-1274EBADC79B}"/>
                    </a:ext>
                  </a:extLst>
                </p14:cNvPr>
                <p14:cNvContentPartPr/>
                <p14:nvPr/>
              </p14:nvContentPartPr>
              <p14:xfrm>
                <a:off x="9311440" y="2536147"/>
                <a:ext cx="108000" cy="2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A43623-D223-DBEB-E726-1274EBADC79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2800" y="2527147"/>
                  <a:ext cx="125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D155D1-107E-52DA-9991-681E5FA744A3}"/>
                    </a:ext>
                  </a:extLst>
                </p14:cNvPr>
                <p14:cNvContentPartPr/>
                <p14:nvPr/>
              </p14:nvContentPartPr>
              <p14:xfrm>
                <a:off x="9420520" y="252462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D155D1-107E-52DA-9991-681E5FA744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1188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9AD360-91A1-EDF2-D55C-37D39BF75794}"/>
                    </a:ext>
                  </a:extLst>
                </p14:cNvPr>
                <p14:cNvContentPartPr/>
                <p14:nvPr/>
              </p14:nvContentPartPr>
              <p14:xfrm>
                <a:off x="9428800" y="252462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9AD360-91A1-EDF2-D55C-37D39BF757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1980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E25DAC-F392-B313-F9F9-8AB41B600632}"/>
                    </a:ext>
                  </a:extLst>
                </p14:cNvPr>
                <p14:cNvContentPartPr/>
                <p14:nvPr/>
              </p14:nvContentPartPr>
              <p14:xfrm>
                <a:off x="9462280" y="252462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E25DAC-F392-B313-F9F9-8AB41B6006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5364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68C5CB-C6A3-15DB-8BFE-3466BA4EE345}"/>
                    </a:ext>
                  </a:extLst>
                </p14:cNvPr>
                <p14:cNvContentPartPr/>
                <p14:nvPr/>
              </p14:nvContentPartPr>
              <p14:xfrm>
                <a:off x="8956480" y="2523187"/>
                <a:ext cx="49788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68C5CB-C6A3-15DB-8BFE-3466BA4EE3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47840" y="2514547"/>
                  <a:ext cx="515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5FB165-BC4F-B2E0-6C86-F8B9C78FADDF}"/>
                    </a:ext>
                  </a:extLst>
                </p14:cNvPr>
                <p14:cNvContentPartPr/>
                <p14:nvPr/>
              </p14:nvContentPartPr>
              <p14:xfrm>
                <a:off x="9613480" y="2418787"/>
                <a:ext cx="102600" cy="9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5FB165-BC4F-B2E0-6C86-F8B9C78FAD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04480" y="2409787"/>
                  <a:ext cx="120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A9DA4B-5539-1F24-3ACD-36C33D9157DD}"/>
                    </a:ext>
                  </a:extLst>
                </p14:cNvPr>
                <p14:cNvContentPartPr/>
                <p14:nvPr/>
              </p14:nvContentPartPr>
              <p14:xfrm>
                <a:off x="9781240" y="241554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A9DA4B-5539-1F24-3ACD-36C33D9157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72600" y="2406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8FAD34-FF13-3565-9AD5-5D95E9042252}"/>
                    </a:ext>
                  </a:extLst>
                </p14:cNvPr>
                <p14:cNvContentPartPr/>
                <p14:nvPr/>
              </p14:nvContentPartPr>
              <p14:xfrm>
                <a:off x="9856840" y="242418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8FAD34-FF13-3565-9AD5-5D95E90422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47840" y="2415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6EA903-288E-582C-6AD0-8DA55B97B3A5}"/>
                    </a:ext>
                  </a:extLst>
                </p14:cNvPr>
                <p14:cNvContentPartPr/>
                <p14:nvPr/>
              </p14:nvContentPartPr>
              <p14:xfrm>
                <a:off x="9848200" y="2375227"/>
                <a:ext cx="360" cy="5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6EA903-288E-582C-6AD0-8DA55B97B3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39560" y="2366587"/>
                  <a:ext cx="1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96D14C-960A-3E8C-D732-1F88B97A2E41}"/>
                    </a:ext>
                  </a:extLst>
                </p14:cNvPr>
                <p14:cNvContentPartPr/>
                <p14:nvPr/>
              </p14:nvContentPartPr>
              <p14:xfrm>
                <a:off x="9932440" y="2375947"/>
                <a:ext cx="3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96D14C-960A-3E8C-D732-1F88B97A2E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23440" y="2366947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A5097C-AF3C-DA24-C909-999B667FA0DD}"/>
                    </a:ext>
                  </a:extLst>
                </p14:cNvPr>
                <p14:cNvContentPartPr/>
                <p14:nvPr/>
              </p14:nvContentPartPr>
              <p14:xfrm>
                <a:off x="9641200" y="2432467"/>
                <a:ext cx="396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A5097C-AF3C-DA24-C909-999B667FA0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32560" y="2423827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80B048-0DF7-F8D2-E4EF-611DAFF29C61}"/>
                    </a:ext>
                  </a:extLst>
                </p14:cNvPr>
                <p14:cNvContentPartPr/>
                <p14:nvPr/>
              </p14:nvContentPartPr>
              <p14:xfrm>
                <a:off x="9621760" y="2449387"/>
                <a:ext cx="8640" cy="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80B048-0DF7-F8D2-E4EF-611DAFF29C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2760" y="2440387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CF8EA6-1DE5-27AF-FB17-845A37138FE4}"/>
                    </a:ext>
                  </a:extLst>
                </p14:cNvPr>
                <p14:cNvContentPartPr/>
                <p14:nvPr/>
              </p14:nvContentPartPr>
              <p14:xfrm>
                <a:off x="9022720" y="2452987"/>
                <a:ext cx="590760" cy="14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CF8EA6-1DE5-27AF-FB17-845A37138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14080" y="2444347"/>
                  <a:ext cx="608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D1AFBD-7BAA-0ADC-4091-D9DA46EE5125}"/>
                    </a:ext>
                  </a:extLst>
                </p14:cNvPr>
                <p14:cNvContentPartPr/>
                <p14:nvPr/>
              </p14:nvContentPartPr>
              <p14:xfrm>
                <a:off x="9236200" y="2623627"/>
                <a:ext cx="170640" cy="11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D1AFBD-7BAA-0ADC-4091-D9DA46EE51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27200" y="2614627"/>
                  <a:ext cx="188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3F375C-C2D8-CD73-8F24-004CE68AED5B}"/>
                    </a:ext>
                  </a:extLst>
                </p14:cNvPr>
                <p14:cNvContentPartPr/>
                <p14:nvPr/>
              </p14:nvContentPartPr>
              <p14:xfrm>
                <a:off x="9171760" y="2558107"/>
                <a:ext cx="399960" cy="9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3F375C-C2D8-CD73-8F24-004CE68AED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35760" y="2522107"/>
                  <a:ext cx="471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1CEFF4-6DE0-8523-501A-DB25ECC5FF48}"/>
                    </a:ext>
                  </a:extLst>
                </p14:cNvPr>
                <p14:cNvContentPartPr/>
                <p14:nvPr/>
              </p14:nvContentPartPr>
              <p14:xfrm>
                <a:off x="9433840" y="2527147"/>
                <a:ext cx="81360" cy="3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1CEFF4-6DE0-8523-501A-DB25ECC5FF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97840" y="2491147"/>
                  <a:ext cx="15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D3D440-9D59-ED3A-16BA-87BC7B6ED17B}"/>
                    </a:ext>
                  </a:extLst>
                </p14:cNvPr>
                <p14:cNvContentPartPr/>
                <p14:nvPr/>
              </p14:nvContentPartPr>
              <p14:xfrm>
                <a:off x="9630040" y="2465947"/>
                <a:ext cx="360" cy="3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D3D440-9D59-ED3A-16BA-87BC7B6ED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94400" y="2430307"/>
                  <a:ext cx="72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C743EA-C80C-3135-0F2A-6D295D4CD78B}"/>
                    </a:ext>
                  </a:extLst>
                </p14:cNvPr>
                <p14:cNvContentPartPr/>
                <p14:nvPr/>
              </p14:nvContentPartPr>
              <p14:xfrm>
                <a:off x="9683320" y="2465947"/>
                <a:ext cx="56160" cy="2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C743EA-C80C-3135-0F2A-6D295D4CD7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47680" y="2430307"/>
                  <a:ext cx="127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F775EA-2158-48F6-D78A-19BBA3E61D1A}"/>
                    </a:ext>
                  </a:extLst>
                </p14:cNvPr>
                <p14:cNvContentPartPr/>
                <p14:nvPr/>
              </p14:nvContentPartPr>
              <p14:xfrm>
                <a:off x="9613480" y="247422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F775EA-2158-48F6-D78A-19BBA3E61D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7480" y="243858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E460AB-CDEB-3A78-F0BD-404AFF5B8426}"/>
                    </a:ext>
                  </a:extLst>
                </p14:cNvPr>
                <p14:cNvContentPartPr/>
                <p14:nvPr/>
              </p14:nvContentPartPr>
              <p14:xfrm>
                <a:off x="9689080" y="247422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E460AB-CDEB-3A78-F0BD-404AFF5B84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53440" y="243858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11247E0-1492-3C3D-7121-EDFEA0BCDF7C}"/>
                  </a:ext>
                </a:extLst>
              </p14:cNvPr>
              <p14:cNvContentPartPr/>
              <p14:nvPr/>
            </p14:nvContentPartPr>
            <p14:xfrm>
              <a:off x="9043600" y="3724507"/>
              <a:ext cx="605520" cy="538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11247E0-1492-3C3D-7121-EDFEA0BCDF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07960" y="3688507"/>
                <a:ext cx="677160" cy="6102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0A96BE30-B4A9-9F33-C7F9-7B9149F240A8}"/>
              </a:ext>
            </a:extLst>
          </p:cNvPr>
          <p:cNvSpPr txBox="1"/>
          <p:nvPr/>
        </p:nvSpPr>
        <p:spPr>
          <a:xfrm>
            <a:off x="6200606" y="2219361"/>
            <a:ext cx="274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endParaRPr lang="ar-E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48B2CD-FC1C-D5D2-2DE6-A22CEF80BD56}"/>
              </a:ext>
            </a:extLst>
          </p:cNvPr>
          <p:cNvSpPr txBox="1"/>
          <p:nvPr/>
        </p:nvSpPr>
        <p:spPr>
          <a:xfrm>
            <a:off x="6217681" y="5361081"/>
            <a:ext cx="2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515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99B879-76DB-8595-CD50-286DF32D9D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175" y="136525"/>
                <a:ext cx="10820400" cy="6597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For samples labelled as 1 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sz="4000" dirty="0"/>
                  <a:t>For samples labelled as 0 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L(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4000" dirty="0"/>
                  <a:t>  *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en-US" sz="4000" dirty="0"/>
                </a:br>
                <a:br>
                  <a:rPr lang="en-US" sz="4000" dirty="0"/>
                </a:br>
                <a:r>
                  <a:rPr lang="en-US" dirty="0"/>
                  <a:t>L(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(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*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) )</a:t>
                </a:r>
                <a:br>
                  <a:rPr lang="en-US" sz="4000" dirty="0"/>
                </a:br>
                <a:br>
                  <a:rPr lang="en-US" sz="4000" dirty="0"/>
                </a:br>
                <a:br>
                  <a:rPr lang="en-US" sz="4000" dirty="0"/>
                </a:b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)  +  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b="1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)</a:t>
                </a:r>
                <a:endParaRPr lang="ar-EG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99B879-76DB-8595-CD50-286DF32D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136525"/>
                <a:ext cx="10820400" cy="6597650"/>
              </a:xfrm>
              <a:prstGeom prst="rect">
                <a:avLst/>
              </a:prstGeom>
              <a:blipFill>
                <a:blip r:embed="rId2"/>
                <a:stretch>
                  <a:fillRect l="-2197" t="-1385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9A05F-BF13-91BF-7DAF-B5EC31059845}"/>
              </a:ext>
            </a:extLst>
          </p:cNvPr>
          <p:cNvSpPr txBox="1"/>
          <p:nvPr/>
        </p:nvSpPr>
        <p:spPr>
          <a:xfrm>
            <a:off x="755846" y="2174667"/>
            <a:ext cx="253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1: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6A8216-8086-AE10-0F96-019ABAD8AD36}"/>
                  </a:ext>
                </a:extLst>
              </p:cNvPr>
              <p:cNvSpPr txBox="1"/>
              <p:nvPr/>
            </p:nvSpPr>
            <p:spPr>
              <a:xfrm>
                <a:off x="2132158" y="2716612"/>
                <a:ext cx="12894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6A8216-8086-AE10-0F96-019ABAD8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58" y="2716612"/>
                <a:ext cx="128945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E6C9F-8052-5C03-AA37-E4FBC5E71F48}"/>
                  </a:ext>
                </a:extLst>
              </p:cNvPr>
              <p:cNvSpPr txBox="1"/>
              <p:nvPr/>
            </p:nvSpPr>
            <p:spPr>
              <a:xfrm>
                <a:off x="1038651" y="2935389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E6C9F-8052-5C03-AA37-E4FBC5E7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1" y="2935389"/>
                <a:ext cx="1289456" cy="318677"/>
              </a:xfrm>
              <a:prstGeom prst="rect">
                <a:avLst/>
              </a:prstGeom>
              <a:blipFill>
                <a:blip r:embed="rId3"/>
                <a:stretch>
                  <a:fillRect t="-1730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B2F945-B0B0-2F8C-5AB1-65F1BF1121F5}"/>
              </a:ext>
            </a:extLst>
          </p:cNvPr>
          <p:cNvSpPr txBox="1"/>
          <p:nvPr/>
        </p:nvSpPr>
        <p:spPr>
          <a:xfrm>
            <a:off x="755846" y="406489"/>
            <a:ext cx="253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0: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6D40B-1F44-57EE-C69A-CEBC79461448}"/>
                  </a:ext>
                </a:extLst>
              </p:cNvPr>
              <p:cNvSpPr txBox="1"/>
              <p:nvPr/>
            </p:nvSpPr>
            <p:spPr>
              <a:xfrm>
                <a:off x="1038651" y="1167211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6D40B-1F44-57EE-C69A-CEBC7946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1" y="1167211"/>
                <a:ext cx="1289456" cy="318677"/>
              </a:xfrm>
              <a:prstGeom prst="rect">
                <a:avLst/>
              </a:prstGeom>
              <a:blipFill>
                <a:blip r:embed="rId4"/>
                <a:stretch>
                  <a:fillRect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DEE5902-E68B-49D7-1574-D25E65F32976}"/>
              </a:ext>
            </a:extLst>
          </p:cNvPr>
          <p:cNvSpPr txBox="1"/>
          <p:nvPr/>
        </p:nvSpPr>
        <p:spPr>
          <a:xfrm>
            <a:off x="746100" y="3757170"/>
            <a:ext cx="252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k: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45A2A2-9FDB-EF0B-5BCD-3A7CEEB54328}"/>
                  </a:ext>
                </a:extLst>
              </p:cNvPr>
              <p:cNvSpPr txBox="1"/>
              <p:nvPr/>
            </p:nvSpPr>
            <p:spPr>
              <a:xfrm>
                <a:off x="2122412" y="4299115"/>
                <a:ext cx="1299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45A2A2-9FDB-EF0B-5BCD-3A7CEEB5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12" y="4299115"/>
                <a:ext cx="129920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135BB1-0194-8682-8C79-06D92721E947}"/>
                  </a:ext>
                </a:extLst>
              </p:cNvPr>
              <p:cNvSpPr txBox="1"/>
              <p:nvPr/>
            </p:nvSpPr>
            <p:spPr>
              <a:xfrm>
                <a:off x="1028905" y="4517892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135BB1-0194-8682-8C79-06D92721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5" y="4517892"/>
                <a:ext cx="1289456" cy="318677"/>
              </a:xfrm>
              <a:prstGeom prst="rect">
                <a:avLst/>
              </a:prstGeom>
              <a:blipFill>
                <a:blip r:embed="rId6"/>
                <a:stretch>
                  <a:fillRect t="-17308" b="-4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1B568-513C-D4EA-72E7-E29C36718355}"/>
                  </a:ext>
                </a:extLst>
              </p:cNvPr>
              <p:cNvSpPr txBox="1"/>
              <p:nvPr/>
            </p:nvSpPr>
            <p:spPr>
              <a:xfrm>
                <a:off x="933782" y="5958416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1B568-513C-D4EA-72E7-E29C3671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82" y="5958416"/>
                <a:ext cx="1289456" cy="318677"/>
              </a:xfrm>
              <a:prstGeom prst="rect">
                <a:avLst/>
              </a:prstGeom>
              <a:blipFill>
                <a:blip r:embed="rId7"/>
                <a:stretch>
                  <a:fillRect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4529E-B132-1932-332F-1CF369FC9DB8}"/>
                  </a:ext>
                </a:extLst>
              </p:cNvPr>
              <p:cNvSpPr txBox="1"/>
              <p:nvPr/>
            </p:nvSpPr>
            <p:spPr>
              <a:xfrm>
                <a:off x="1936943" y="5739639"/>
                <a:ext cx="15034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E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4529E-B132-1932-332F-1CF369FC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943" y="5739639"/>
                <a:ext cx="1503489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0C0CD-42FE-465A-5BCE-532439274BAF}"/>
                  </a:ext>
                </a:extLst>
              </p:cNvPr>
              <p:cNvSpPr txBox="1"/>
              <p:nvPr/>
            </p:nvSpPr>
            <p:spPr>
              <a:xfrm>
                <a:off x="3476122" y="5739639"/>
                <a:ext cx="155478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E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0C0CD-42FE-465A-5BCE-53243927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22" y="5739639"/>
                <a:ext cx="1554785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5E1208-2206-9C53-AA25-A725336C0DA1}"/>
                  </a:ext>
                </a:extLst>
              </p:cNvPr>
              <p:cNvSpPr txBox="1"/>
              <p:nvPr/>
            </p:nvSpPr>
            <p:spPr>
              <a:xfrm>
                <a:off x="5030907" y="5739637"/>
                <a:ext cx="1299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5E1208-2206-9C53-AA25-A725336C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7" y="5739637"/>
                <a:ext cx="1299202" cy="756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EB47-A716-0F91-FA50-F655BD9C9E72}"/>
                  </a:ext>
                </a:extLst>
              </p:cNvPr>
              <p:cNvSpPr txBox="1"/>
              <p:nvPr/>
            </p:nvSpPr>
            <p:spPr>
              <a:xfrm>
                <a:off x="2219079" y="948432"/>
                <a:ext cx="12894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EB47-A716-0F91-FA50-F655BD9C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79" y="948432"/>
                <a:ext cx="1289456" cy="75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9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4D39464-D45C-0919-BFC2-23370517F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C11B9F-7D5F-2C09-AE94-D6AD3131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63" y="401243"/>
            <a:ext cx="9662843" cy="28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77D3B4-1565-9E26-42D7-D421B752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7" y="3429000"/>
            <a:ext cx="10957849" cy="31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7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2714F4-EDB9-1DE5-A973-0843E888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4" y="409906"/>
            <a:ext cx="4576357" cy="390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9B84BCDC-1036-04AF-8D76-6FC926496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7" y="4904417"/>
            <a:ext cx="955490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572247-F88C-8330-5529-4C160CA9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8" y="100865"/>
            <a:ext cx="7941950" cy="5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114C39AF-A481-151B-58C2-6F48175C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7" y="5474143"/>
            <a:ext cx="6961186" cy="12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0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0ADF62C-6744-1EC4-7883-295D1400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" y="400760"/>
            <a:ext cx="9950071" cy="32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F2ABDA-606F-8539-C2B6-8F57CB11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5" y="5423171"/>
            <a:ext cx="9125626" cy="11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white, handwriting&#10;&#10;Description automatically generated">
            <a:extLst>
              <a:ext uri="{FF2B5EF4-FFF2-40B4-BE49-F238E27FC236}">
                <a16:creationId xmlns:a16="http://schemas.microsoft.com/office/drawing/2014/main" id="{8C48C2DC-1ACE-DA34-4F44-05823F975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3679874"/>
            <a:ext cx="921196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FE8BE-7A98-B72F-D803-512C8C3B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0DE9EC7-292B-BAAB-BE15-858C1133B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EFCE325-3859-8F6C-FF5D-4909253B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16301"/>
            <a:ext cx="11428571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6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9EED0A-7932-43AA-A3FC-65AF9701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C08F9D-5E93-4968-B61C-1548E923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7424" y="1380565"/>
            <a:ext cx="4738576" cy="4096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0ADC7-94DB-B793-E4BD-923E3523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8" y="1851812"/>
            <a:ext cx="4108014" cy="315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24EDF-493E-43EB-95A9-CCA9399E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8" y="0"/>
            <a:ext cx="475727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34143-B61A-F48A-EB9A-AB6CD2EE6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5300" y="336550"/>
                <a:ext cx="110109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This function is the </a:t>
                </a:r>
                <a:r>
                  <a:rPr lang="en-US" b="1" dirty="0"/>
                  <a:t>exponential function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ar-E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34143-B61A-F48A-EB9A-AB6CD2EE6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300" y="336550"/>
                <a:ext cx="11010900" cy="1325563"/>
              </a:xfrm>
              <a:blipFill>
                <a:blip r:embed="rId2"/>
                <a:stretch>
                  <a:fillRect l="-193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2F538D6-0ED7-EE8A-7CA1-7ACD4B3E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7" y="1877497"/>
            <a:ext cx="11597365" cy="4866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DC25A5-FEA5-DA5B-EA61-FA5607B3373A}"/>
                  </a:ext>
                </a:extLst>
              </p:cNvPr>
              <p:cNvSpPr/>
              <p:nvPr/>
            </p:nvSpPr>
            <p:spPr>
              <a:xfrm>
                <a:off x="411617" y="1982272"/>
                <a:ext cx="4484233" cy="109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Sigmoid = 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= </a:t>
                </a:r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ar-EG" sz="3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DC25A5-FEA5-DA5B-EA61-FA5607B33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17" y="1982272"/>
                <a:ext cx="4484233" cy="1094303"/>
              </a:xfrm>
              <a:prstGeom prst="rect">
                <a:avLst/>
              </a:prstGeom>
              <a:blipFill>
                <a:blip r:embed="rId4"/>
                <a:stretch>
                  <a:fillRect l="-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DA35-A659-5E00-076F-CF474D18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127BE-84A5-C420-B734-2EBB886733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2230" y="272622"/>
                <a:ext cx="11551990" cy="143011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This function is the </a:t>
                </a:r>
                <a:r>
                  <a:rPr lang="en-US" b="1" dirty="0"/>
                  <a:t>exponential function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ar-EG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127BE-84A5-C420-B734-2EBB8867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2230" y="272622"/>
                <a:ext cx="11551990" cy="1430119"/>
              </a:xfrm>
              <a:blipFill>
                <a:blip r:embed="rId2"/>
                <a:stretch>
                  <a:fillRect l="-184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124C1092-ED01-88C4-BD19-F9DBF8DA0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3" t="5334" r="1603" b="4047"/>
          <a:stretch/>
        </p:blipFill>
        <p:spPr>
          <a:xfrm>
            <a:off x="2477013" y="1511037"/>
            <a:ext cx="6146189" cy="51665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BE8F8-4E9C-9119-5047-5D48480260AB}"/>
              </a:ext>
            </a:extLst>
          </p:cNvPr>
          <p:cNvSpPr/>
          <p:nvPr/>
        </p:nvSpPr>
        <p:spPr>
          <a:xfrm>
            <a:off x="3088433" y="2617758"/>
            <a:ext cx="5875777" cy="327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EF472-6148-CD6E-210E-7FD306F0B1B4}"/>
              </a:ext>
            </a:extLst>
          </p:cNvPr>
          <p:cNvSpPr/>
          <p:nvPr/>
        </p:nvSpPr>
        <p:spPr>
          <a:xfrm>
            <a:off x="3576135" y="1523810"/>
            <a:ext cx="3302837" cy="760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B8F3E0-3225-3969-A669-0BBFF8B86A79}"/>
              </a:ext>
            </a:extLst>
          </p:cNvPr>
          <p:cNvSpPr/>
          <p:nvPr/>
        </p:nvSpPr>
        <p:spPr>
          <a:xfrm>
            <a:off x="2477013" y="2463099"/>
            <a:ext cx="5805182" cy="3582955"/>
          </a:xfrm>
          <a:custGeom>
            <a:avLst/>
            <a:gdLst>
              <a:gd name="connsiteX0" fmla="*/ 5805182 w 5805182"/>
              <a:gd name="connsiteY0" fmla="*/ 53008 h 3602845"/>
              <a:gd name="connsiteX1" fmla="*/ 2978092 w 5805182"/>
              <a:gd name="connsiteY1" fmla="*/ 78175 h 3602845"/>
              <a:gd name="connsiteX2" fmla="*/ 2558643 w 5805182"/>
              <a:gd name="connsiteY2" fmla="*/ 799628 h 3602845"/>
              <a:gd name="connsiteX3" fmla="*/ 3473043 w 5805182"/>
              <a:gd name="connsiteY3" fmla="*/ 3299548 h 3602845"/>
              <a:gd name="connsiteX4" fmla="*/ 0 w 5805182"/>
              <a:gd name="connsiteY4" fmla="*/ 3559606 h 3602845"/>
              <a:gd name="connsiteX5" fmla="*/ 0 w 5805182"/>
              <a:gd name="connsiteY5" fmla="*/ 3559606 h 360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5182" h="3602845">
                <a:moveTo>
                  <a:pt x="5805182" y="53008"/>
                </a:moveTo>
                <a:cubicBezTo>
                  <a:pt x="4662182" y="3373"/>
                  <a:pt x="3519182" y="-46262"/>
                  <a:pt x="2978092" y="78175"/>
                </a:cubicBezTo>
                <a:cubicBezTo>
                  <a:pt x="2437002" y="202612"/>
                  <a:pt x="2476151" y="262733"/>
                  <a:pt x="2558643" y="799628"/>
                </a:cubicBezTo>
                <a:cubicBezTo>
                  <a:pt x="2641135" y="1336523"/>
                  <a:pt x="3899483" y="2839552"/>
                  <a:pt x="3473043" y="3299548"/>
                </a:cubicBezTo>
                <a:cubicBezTo>
                  <a:pt x="3046603" y="3759544"/>
                  <a:pt x="0" y="3559606"/>
                  <a:pt x="0" y="3559606"/>
                </a:cubicBezTo>
                <a:lnTo>
                  <a:pt x="0" y="3559606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412F-20EA-C95A-35A3-7D6C0F06FFA7}"/>
                  </a:ext>
                </a:extLst>
              </p14:cNvPr>
              <p14:cNvContentPartPr/>
              <p14:nvPr/>
            </p14:nvContentPartPr>
            <p14:xfrm>
              <a:off x="6820156" y="2640504"/>
              <a:ext cx="111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412F-20EA-C95A-35A3-7D6C0F06F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4516" y="2604504"/>
                <a:ext cx="82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3CFFF2-A13D-613C-70C1-478ECCF0F572}"/>
                  </a:ext>
                </a:extLst>
              </p14:cNvPr>
              <p14:cNvContentPartPr/>
              <p14:nvPr/>
            </p14:nvContentPartPr>
            <p14:xfrm>
              <a:off x="6857596" y="2630424"/>
              <a:ext cx="187560" cy="21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3CFFF2-A13D-613C-70C1-478ECCF0F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1956" y="2594784"/>
                <a:ext cx="259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C37195-EADB-C3D5-4960-C2669354D37A}"/>
                  </a:ext>
                </a:extLst>
              </p14:cNvPr>
              <p14:cNvContentPartPr/>
              <p14:nvPr/>
            </p14:nvContentPartPr>
            <p14:xfrm>
              <a:off x="7100236" y="2565624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C37195-EADB-C3D5-4960-C2669354D3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4596" y="25296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9DC3CA-C4C6-1631-E816-32C3F54AED98}"/>
                  </a:ext>
                </a:extLst>
              </p14:cNvPr>
              <p14:cNvContentPartPr/>
              <p14:nvPr/>
            </p14:nvContentPartPr>
            <p14:xfrm>
              <a:off x="7202836" y="2555904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9DC3CA-C4C6-1631-E816-32C3F54AED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7196" y="252026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1831927-012D-DCCB-64CC-6EF3D3E97A18}"/>
              </a:ext>
            </a:extLst>
          </p:cNvPr>
          <p:cNvGrpSpPr/>
          <p:nvPr/>
        </p:nvGrpSpPr>
        <p:grpSpPr>
          <a:xfrm>
            <a:off x="6960196" y="2546904"/>
            <a:ext cx="401760" cy="84240"/>
            <a:chOff x="6960196" y="2546904"/>
            <a:chExt cx="40176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BB95F8-BB96-229B-EE39-CCCA9D8B5D93}"/>
                    </a:ext>
                  </a:extLst>
                </p14:cNvPr>
                <p14:cNvContentPartPr/>
                <p14:nvPr/>
              </p14:nvContentPartPr>
              <p14:xfrm>
                <a:off x="7268356" y="257462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BB95F8-BB96-229B-EE39-CCCA9D8B5D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32356" y="2538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5A2050-78E4-CEF4-633E-09FFD2BC4323}"/>
                    </a:ext>
                  </a:extLst>
                </p14:cNvPr>
                <p14:cNvContentPartPr/>
                <p14:nvPr/>
              </p14:nvContentPartPr>
              <p14:xfrm>
                <a:off x="7193476" y="256562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5A2050-78E4-CEF4-633E-09FFD2BC4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7476" y="25296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77DCF5-6712-0221-139D-4054719F5691}"/>
                    </a:ext>
                  </a:extLst>
                </p14:cNvPr>
                <p14:cNvContentPartPr/>
                <p14:nvPr/>
              </p14:nvContentPartPr>
              <p14:xfrm>
                <a:off x="7147036" y="2574624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77DCF5-6712-0221-139D-4054719F56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1036" y="2538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473ED9-88F7-2B39-98F7-E9F1BE2C8755}"/>
                    </a:ext>
                  </a:extLst>
                </p14:cNvPr>
                <p14:cNvContentPartPr/>
                <p14:nvPr/>
              </p14:nvContentPartPr>
              <p14:xfrm>
                <a:off x="7137676" y="254690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473ED9-88F7-2B39-98F7-E9F1BE2C8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203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7BA45E-972D-1A1E-BCD7-31A5E830F254}"/>
                    </a:ext>
                  </a:extLst>
                </p14:cNvPr>
                <p14:cNvContentPartPr/>
                <p14:nvPr/>
              </p14:nvContentPartPr>
              <p14:xfrm>
                <a:off x="7249636" y="2546904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7BA45E-972D-1A1E-BCD7-31A5E830F2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1363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09128C-501E-D97B-73A5-4B9447D18CD0}"/>
                    </a:ext>
                  </a:extLst>
                </p14:cNvPr>
                <p14:cNvContentPartPr/>
                <p14:nvPr/>
              </p14:nvContentPartPr>
              <p14:xfrm>
                <a:off x="7296076" y="254690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09128C-501E-D97B-73A5-4B9447D18C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007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C35BF9-AE89-DDD1-0455-24D38D69AB7A}"/>
                    </a:ext>
                  </a:extLst>
                </p14:cNvPr>
                <p14:cNvContentPartPr/>
                <p14:nvPr/>
              </p14:nvContentPartPr>
              <p14:xfrm>
                <a:off x="7324156" y="2555904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C35BF9-AE89-DDD1-0455-24D38D69AB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8516" y="25202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DBC40B-E051-FB4D-6AAE-5BE70139D3AA}"/>
                    </a:ext>
                  </a:extLst>
                </p14:cNvPr>
                <p14:cNvContentPartPr/>
                <p14:nvPr/>
              </p14:nvContentPartPr>
              <p14:xfrm>
                <a:off x="7361596" y="2546904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DBC40B-E051-FB4D-6AAE-5BE70139D3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595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4F9F34-E133-7FBC-EDDC-EACD64E82093}"/>
                    </a:ext>
                  </a:extLst>
                </p14:cNvPr>
                <p14:cNvContentPartPr/>
                <p14:nvPr/>
              </p14:nvContentPartPr>
              <p14:xfrm>
                <a:off x="6960196" y="2630784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4F9F34-E133-7FBC-EDDC-EACD64E820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4556" y="25951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560E97-D530-7BD3-9873-F805B80EB2BA}"/>
                    </a:ext>
                  </a:extLst>
                </p14:cNvPr>
                <p14:cNvContentPartPr/>
                <p14:nvPr/>
              </p14:nvContentPartPr>
              <p14:xfrm>
                <a:off x="7025716" y="263078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560E97-D530-7BD3-9873-F805B80EB2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9716" y="25951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066761-CE6F-9844-C49D-6022594107B0}"/>
                    </a:ext>
                  </a:extLst>
                </p14:cNvPr>
                <p14:cNvContentPartPr/>
                <p14:nvPr/>
              </p14:nvContentPartPr>
              <p14:xfrm>
                <a:off x="7053436" y="2603064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066761-CE6F-9844-C49D-6022594107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7436" y="25670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AFFC35-5821-CE4B-B942-4060BD8475B1}"/>
              </a:ext>
            </a:extLst>
          </p:cNvPr>
          <p:cNvGrpSpPr/>
          <p:nvPr/>
        </p:nvGrpSpPr>
        <p:grpSpPr>
          <a:xfrm>
            <a:off x="2015956" y="5859264"/>
            <a:ext cx="914040" cy="219240"/>
            <a:chOff x="2015956" y="5859264"/>
            <a:chExt cx="914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C8C2E6-172C-C9AA-229A-559498446966}"/>
                    </a:ext>
                  </a:extLst>
                </p14:cNvPr>
                <p14:cNvContentPartPr/>
                <p14:nvPr/>
              </p14:nvContentPartPr>
              <p14:xfrm>
                <a:off x="2817316" y="5983104"/>
                <a:ext cx="24840" cy="9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C8C2E6-172C-C9AA-229A-559498446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1676" y="5947464"/>
                  <a:ext cx="96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5DF012-F7A0-9EB0-8F7B-BBDD427A0D71}"/>
                    </a:ext>
                  </a:extLst>
                </p14:cNvPr>
                <p14:cNvContentPartPr/>
                <p14:nvPr/>
              </p14:nvContentPartPr>
              <p14:xfrm>
                <a:off x="2015956" y="5910744"/>
                <a:ext cx="831960" cy="119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5DF012-F7A0-9EB0-8F7B-BBDD427A0D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9956" y="5875104"/>
                  <a:ext cx="903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F036A3F-AF7E-3FAD-A257-2B506DF1B595}"/>
                    </a:ext>
                  </a:extLst>
                </p14:cNvPr>
                <p14:cNvContentPartPr/>
                <p14:nvPr/>
              </p14:nvContentPartPr>
              <p14:xfrm>
                <a:off x="2346436" y="5859264"/>
                <a:ext cx="421560" cy="188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F036A3F-AF7E-3FAD-A257-2B506DF1B5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0436" y="5823624"/>
                  <a:ext cx="493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1AADD7-8730-CDDF-D8B0-301CD2DA571E}"/>
                    </a:ext>
                  </a:extLst>
                </p14:cNvPr>
                <p14:cNvContentPartPr/>
                <p14:nvPr/>
              </p14:nvContentPartPr>
              <p14:xfrm>
                <a:off x="2640196" y="6008664"/>
                <a:ext cx="1872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1AADD7-8730-CDDF-D8B0-301CD2DA57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04556" y="5972664"/>
                  <a:ext cx="90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800BB4-77B0-0EB3-7B3F-20F0686E1BF9}"/>
                    </a:ext>
                  </a:extLst>
                </p14:cNvPr>
                <p14:cNvContentPartPr/>
                <p14:nvPr/>
              </p14:nvContentPartPr>
              <p14:xfrm>
                <a:off x="2677636" y="6008664"/>
                <a:ext cx="18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800BB4-77B0-0EB3-7B3F-20F0686E1B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1996" y="5972664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AC01EE-FDD8-EC5F-2AC0-2417AE34A9C4}"/>
                    </a:ext>
                  </a:extLst>
                </p14:cNvPr>
                <p14:cNvContentPartPr/>
                <p14:nvPr/>
              </p14:nvContentPartPr>
              <p14:xfrm>
                <a:off x="2929636" y="6036384"/>
                <a:ext cx="360" cy="1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AC01EE-FDD8-EC5F-2AC0-2417AE34A9C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3636" y="6000744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05A795-4E0A-215F-6397-C11B6B19824D}"/>
                  </a:ext>
                </a:extLst>
              </p14:cNvPr>
              <p14:cNvContentPartPr/>
              <p14:nvPr/>
            </p14:nvContentPartPr>
            <p14:xfrm>
              <a:off x="2976076" y="4263744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05A795-4E0A-215F-6397-C11B6B1982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0076" y="4227744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0A2E-108F-76B7-97BE-8CFBEC7D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70" y="1193952"/>
            <a:ext cx="6335120" cy="3303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Let’s take another example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CA31E1D7-1F93-5E19-2F0E-FF52A3D4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46330A5-D0F9-AA88-C79D-F390CF0B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21AEB6BF-C93C-F55F-5593-AE7C1E41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18E9516A-0628-3FA7-E86A-6EFF2590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FD76ECB5-7B8C-6600-60B9-69EE5F2EB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1FA111CE-B956-AB69-6343-D6CB8D800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E06356-9BB1-7DA1-62E1-5566EE4529E7}"/>
              </a:ext>
            </a:extLst>
          </p:cNvPr>
          <p:cNvSpPr txBox="1"/>
          <p:nvPr/>
        </p:nvSpPr>
        <p:spPr>
          <a:xfrm>
            <a:off x="1186977" y="5147920"/>
            <a:ext cx="766644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6075C-8083-AF04-D859-1E3972078786}"/>
              </a:ext>
            </a:extLst>
          </p:cNvPr>
          <p:cNvSpPr txBox="1"/>
          <p:nvPr/>
        </p:nvSpPr>
        <p:spPr>
          <a:xfrm>
            <a:off x="6967437" y="5088402"/>
            <a:ext cx="604646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BEF47-2CF6-136F-F932-954CE9F845B6}"/>
              </a:ext>
            </a:extLst>
          </p:cNvPr>
          <p:cNvSpPr txBox="1"/>
          <p:nvPr/>
        </p:nvSpPr>
        <p:spPr>
          <a:xfrm>
            <a:off x="4082206" y="5124278"/>
            <a:ext cx="604646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BAACD-E408-8616-E1BC-28E7697787DF}"/>
              </a:ext>
            </a:extLst>
          </p:cNvPr>
          <p:cNvSpPr txBox="1"/>
          <p:nvPr/>
        </p:nvSpPr>
        <p:spPr>
          <a:xfrm>
            <a:off x="9868066" y="5082557"/>
            <a:ext cx="701004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6809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063A1-12D4-D12C-CD87-E34831FB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38F43C-67B7-941F-FB34-F53C675F7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1D926EC-A0EF-0DED-DF09-BD12C184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7F166BFF-180F-54C1-3680-D56830CF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AF096EEB-0C23-C836-EF67-F5B9992A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064F9D44-C0B2-DDD8-AAE0-D7D7BA66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94C66F29-5D9A-873F-95FB-8E5E83CCB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7D2318-2882-C391-A0E2-CF08E4D5FFC9}"/>
              </a:ext>
            </a:extLst>
          </p:cNvPr>
          <p:cNvSpPr txBox="1"/>
          <p:nvPr/>
        </p:nvSpPr>
        <p:spPr>
          <a:xfrm>
            <a:off x="1186977" y="5147920"/>
            <a:ext cx="76664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28CC5-4FD7-9ACE-55E4-00C79D5AC225}"/>
              </a:ext>
            </a:extLst>
          </p:cNvPr>
          <p:cNvSpPr txBox="1"/>
          <p:nvPr/>
        </p:nvSpPr>
        <p:spPr>
          <a:xfrm>
            <a:off x="6967437" y="5088402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FE1A3-043C-D396-6F46-6080AF45FFEE}"/>
              </a:ext>
            </a:extLst>
          </p:cNvPr>
          <p:cNvSpPr txBox="1"/>
          <p:nvPr/>
        </p:nvSpPr>
        <p:spPr>
          <a:xfrm>
            <a:off x="4082206" y="5124278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545DA-7681-CAED-9C9F-B09CE72C0963}"/>
              </a:ext>
            </a:extLst>
          </p:cNvPr>
          <p:cNvSpPr txBox="1"/>
          <p:nvPr/>
        </p:nvSpPr>
        <p:spPr>
          <a:xfrm>
            <a:off x="9868066" y="5082557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183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FD8E-2F92-3875-AA43-D92086C8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041AFD23-FB18-3D01-0BF6-A461A68D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ECBB6662-6F5F-2939-E8C9-19236929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D6A710EB-5053-15A4-4843-9365512A2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43B35B39-D57C-E57F-B2F3-9A575D3E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4CE5804D-7961-EB38-461C-E42BD672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8EF014-AD22-E931-9370-127444790719}"/>
              </a:ext>
            </a:extLst>
          </p:cNvPr>
          <p:cNvSpPr txBox="1"/>
          <p:nvPr/>
        </p:nvSpPr>
        <p:spPr>
          <a:xfrm>
            <a:off x="1186977" y="5147920"/>
            <a:ext cx="76664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82DFE-4E90-5696-43F7-39BCF42EA45D}"/>
              </a:ext>
            </a:extLst>
          </p:cNvPr>
          <p:cNvSpPr txBox="1"/>
          <p:nvPr/>
        </p:nvSpPr>
        <p:spPr>
          <a:xfrm>
            <a:off x="6967437" y="5088402"/>
            <a:ext cx="604646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2C48E-92A6-A3DA-AA1C-72D3712F9E62}"/>
              </a:ext>
            </a:extLst>
          </p:cNvPr>
          <p:cNvSpPr txBox="1"/>
          <p:nvPr/>
        </p:nvSpPr>
        <p:spPr>
          <a:xfrm>
            <a:off x="4082206" y="5124278"/>
            <a:ext cx="604646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A7CB6-BEC8-39B6-A9C5-F23929F95BB3}"/>
              </a:ext>
            </a:extLst>
          </p:cNvPr>
          <p:cNvSpPr txBox="1"/>
          <p:nvPr/>
        </p:nvSpPr>
        <p:spPr>
          <a:xfrm>
            <a:off x="9868066" y="5082557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9823A-5796-3684-8EEF-C4298D6F25D8}"/>
              </a:ext>
            </a:extLst>
          </p:cNvPr>
          <p:cNvSpPr txBox="1">
            <a:spLocks/>
          </p:cNvSpPr>
          <p:nvPr/>
        </p:nvSpPr>
        <p:spPr>
          <a:xfrm>
            <a:off x="1879333" y="5958032"/>
            <a:ext cx="8339235" cy="817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 can use also the </a:t>
            </a:r>
            <a:r>
              <a:rPr lang="en-US" b="1"/>
              <a:t>sigmoid function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01903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DDBB3-9212-503E-9DA6-81633052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7B4093A-BF0B-16C3-00F1-55F8C331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this ?!</a:t>
            </a:r>
            <a:endParaRPr lang="en-US" sz="5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08EC5588-4397-D96D-912C-5FF1ED75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" y="2219130"/>
            <a:ext cx="1751783" cy="2627675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7ED4D7E9-3683-71EC-3240-1B22D324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41" y="2704744"/>
            <a:ext cx="2044356" cy="2044356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8662BC45-ACA7-FCB7-0C31-2D436E9C7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13" y="2679751"/>
            <a:ext cx="1937931" cy="2035271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E9E13A72-4FE1-F5FE-BB5A-A244BB50CD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r="7483"/>
          <a:stretch/>
        </p:blipFill>
        <p:spPr>
          <a:xfrm>
            <a:off x="9924372" y="2751912"/>
            <a:ext cx="2196004" cy="1890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A4BD21-C3FF-AE2A-3ED8-6FFCE34F288A}"/>
              </a:ext>
            </a:extLst>
          </p:cNvPr>
          <p:cNvSpPr txBox="1"/>
          <p:nvPr/>
        </p:nvSpPr>
        <p:spPr>
          <a:xfrm>
            <a:off x="620352" y="4966593"/>
            <a:ext cx="83217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0FD7-5189-B829-14D8-FCAB35C998B2}"/>
              </a:ext>
            </a:extLst>
          </p:cNvPr>
          <p:cNvSpPr txBox="1"/>
          <p:nvPr/>
        </p:nvSpPr>
        <p:spPr>
          <a:xfrm>
            <a:off x="7042709" y="4978005"/>
            <a:ext cx="65941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9769E-1F3A-8F21-A314-22CF3CA8191F}"/>
              </a:ext>
            </a:extLst>
          </p:cNvPr>
          <p:cNvSpPr txBox="1"/>
          <p:nvPr/>
        </p:nvSpPr>
        <p:spPr>
          <a:xfrm>
            <a:off x="4801051" y="4966591"/>
            <a:ext cx="65941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F114-6AE7-0E75-FD71-6CF9BD3C6A80}"/>
              </a:ext>
            </a:extLst>
          </p:cNvPr>
          <p:cNvSpPr txBox="1"/>
          <p:nvPr/>
        </p:nvSpPr>
        <p:spPr>
          <a:xfrm>
            <a:off x="10719207" y="4978004"/>
            <a:ext cx="606333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 sz="2400" dirty="0"/>
          </a:p>
        </p:txBody>
      </p:sp>
      <p:pic>
        <p:nvPicPr>
          <p:cNvPr id="4" name="Picture 3" descr="A close up of a baby chick&#10;&#10;Description automatically generated">
            <a:extLst>
              <a:ext uri="{FF2B5EF4-FFF2-40B4-BE49-F238E27FC236}">
                <a16:creationId xmlns:a16="http://schemas.microsoft.com/office/drawing/2014/main" id="{DAF992A1-7066-4CB8-1C80-C4585BA02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65" y="2713829"/>
            <a:ext cx="2044357" cy="2035271"/>
          </a:xfrm>
          <a:prstGeom prst="rect">
            <a:avLst/>
          </a:prstGeom>
        </p:spPr>
      </p:pic>
      <p:pic>
        <p:nvPicPr>
          <p:cNvPr id="6" name="Picture 5" descr="A close up of a baby chick&#10;&#10;Description automatically generated">
            <a:extLst>
              <a:ext uri="{FF2B5EF4-FFF2-40B4-BE49-F238E27FC236}">
                <a16:creationId xmlns:a16="http://schemas.microsoft.com/office/drawing/2014/main" id="{C2592D79-5CC5-6849-8459-054B83D09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33" y="2498828"/>
            <a:ext cx="1548864" cy="2216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CBE21-3062-5DD8-792C-79D8EDE340BE}"/>
              </a:ext>
            </a:extLst>
          </p:cNvPr>
          <p:cNvSpPr txBox="1"/>
          <p:nvPr/>
        </p:nvSpPr>
        <p:spPr>
          <a:xfrm>
            <a:off x="2227163" y="4966592"/>
            <a:ext cx="1647553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Baby chicken</a:t>
            </a:r>
          </a:p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2</a:t>
            </a:r>
            <a:endParaRPr lang="ar-E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13E12-EE50-364D-93E8-E227CA70E877}"/>
              </a:ext>
            </a:extLst>
          </p:cNvPr>
          <p:cNvSpPr txBox="1"/>
          <p:nvPr/>
        </p:nvSpPr>
        <p:spPr>
          <a:xfrm>
            <a:off x="8377517" y="4966899"/>
            <a:ext cx="151187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Baby chicken</a:t>
            </a:r>
          </a:p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2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8278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399</Words>
  <Application>Microsoft Office PowerPoint</Application>
  <PresentationFormat>Widescreen</PresentationFormat>
  <Paragraphs>105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Office Theme</vt:lpstr>
      <vt:lpstr>Multi-class Classification</vt:lpstr>
      <vt:lpstr>EX: </vt:lpstr>
      <vt:lpstr>This function is the exponential function (e^x) =&gt; e^x/(e^x+1)</vt:lpstr>
      <vt:lpstr>This function is the exponential function (e^x) =&gt; e^x/(e^x+1)</vt:lpstr>
      <vt:lpstr>Let’s take another example</vt:lpstr>
      <vt:lpstr>Cat - Dog classification</vt:lpstr>
      <vt:lpstr>Cat - Dog classification</vt:lpstr>
      <vt:lpstr>Cat - Dog classification</vt:lpstr>
      <vt:lpstr>What about this ?!</vt:lpstr>
      <vt:lpstr>PowerPoint Presentation</vt:lpstr>
      <vt:lpstr>PowerPoint Presentation</vt:lpstr>
      <vt:lpstr>PowerPoint Presentation</vt:lpstr>
      <vt:lpstr>One-vs-all  (one-vs-rest)</vt:lpstr>
      <vt:lpstr>One-vs-all  (one-vs-rest)</vt:lpstr>
      <vt:lpstr>The output is not a probability distribution because there no relationship between them (because the denominator is variable). So we can’t apply sigmoid</vt:lpstr>
      <vt:lpstr>PowerPoint Presentation</vt:lpstr>
      <vt:lpstr>PowerPoint Presentation</vt:lpstr>
      <vt:lpstr>PowerPoint Presentation</vt:lpstr>
      <vt:lpstr>Let’s derive the 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Classification</dc:title>
  <dc:creator>حسين عادل صبري عبدالرحمن</dc:creator>
  <cp:lastModifiedBy>Ahmed Rady</cp:lastModifiedBy>
  <cp:revision>8</cp:revision>
  <dcterms:created xsi:type="dcterms:W3CDTF">2024-03-02T22:57:34Z</dcterms:created>
  <dcterms:modified xsi:type="dcterms:W3CDTF">2024-03-22T15:21:13Z</dcterms:modified>
</cp:coreProperties>
</file>