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261" r:id="rId3"/>
    <p:sldId id="265" r:id="rId4"/>
    <p:sldId id="262" r:id="rId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7"/>
      <p:bold r:id="rId8"/>
      <p:italic r:id="rId9"/>
      <p:boldItalic r:id="rId10"/>
    </p:embeddedFont>
    <p:embeddedFont>
      <p:font typeface="Barlow Light" panose="00000400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69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275149" y="276178"/>
            <a:ext cx="4706551" cy="19178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FFB500"/>
                </a:solidFill>
              </a:rPr>
              <a:t>POIOCOIN CRIPTOMONEDA</a:t>
            </a:r>
            <a:endParaRPr dirty="0">
              <a:solidFill>
                <a:srgbClr val="FFB5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517030-E04A-4DAB-A3B8-68F091058286}"/>
              </a:ext>
            </a:extLst>
          </p:cNvPr>
          <p:cNvSpPr txBox="1"/>
          <p:nvPr/>
        </p:nvSpPr>
        <p:spPr>
          <a:xfrm>
            <a:off x="1170070" y="2809159"/>
            <a:ext cx="38362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Barlow"/>
                <a:sym typeface="Barlow"/>
              </a:rPr>
              <a:t>Valentina Quiñones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Barlow"/>
                <a:sym typeface="Barlow"/>
              </a:rPr>
              <a:t>Ricardo </a:t>
            </a:r>
            <a:r>
              <a:rPr lang="es-ES" sz="2000" b="1" dirty="0" err="1">
                <a:solidFill>
                  <a:schemeClr val="tx1"/>
                </a:solidFill>
                <a:latin typeface="Barlow"/>
                <a:sym typeface="Barlow"/>
              </a:rPr>
              <a:t>Rodriguez</a:t>
            </a:r>
            <a:endParaRPr lang="es-ES" sz="2000" b="1" dirty="0">
              <a:solidFill>
                <a:schemeClr val="tx1"/>
              </a:solidFill>
              <a:latin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Barlow"/>
                <a:sym typeface="Barlow"/>
              </a:rPr>
              <a:t>Luisa Fernanda Arboleda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 err="1">
                <a:solidFill>
                  <a:schemeClr val="tx1"/>
                </a:solidFill>
                <a:latin typeface="Barlow"/>
                <a:sym typeface="Barlow"/>
              </a:rPr>
              <a:t>Ivan</a:t>
            </a:r>
            <a:r>
              <a:rPr lang="es-ES" sz="2000" b="1" dirty="0">
                <a:solidFill>
                  <a:schemeClr val="tx1"/>
                </a:solidFill>
                <a:latin typeface="Barlow"/>
                <a:sym typeface="Barlow"/>
              </a:rPr>
              <a:t> Grisales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Barlow"/>
                <a:sym typeface="Barlow"/>
              </a:rPr>
              <a:t>Sebastián Vanegas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53435D2-10A8-4D7E-9294-457503E7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8" y="2193996"/>
            <a:ext cx="2461822" cy="246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92054" y="60029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B500"/>
                </a:solidFill>
              </a:rPr>
              <a:t>App PoioCoin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33216" y="1269333"/>
            <a:ext cx="5129463" cy="31016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PoioCoin es una propuesta de plataforma Web interactiva con adaptabilidad Móvil en distintos formatos de pantalla para que la puedas usar en cualquier dispositivo.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Posee tendencias de diseño moderno adaptable a la vista con su funcionalidad de tema </a:t>
            </a: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Light/</a:t>
            </a:r>
            <a:r>
              <a:rPr lang="es-E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Dark</a:t>
            </a: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además de manejar 2 lenguajes </a:t>
            </a: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Español/Ingles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poder llegar a mas usuarios de manera cómoda y efectiva.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Manejamos consumo de bases de datos externas mediante Apis para visualizar los precios de la bolsa internacional de las criptomonedas en el mercado virtual.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s-ES" sz="1600" dirty="0"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s-ES" sz="1600" dirty="0"/>
            </a:br>
            <a:br>
              <a:rPr lang="es-ES" sz="1600" dirty="0"/>
            </a:br>
            <a:endParaRPr sz="16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B10E439-E0E4-4E94-BB34-5CE861B51C0C}"/>
              </a:ext>
            </a:extLst>
          </p:cNvPr>
          <p:cNvGrpSpPr/>
          <p:nvPr/>
        </p:nvGrpSpPr>
        <p:grpSpPr>
          <a:xfrm>
            <a:off x="5906523" y="46550"/>
            <a:ext cx="3146104" cy="5050400"/>
            <a:chOff x="1019213" y="3964719"/>
            <a:chExt cx="438896" cy="683556"/>
          </a:xfrm>
        </p:grpSpPr>
        <p:sp>
          <p:nvSpPr>
            <p:cNvPr id="32" name="Google Shape;1271;p46">
              <a:extLst>
                <a:ext uri="{FF2B5EF4-FFF2-40B4-BE49-F238E27FC236}">
                  <a16:creationId xmlns:a16="http://schemas.microsoft.com/office/drawing/2014/main" id="{74D29B5C-6256-4F99-BDC7-5C21DB066AE7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72;p46">
              <a:extLst>
                <a:ext uri="{FF2B5EF4-FFF2-40B4-BE49-F238E27FC236}">
                  <a16:creationId xmlns:a16="http://schemas.microsoft.com/office/drawing/2014/main" id="{A549B7B0-92F9-4EBF-90CD-27C790A12493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73;p46">
              <a:extLst>
                <a:ext uri="{FF2B5EF4-FFF2-40B4-BE49-F238E27FC236}">
                  <a16:creationId xmlns:a16="http://schemas.microsoft.com/office/drawing/2014/main" id="{E83819B9-8B44-45CF-9A5A-7292F0E35F79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74;p46">
              <a:extLst>
                <a:ext uri="{FF2B5EF4-FFF2-40B4-BE49-F238E27FC236}">
                  <a16:creationId xmlns:a16="http://schemas.microsoft.com/office/drawing/2014/main" id="{72A2B05C-DFE1-4692-981A-4B8E944B7B9F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75;p46">
              <a:extLst>
                <a:ext uri="{FF2B5EF4-FFF2-40B4-BE49-F238E27FC236}">
                  <a16:creationId xmlns:a16="http://schemas.microsoft.com/office/drawing/2014/main" id="{8F9BDEC0-35E2-4276-8C85-B32814857DDD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276;p46">
              <a:extLst>
                <a:ext uri="{FF2B5EF4-FFF2-40B4-BE49-F238E27FC236}">
                  <a16:creationId xmlns:a16="http://schemas.microsoft.com/office/drawing/2014/main" id="{2B86B249-EA71-46D2-B394-1C3CD75184A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277;p46">
              <a:extLst>
                <a:ext uri="{FF2B5EF4-FFF2-40B4-BE49-F238E27FC236}">
                  <a16:creationId xmlns:a16="http://schemas.microsoft.com/office/drawing/2014/main" id="{D4C6FBFC-1286-4A2F-9186-CDB2A2CFFCA0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278;p46">
              <a:extLst>
                <a:ext uri="{FF2B5EF4-FFF2-40B4-BE49-F238E27FC236}">
                  <a16:creationId xmlns:a16="http://schemas.microsoft.com/office/drawing/2014/main" id="{3A7B6FF3-5F92-4BE1-95EA-413993C055B8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279;p46">
              <a:extLst>
                <a:ext uri="{FF2B5EF4-FFF2-40B4-BE49-F238E27FC236}">
                  <a16:creationId xmlns:a16="http://schemas.microsoft.com/office/drawing/2014/main" id="{E42A0CDE-FBFA-45B0-90A7-4E5F7058981C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280;p46">
              <a:extLst>
                <a:ext uri="{FF2B5EF4-FFF2-40B4-BE49-F238E27FC236}">
                  <a16:creationId xmlns:a16="http://schemas.microsoft.com/office/drawing/2014/main" id="{D79CE0E2-E758-4209-B4D5-5FFAC5E819B4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81;p46">
              <a:extLst>
                <a:ext uri="{FF2B5EF4-FFF2-40B4-BE49-F238E27FC236}">
                  <a16:creationId xmlns:a16="http://schemas.microsoft.com/office/drawing/2014/main" id="{43702482-6D82-4A94-B60D-E9259CCE4A77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282;p46">
              <a:extLst>
                <a:ext uri="{FF2B5EF4-FFF2-40B4-BE49-F238E27FC236}">
                  <a16:creationId xmlns:a16="http://schemas.microsoft.com/office/drawing/2014/main" id="{6CA077B7-C69F-457E-8B83-01DA89B2F50E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283;p46">
              <a:extLst>
                <a:ext uri="{FF2B5EF4-FFF2-40B4-BE49-F238E27FC236}">
                  <a16:creationId xmlns:a16="http://schemas.microsoft.com/office/drawing/2014/main" id="{6F214ECD-45E6-44B5-A5BA-3BF5E20AC74D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284;p46">
              <a:extLst>
                <a:ext uri="{FF2B5EF4-FFF2-40B4-BE49-F238E27FC236}">
                  <a16:creationId xmlns:a16="http://schemas.microsoft.com/office/drawing/2014/main" id="{60F6A831-2ED2-4045-8D94-88D33ADBE270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285;p46">
              <a:extLst>
                <a:ext uri="{FF2B5EF4-FFF2-40B4-BE49-F238E27FC236}">
                  <a16:creationId xmlns:a16="http://schemas.microsoft.com/office/drawing/2014/main" id="{B147269E-C519-4E4A-A304-2348BEA46BB3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286;p46">
              <a:extLst>
                <a:ext uri="{FF2B5EF4-FFF2-40B4-BE49-F238E27FC236}">
                  <a16:creationId xmlns:a16="http://schemas.microsoft.com/office/drawing/2014/main" id="{650DE6D9-ABBE-4F96-932C-49702E352EFA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287;p46">
              <a:extLst>
                <a:ext uri="{FF2B5EF4-FFF2-40B4-BE49-F238E27FC236}">
                  <a16:creationId xmlns:a16="http://schemas.microsoft.com/office/drawing/2014/main" id="{41F72064-F60C-4903-984D-6CB52069EF77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88;p46">
              <a:extLst>
                <a:ext uri="{FF2B5EF4-FFF2-40B4-BE49-F238E27FC236}">
                  <a16:creationId xmlns:a16="http://schemas.microsoft.com/office/drawing/2014/main" id="{A7B6BB44-B10E-4322-A012-5A85722E434D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89;p46">
              <a:extLst>
                <a:ext uri="{FF2B5EF4-FFF2-40B4-BE49-F238E27FC236}">
                  <a16:creationId xmlns:a16="http://schemas.microsoft.com/office/drawing/2014/main" id="{7E297841-35D9-416B-8C0D-EFAB279FAD78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90;p46">
              <a:extLst>
                <a:ext uri="{FF2B5EF4-FFF2-40B4-BE49-F238E27FC236}">
                  <a16:creationId xmlns:a16="http://schemas.microsoft.com/office/drawing/2014/main" id="{B910EC71-B623-482A-8D9D-C6A31FD7FF07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91;p46">
              <a:extLst>
                <a:ext uri="{FF2B5EF4-FFF2-40B4-BE49-F238E27FC236}">
                  <a16:creationId xmlns:a16="http://schemas.microsoft.com/office/drawing/2014/main" id="{34972C60-ECED-4E91-9CE4-EBD46542B53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92;p46">
              <a:extLst>
                <a:ext uri="{FF2B5EF4-FFF2-40B4-BE49-F238E27FC236}">
                  <a16:creationId xmlns:a16="http://schemas.microsoft.com/office/drawing/2014/main" id="{A70F9279-D98B-40EC-A9D1-B78E92FA6EC1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93;p46">
              <a:extLst>
                <a:ext uri="{FF2B5EF4-FFF2-40B4-BE49-F238E27FC236}">
                  <a16:creationId xmlns:a16="http://schemas.microsoft.com/office/drawing/2014/main" id="{E3603148-D8FC-4DF2-94EC-DB7B1136E7A8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94;p46">
              <a:extLst>
                <a:ext uri="{FF2B5EF4-FFF2-40B4-BE49-F238E27FC236}">
                  <a16:creationId xmlns:a16="http://schemas.microsoft.com/office/drawing/2014/main" id="{185BA2CD-D10F-4F26-88F0-18A5151B007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95;p46">
              <a:extLst>
                <a:ext uri="{FF2B5EF4-FFF2-40B4-BE49-F238E27FC236}">
                  <a16:creationId xmlns:a16="http://schemas.microsoft.com/office/drawing/2014/main" id="{63D6122F-0A86-4AF5-A6E6-4DF2682584D0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296;p46">
              <a:extLst>
                <a:ext uri="{FF2B5EF4-FFF2-40B4-BE49-F238E27FC236}">
                  <a16:creationId xmlns:a16="http://schemas.microsoft.com/office/drawing/2014/main" id="{0D33D9F6-D8EF-4341-A8C5-D63E60CC4433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297;p46">
              <a:extLst>
                <a:ext uri="{FF2B5EF4-FFF2-40B4-BE49-F238E27FC236}">
                  <a16:creationId xmlns:a16="http://schemas.microsoft.com/office/drawing/2014/main" id="{2169B586-C81B-42CA-8F83-F91DB0F0E883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298;p46">
              <a:extLst>
                <a:ext uri="{FF2B5EF4-FFF2-40B4-BE49-F238E27FC236}">
                  <a16:creationId xmlns:a16="http://schemas.microsoft.com/office/drawing/2014/main" id="{134FF88C-CC4B-4BFA-ACD0-E113C9549039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" name="Imagen 56">
            <a:extLst>
              <a:ext uri="{FF2B5EF4-FFF2-40B4-BE49-F238E27FC236}">
                <a16:creationId xmlns:a16="http://schemas.microsoft.com/office/drawing/2014/main" id="{630C7E38-7251-42BB-AC07-850BB1140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23421">
            <a:off x="7293419" y="2477631"/>
            <a:ext cx="583641" cy="1077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91" y="63785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FFB500"/>
                </a:solidFill>
              </a:rPr>
              <a:t>Propiedades</a:t>
            </a:r>
            <a:r>
              <a:rPr lang="en-US" dirty="0">
                <a:solidFill>
                  <a:srgbClr val="FFB500"/>
                </a:solidFill>
              </a:rPr>
              <a:t> </a:t>
            </a:r>
            <a:r>
              <a:rPr lang="es-CO" dirty="0">
                <a:solidFill>
                  <a:srgbClr val="FFB500"/>
                </a:solidFill>
              </a:rPr>
              <a:t>técnicas</a:t>
            </a:r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390" y="1414984"/>
            <a:ext cx="7838010" cy="31970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Intuitivo y sencillo de utilizar.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Diseño adaptativo y minimalista.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Velocidad de carga optima.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Excelente usabilidad y organización del contenido.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53435D2-10A8-4D7E-9294-457503E7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013" y="2943467"/>
            <a:ext cx="1668580" cy="16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540570" y="1809816"/>
            <a:ext cx="4461702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>
                <a:solidFill>
                  <a:srgbClr val="FFB500"/>
                </a:solidFill>
              </a:rPr>
              <a:t>GRACIAS POR SU ATENCION.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Imagen 32">
            <a:extLst>
              <a:ext uri="{FF2B5EF4-FFF2-40B4-BE49-F238E27FC236}">
                <a16:creationId xmlns:a16="http://schemas.microsoft.com/office/drawing/2014/main" id="{5009AC19-38E6-4022-97D0-8E8A8981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7322">
            <a:off x="6797288" y="972755"/>
            <a:ext cx="425264" cy="629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145</Words>
  <Application>Microsoft Office PowerPoint</Application>
  <PresentationFormat>Presentación en pantalla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Barlow Light</vt:lpstr>
      <vt:lpstr>Arial</vt:lpstr>
      <vt:lpstr>Barlow</vt:lpstr>
      <vt:lpstr>Calibri</vt:lpstr>
      <vt:lpstr>Minola template</vt:lpstr>
      <vt:lpstr>POIOCOIN CRIPTOMONEDA</vt:lpstr>
      <vt:lpstr>App PoioCoin</vt:lpstr>
      <vt:lpstr>Propiedades técnicas</vt:lpstr>
      <vt:lpstr>GRACIAS POR SU ATENCION.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Valentina Quiñones Mina</dc:creator>
  <cp:lastModifiedBy>Jhon Sebastian Vanegas</cp:lastModifiedBy>
  <cp:revision>15</cp:revision>
  <dcterms:modified xsi:type="dcterms:W3CDTF">2022-02-08T14:54:13Z</dcterms:modified>
</cp:coreProperties>
</file>