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274175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6"/>
    <p:restoredTop sz="94737"/>
  </p:normalViewPr>
  <p:slideViewPr>
    <p:cSldViewPr snapToGrid="0">
      <p:cViewPr varScale="1">
        <p:scale>
          <a:sx n="147" d="100"/>
          <a:sy n="147" d="100"/>
        </p:scale>
        <p:origin x="20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9272" y="706933"/>
            <a:ext cx="6955631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9272" y="2268784"/>
            <a:ext cx="6955631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5C7C-2823-6346-992B-FD0BF573D2C8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AC51-6C8A-4C42-BD03-F2B30BC066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99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5C7C-2823-6346-992B-FD0BF573D2C8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AC51-6C8A-4C42-BD03-F2B30BC066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796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6831" y="229978"/>
            <a:ext cx="1999744" cy="36606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7599" y="229978"/>
            <a:ext cx="5883305" cy="36606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5C7C-2823-6346-992B-FD0BF573D2C8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AC51-6C8A-4C42-BD03-F2B30BC066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127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5C7C-2823-6346-992B-FD0BF573D2C8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AC51-6C8A-4C42-BD03-F2B30BC066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475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769" y="1076898"/>
            <a:ext cx="7998976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69" y="2890725"/>
            <a:ext cx="7998976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5C7C-2823-6346-992B-FD0BF573D2C8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AC51-6C8A-4C42-BD03-F2B30BC066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136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7600" y="1149890"/>
            <a:ext cx="3941524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5051" y="1149890"/>
            <a:ext cx="3941524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5C7C-2823-6346-992B-FD0BF573D2C8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AC51-6C8A-4C42-BD03-F2B30BC066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154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07" y="229978"/>
            <a:ext cx="7998976" cy="834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808" y="1058899"/>
            <a:ext cx="3923410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808" y="1577849"/>
            <a:ext cx="3923410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51" y="1058899"/>
            <a:ext cx="3942732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51" y="1577849"/>
            <a:ext cx="3942732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5C7C-2823-6346-992B-FD0BF573D2C8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AC51-6C8A-4C42-BD03-F2B30BC066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763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5C7C-2823-6346-992B-FD0BF573D2C8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AC51-6C8A-4C42-BD03-F2B30BC066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04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5C7C-2823-6346-992B-FD0BF573D2C8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AC51-6C8A-4C42-BD03-F2B30BC066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24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08" y="287972"/>
            <a:ext cx="2991163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2732" y="621941"/>
            <a:ext cx="4695051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8808" y="1295877"/>
            <a:ext cx="2991163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5C7C-2823-6346-992B-FD0BF573D2C8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AC51-6C8A-4C42-BD03-F2B30BC066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627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08" y="287972"/>
            <a:ext cx="2991163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42732" y="621941"/>
            <a:ext cx="4695051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8808" y="1295877"/>
            <a:ext cx="2991163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F5C7C-2823-6346-992B-FD0BF573D2C8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AC51-6C8A-4C42-BD03-F2B30BC066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025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7600" y="229978"/>
            <a:ext cx="7998976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600" y="1149890"/>
            <a:ext cx="7998976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7600" y="4003618"/>
            <a:ext cx="208668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4F5C7C-2823-6346-992B-FD0BF573D2C8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72071" y="4003618"/>
            <a:ext cx="3130034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9886" y="4003618"/>
            <a:ext cx="208668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24AC51-6C8A-4C42-BD03-F2B30BC066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216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水, 船, 桌子, 大&#10;&#10;描述已自动生成">
            <a:extLst>
              <a:ext uri="{FF2B5EF4-FFF2-40B4-BE49-F238E27FC236}">
                <a16:creationId xmlns:a16="http://schemas.microsoft.com/office/drawing/2014/main" id="{70F407D2-D12A-5654-7EEA-C187919EA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495" y="-412"/>
            <a:ext cx="583918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4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汽车, 游戏机, 仪表, 男人&#10;&#10;描述已自动生成">
            <a:extLst>
              <a:ext uri="{FF2B5EF4-FFF2-40B4-BE49-F238E27FC236}">
                <a16:creationId xmlns:a16="http://schemas.microsoft.com/office/drawing/2014/main" id="{BDDF122B-450B-5F91-9E5F-19C47ADA7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71" y="0"/>
            <a:ext cx="7922431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46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5473D77C-6EC8-EAC9-E492-663771AC5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7" y="911501"/>
            <a:ext cx="9144000" cy="249658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DE9D283-579E-884F-B509-A90733B3B25A}"/>
              </a:ext>
            </a:extLst>
          </p:cNvPr>
          <p:cNvSpPr/>
          <p:nvPr/>
        </p:nvSpPr>
        <p:spPr>
          <a:xfrm>
            <a:off x="65087" y="783771"/>
            <a:ext cx="596764" cy="557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04D049-C41C-B126-798F-3FE3B5569086}"/>
              </a:ext>
            </a:extLst>
          </p:cNvPr>
          <p:cNvSpPr/>
          <p:nvPr/>
        </p:nvSpPr>
        <p:spPr>
          <a:xfrm>
            <a:off x="6252527" y="632826"/>
            <a:ext cx="596764" cy="557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80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0</Words>
  <Application>Microsoft Macintosh PowerPoint</Application>
  <PresentationFormat>自定义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QIU, valen [Student]</dc:creator>
  <cp:lastModifiedBy>QIU, valen [Student]</cp:lastModifiedBy>
  <cp:revision>4</cp:revision>
  <dcterms:created xsi:type="dcterms:W3CDTF">2024-03-04T13:39:28Z</dcterms:created>
  <dcterms:modified xsi:type="dcterms:W3CDTF">2024-03-04T17:10:27Z</dcterms:modified>
</cp:coreProperties>
</file>