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51A7D-B2D3-4B54-9F58-63ADEC714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6D1065-2625-4763-9631-8A12154E3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6F169-8411-4435-BA30-3F55ECE5B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9D62-2D9C-4290-A7A7-FF077BF7D598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AC2CF-F8E3-4475-933B-6488B934A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92E6B-C832-4F5B-ACD0-0F37D2433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5E9F6-7C1D-4230-A418-E1052DA2D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58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03FAB-E8B3-4854-B278-A68B4D0D4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4FCD2-BF07-49CB-B905-AA574C90F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F3B0D-8EF6-47A9-B05C-A3F42DE6D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9D62-2D9C-4290-A7A7-FF077BF7D598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A2FFD-28EE-4196-8600-178B7FCC0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7F0F8-9F5A-47C1-99CF-72C495A33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5E9F6-7C1D-4230-A418-E1052DA2D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66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05DFA1-C8C6-42EB-A9D4-391AA57533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16ADEB-1534-46D0-B99F-CA2546B1B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BF6E4-145D-43C9-A1FE-3E29ECE4F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9D62-2D9C-4290-A7A7-FF077BF7D598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4D526-F846-4390-9DB1-286158286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70A7D-8840-48AF-8FBB-D68988D0E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5E9F6-7C1D-4230-A418-E1052DA2D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942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BBA0E-25A4-40FB-84B1-DB8F6713A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7101E-8128-43F5-ADCB-1A32FD103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87F68-7EB4-47D1-B5D5-78AA22D13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9D62-2D9C-4290-A7A7-FF077BF7D598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D82A7-2CEC-41C6-8801-D962C0664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1AB9B-89B7-49D0-BF03-9E1D17862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5E9F6-7C1D-4230-A418-E1052DA2D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34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BEE57-C107-4963-8093-FC8EF4CF0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8FB0B-F9A4-4BB5-9213-9941752A1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D51F6-FE4F-4EC8-81AE-02128A285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9D62-2D9C-4290-A7A7-FF077BF7D598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1CF6F-3407-4AE5-A25F-214CB6B09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52A47-CC00-4706-B6DE-5F014A783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5E9F6-7C1D-4230-A418-E1052DA2D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82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E676E-1890-42FC-BE07-0CD6D9FF0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48F6A-21D2-479E-887F-9E60A575B4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0D507D-9BF6-42D4-8D1B-CB235163A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6DE8F4-763A-431B-9B78-BEBAC133D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9D62-2D9C-4290-A7A7-FF077BF7D598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0FE0F-7860-41B2-A18F-55E424318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61F6F8-396C-4297-84F4-9C54D318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5E9F6-7C1D-4230-A418-E1052DA2D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00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34AD5-8EB5-407A-97AC-F9AE9721F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6B8F-AAE3-4C01-AAAC-AA4E15FE2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8F3D6-291D-4024-97BD-EBA4E6BF7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5BEF25-6B4D-41DE-B34C-74E471147E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D6FE5C-8929-4528-829A-CD54189969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6A955A-4E92-4E65-883A-128D3FC96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9D62-2D9C-4290-A7A7-FF077BF7D598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E508A2-8072-475E-B01E-06D085F48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E08154-A3F9-4808-ABAA-B1FC9A1C3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5E9F6-7C1D-4230-A418-E1052DA2D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989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D02F4-D15F-49B7-AFAC-6DB1C66FB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4C7F6F-92E2-4C05-BED2-1674ECD7E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9D62-2D9C-4290-A7A7-FF077BF7D598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C04B4F-CBE6-4365-AB00-8AF1A8C6F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A124DA-5EEE-458B-A17B-F2C05CE09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5E9F6-7C1D-4230-A418-E1052DA2D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09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7D3806-F900-4BE1-9B1A-827D7B778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9D62-2D9C-4290-A7A7-FF077BF7D598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27BEE2-7CDE-4A3C-A6FD-308CF4851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B0376-502A-4B28-97A6-18575B1B9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5E9F6-7C1D-4230-A418-E1052DA2D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8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AF7A-F2CA-4800-A311-82888A9D6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2D472-CDFF-442A-95DA-22A52D945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1D124D-67AC-49E8-A089-FBE46422B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A5BAF-B167-44C7-A8C4-5F559C3C2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9D62-2D9C-4290-A7A7-FF077BF7D598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7038B-8799-4646-BCDC-37DB091B0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F0DE5-B9D9-4124-AC17-E7C60C096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5E9F6-7C1D-4230-A418-E1052DA2D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88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CAFCD-493F-423C-A5AD-57165FDE0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FFBE2E-2DBC-4725-AEC0-BAAA423147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D1D64D-C5EE-4EDD-BA18-9BD8D3318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A9A8D-ED2A-42E8-9DF3-E668D1AF0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9D62-2D9C-4290-A7A7-FF077BF7D598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164C0-42A5-488A-A0BB-E42F3243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448BE-1EC7-48C5-87A7-ECB8C4D13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5E9F6-7C1D-4230-A418-E1052DA2D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73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1D232C-0422-423A-8251-C53F02F4B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C8717-6B26-4759-9B57-0C106FC5B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21136-3831-4EE3-A281-28C04A85A9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D9D62-2D9C-4290-A7A7-FF077BF7D598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9FD1B-4A6F-4E52-9219-BEDD66D2E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C6B3C-0764-4D8A-BEF2-FFD7AD837F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5E9F6-7C1D-4230-A418-E1052DA2D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52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F8D31-FB23-4DD3-ACE3-09172A544D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IEEE@UCI Linux Dotfiles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5120DE-C7D5-4E1B-9BA3-5716A8EDDE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5/28/2021</a:t>
            </a:r>
          </a:p>
        </p:txBody>
      </p:sp>
    </p:spTree>
    <p:extLst>
      <p:ext uri="{BB962C8B-B14F-4D97-AF65-F5344CB8AC3E}">
        <p14:creationId xmlns:p14="http://schemas.microsoft.com/office/powerpoint/2010/main" val="3851854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B9600-2CD5-4556-BAFC-89EEB4FFF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66E18-F667-409C-A0C5-34A83AE29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dotfiles</a:t>
            </a:r>
          </a:p>
          <a:p>
            <a:r>
              <a:rPr lang="en-US" dirty="0" err="1"/>
              <a:t>Bashrc</a:t>
            </a:r>
            <a:endParaRPr lang="en-US" dirty="0"/>
          </a:p>
          <a:p>
            <a:r>
              <a:rPr lang="en-US" dirty="0" err="1"/>
              <a:t>Vimrc</a:t>
            </a:r>
            <a:endParaRPr lang="en-US" dirty="0"/>
          </a:p>
          <a:p>
            <a:r>
              <a:rPr lang="en-US" dirty="0" err="1"/>
              <a:t>Symlink</a:t>
            </a:r>
            <a:r>
              <a:rPr lang="en-US" dirty="0"/>
              <a:t> script</a:t>
            </a:r>
          </a:p>
        </p:txBody>
      </p:sp>
    </p:spTree>
    <p:extLst>
      <p:ext uri="{BB962C8B-B14F-4D97-AF65-F5344CB8AC3E}">
        <p14:creationId xmlns:p14="http://schemas.microsoft.com/office/powerpoint/2010/main" val="1661155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0F47B-56C0-4E50-9207-5C953469A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Dotfile?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9DC1A-0263-4C7E-8A18-DB0512960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Configuration files for Unix systems</a:t>
            </a:r>
          </a:p>
          <a:p>
            <a:r>
              <a:rPr lang="en-US" dirty="0"/>
              <a:t>Often starts with a dot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bashrc</a:t>
            </a:r>
            <a:endParaRPr lang="en-US" dirty="0"/>
          </a:p>
          <a:p>
            <a:pPr lvl="1"/>
            <a:r>
              <a:rPr lang="en-US" dirty="0"/>
              <a:t>.</a:t>
            </a:r>
            <a:r>
              <a:rPr lang="en-US" dirty="0" err="1"/>
              <a:t>vimrc</a:t>
            </a:r>
            <a:endParaRPr lang="en-US" dirty="0"/>
          </a:p>
          <a:p>
            <a:pPr lvl="1"/>
            <a:r>
              <a:rPr lang="en-US" dirty="0"/>
              <a:t>.</a:t>
            </a:r>
            <a:r>
              <a:rPr lang="en-US" dirty="0" err="1"/>
              <a:t>tmux.config</a:t>
            </a:r>
            <a:endParaRPr lang="en-US" dirty="0"/>
          </a:p>
          <a:p>
            <a:pPr lvl="1"/>
            <a:r>
              <a:rPr lang="en-US" dirty="0"/>
              <a:t>And </a:t>
            </a:r>
            <a:r>
              <a:rPr lang="en-US"/>
              <a:t>many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670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AC719-214F-44E2-9843-D93206697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bashrc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EE6FB-4503-4E36-9022-FF2E76420A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71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AC719-214F-44E2-9843-D93206697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vimrc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EE6FB-4503-4E36-9022-FF2E76420A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98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AC719-214F-44E2-9843-D93206697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EE6FB-4503-4E36-9022-FF2E76420A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Setup your environment automatically</a:t>
            </a:r>
          </a:p>
        </p:txBody>
      </p:sp>
    </p:spTree>
    <p:extLst>
      <p:ext uri="{BB962C8B-B14F-4D97-AF65-F5344CB8AC3E}">
        <p14:creationId xmlns:p14="http://schemas.microsoft.com/office/powerpoint/2010/main" val="4217058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A04D4-048E-496A-B0F8-58F9D06E6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Symlinks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0C7DA-0367-4A19-A71A-951D717D2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Symbolic link, a reference to another file</a:t>
            </a:r>
          </a:p>
          <a:p>
            <a:pPr lvl="1"/>
            <a:r>
              <a:rPr lang="en-US" dirty="0"/>
              <a:t>A copy isn’t made</a:t>
            </a:r>
          </a:p>
          <a:p>
            <a:pPr lvl="1"/>
            <a:r>
              <a:rPr lang="en-US" dirty="0"/>
              <a:t>Can interact with it like any other file</a:t>
            </a:r>
          </a:p>
          <a:p>
            <a:r>
              <a:rPr lang="en-US" dirty="0"/>
              <a:t>ln –sf ORIGINAL_FILE SYMLINK_NAME</a:t>
            </a:r>
          </a:p>
          <a:p>
            <a:pPr lvl="1"/>
            <a:r>
              <a:rPr lang="en-US" dirty="0"/>
              <a:t>-s = </a:t>
            </a:r>
            <a:r>
              <a:rPr lang="en-US" dirty="0" err="1"/>
              <a:t>symlink</a:t>
            </a:r>
            <a:endParaRPr lang="en-US" dirty="0"/>
          </a:p>
          <a:p>
            <a:pPr lvl="1"/>
            <a:r>
              <a:rPr lang="en-US" dirty="0"/>
              <a:t>-f = force (to make sure if there was already a file with the same name that we want to overwrite it)</a:t>
            </a:r>
          </a:p>
        </p:txBody>
      </p:sp>
    </p:spTree>
    <p:extLst>
      <p:ext uri="{BB962C8B-B14F-4D97-AF65-F5344CB8AC3E}">
        <p14:creationId xmlns:p14="http://schemas.microsoft.com/office/powerpoint/2010/main" val="4069678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109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IEEE@UCI Linux Dotfiles Workshop</vt:lpstr>
      <vt:lpstr>Overview</vt:lpstr>
      <vt:lpstr>What is a Dotfile?</vt:lpstr>
      <vt:lpstr>.bashrc</vt:lpstr>
      <vt:lpstr>.vimrc</vt:lpstr>
      <vt:lpstr>Script</vt:lpstr>
      <vt:lpstr>Symlinks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IEEE@UCI Linux Dotfiles Workshop</dc:title>
  <dc:creator>Valen Yamamoto</dc:creator>
  <cp:lastModifiedBy>Valen Yamamoto</cp:lastModifiedBy>
  <cp:revision>6</cp:revision>
  <dcterms:created xsi:type="dcterms:W3CDTF">2021-05-13T22:09:09Z</dcterms:created>
  <dcterms:modified xsi:type="dcterms:W3CDTF">2021-05-14T00:17:55Z</dcterms:modified>
</cp:coreProperties>
</file>