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1A7D-B2D3-4B54-9F58-63ADEC71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D1065-2625-4763-9631-8A12154E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6F169-8411-4435-BA30-3F55ECE5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AC2CF-F8E3-4475-933B-6488B934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92E6B-C832-4F5B-ACD0-0F37D243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3FAB-E8B3-4854-B278-A68B4D0D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4FCD2-BF07-49CB-B905-AA574C90F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F3B0D-8EF6-47A9-B05C-A3F42DE6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2FFD-28EE-4196-8600-178B7FCC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F0F8-9F5A-47C1-99CF-72C495A3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5DFA1-C8C6-42EB-A9D4-391AA5753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6ADEB-1534-46D0-B99F-CA2546B1B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BF6E4-145D-43C9-A1FE-3E29ECE4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D526-F846-4390-9DB1-28615828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70A7D-8840-48AF-8FBB-D68988D0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4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BA0E-25A4-40FB-84B1-DB8F6713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101E-8128-43F5-ADCB-1A32FD10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7F68-7EB4-47D1-B5D5-78AA22D1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D82A7-2CEC-41C6-8801-D962C066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AB9B-89B7-49D0-BF03-9E1D1786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3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EE57-C107-4963-8093-FC8EF4CF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8FB0B-F9A4-4BB5-9213-9941752A1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D51F6-FE4F-4EC8-81AE-02128A28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CF6F-3407-4AE5-A25F-214CB6B0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52A47-CC00-4706-B6DE-5F014A78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676E-1890-42FC-BE07-0CD6D9FF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8F6A-21D2-479E-887F-9E60A575B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D507D-9BF6-42D4-8D1B-CB235163A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DE8F4-763A-431B-9B78-BEBAC133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0FE0F-7860-41B2-A18F-55E42431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1F6F8-396C-4297-84F4-9C54D318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4AD5-8EB5-407A-97AC-F9AE9721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6B8F-AAE3-4C01-AAAC-AA4E15FE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8F3D6-291D-4024-97BD-EBA4E6BF7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BEF25-6B4D-41DE-B34C-74E471147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6FE5C-8929-4528-829A-CD5418996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A955A-4E92-4E65-883A-128D3FC9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508A2-8072-475E-B01E-06D085F4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08154-A3F9-4808-ABAA-B1FC9A1C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8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02F4-D15F-49B7-AFAC-6DB1C66F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C7F6F-92E2-4C05-BED2-1674ECD7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04B4F-CBE6-4365-AB00-8AF1A8C6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124DA-5EEE-458B-A17B-F2C05CE0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0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7D3806-F900-4BE1-9B1A-827D7B77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7BEE2-7CDE-4A3C-A6FD-308CF485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B0376-502A-4B28-97A6-18575B1B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AF7A-F2CA-4800-A311-82888A9D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D472-CDFF-442A-95DA-22A52D94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D124D-67AC-49E8-A089-FBE46422B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A5BAF-B167-44C7-A8C4-5F559C3C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7038B-8799-4646-BCDC-37DB091B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F0DE5-B9D9-4124-AC17-E7C60C09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AFCD-493F-423C-A5AD-57165FDE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FBE2E-2DBC-4725-AEC0-BAAA42314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1D64D-C5EE-4EDD-BA18-9BD8D331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A9A8D-ED2A-42E8-9DF3-E668D1AF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164C0-42A5-488A-A0BB-E42F3243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448BE-1EC7-48C5-87A7-ECB8C4D1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7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D232C-0422-423A-8251-C53F02F4B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C8717-6B26-4759-9B57-0C106FC5B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1136-3831-4EE3-A281-28C04A85A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9D62-2D9C-4290-A7A7-FF077BF7D598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9FD1B-4A6F-4E52-9219-BEDD66D2E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C6B3C-0764-4D8A-BEF2-FFD7AD837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5E9F6-7C1D-4230-A418-E1052DA2D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5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uterhosting.com/knowledge-base/what-is-linux-bashrc-and-how-to-use-it-full-guide/" TargetMode="External"/><Relationship Id="rId2" Type="http://schemas.openxmlformats.org/officeDocument/2006/relationships/hyperlink" Target="https://dougblack.io/words/a-good-vimr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webprolific/getting-started-with-dotfiles-43c3602fd7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8D31-FB23-4DD3-ACE3-09172A544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IEEE@UCI Linux Dotfiles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120DE-C7D5-4E1B-9BA3-5716A8EDD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5/28/2021</a:t>
            </a:r>
          </a:p>
        </p:txBody>
      </p:sp>
    </p:spTree>
    <p:extLst>
      <p:ext uri="{BB962C8B-B14F-4D97-AF65-F5344CB8AC3E}">
        <p14:creationId xmlns:p14="http://schemas.microsoft.com/office/powerpoint/2010/main" val="385185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9600-2CD5-4556-BAFC-89EEB4FF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66E18-F667-409C-A0C5-34A83AE29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dotfiles</a:t>
            </a:r>
          </a:p>
          <a:p>
            <a:r>
              <a:rPr lang="en-US" dirty="0" err="1"/>
              <a:t>Bashrc</a:t>
            </a:r>
            <a:endParaRPr lang="en-US" dirty="0"/>
          </a:p>
          <a:p>
            <a:r>
              <a:rPr lang="en-US" dirty="0" err="1"/>
              <a:t>Vimrc</a:t>
            </a:r>
            <a:endParaRPr lang="en-US" dirty="0"/>
          </a:p>
          <a:p>
            <a:r>
              <a:rPr lang="en-US" dirty="0" err="1"/>
              <a:t>Symlink</a:t>
            </a:r>
            <a:r>
              <a:rPr lang="en-US" dirty="0"/>
              <a:t> script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 https://github.com/ieee-uci/IEEE-Linux_Dotfiles.git</a:t>
            </a:r>
          </a:p>
        </p:txBody>
      </p:sp>
    </p:spTree>
    <p:extLst>
      <p:ext uri="{BB962C8B-B14F-4D97-AF65-F5344CB8AC3E}">
        <p14:creationId xmlns:p14="http://schemas.microsoft.com/office/powerpoint/2010/main" val="166115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F47B-56C0-4E50-9207-5C953469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Dotfile?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9DC1A-0263-4C7E-8A18-DB0512960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files for Unix systems</a:t>
            </a:r>
          </a:p>
          <a:p>
            <a:r>
              <a:rPr lang="en-US" dirty="0"/>
              <a:t>Often starts with a dot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vimrc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tmux.config</a:t>
            </a:r>
            <a:endParaRPr lang="en-US" dirty="0"/>
          </a:p>
          <a:p>
            <a:pPr lvl="1"/>
            <a:r>
              <a:rPr lang="en-US" dirty="0"/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74767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C719-214F-44E2-9843-D9320669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bashrc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EE6FB-4503-4E36-9022-FF2E76420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C719-214F-44E2-9843-D9320669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vimrc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EE6FB-4503-4E36-9022-FF2E76420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9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AC719-214F-44E2-9843-D9320669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EE6FB-4503-4E36-9022-FF2E76420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Setup your environment automatically</a:t>
            </a:r>
          </a:p>
        </p:txBody>
      </p:sp>
    </p:spTree>
    <p:extLst>
      <p:ext uri="{BB962C8B-B14F-4D97-AF65-F5344CB8AC3E}">
        <p14:creationId xmlns:p14="http://schemas.microsoft.com/office/powerpoint/2010/main" val="421705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04D4-048E-496A-B0F8-58F9D06E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C7DA-0367-4A19-A71A-951D717D2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Symbolic link, a reference to another file</a:t>
            </a:r>
          </a:p>
          <a:p>
            <a:pPr lvl="1"/>
            <a:r>
              <a:rPr lang="en-US" dirty="0"/>
              <a:t>A copy isn’t made</a:t>
            </a:r>
          </a:p>
          <a:p>
            <a:pPr lvl="1"/>
            <a:r>
              <a:rPr lang="en-US" dirty="0"/>
              <a:t>Can interact with it like any other file</a:t>
            </a:r>
          </a:p>
          <a:p>
            <a:r>
              <a:rPr lang="en-US" dirty="0"/>
              <a:t>ln –sf ORIGINAL_FILE SYMLINK_NAME</a:t>
            </a:r>
          </a:p>
          <a:p>
            <a:pPr lvl="1"/>
            <a:r>
              <a:rPr lang="en-US" dirty="0"/>
              <a:t>-s = </a:t>
            </a:r>
            <a:r>
              <a:rPr lang="en-US" dirty="0" err="1"/>
              <a:t>symlink</a:t>
            </a:r>
            <a:endParaRPr lang="en-US" dirty="0"/>
          </a:p>
          <a:p>
            <a:pPr lvl="1"/>
            <a:r>
              <a:rPr lang="en-US" dirty="0"/>
              <a:t>-f = force (to make sure if there was already a file with the same name that we want to overwrite it)</a:t>
            </a:r>
          </a:p>
        </p:txBody>
      </p:sp>
    </p:spTree>
    <p:extLst>
      <p:ext uri="{BB962C8B-B14F-4D97-AF65-F5344CB8AC3E}">
        <p14:creationId xmlns:p14="http://schemas.microsoft.com/office/powerpoint/2010/main" val="406967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8844-E242-4347-89AB-FDCAF6B0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8659-AAE2-4A18-957C-5459786E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stuff to put in your </a:t>
            </a:r>
            <a:r>
              <a:rPr lang="en-US" dirty="0" err="1"/>
              <a:t>vimrc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https://dougblack.io/words/a-good-vimrc.html</a:t>
            </a:r>
            <a:endParaRPr lang="en-US" dirty="0"/>
          </a:p>
          <a:p>
            <a:r>
              <a:rPr lang="en-US" dirty="0"/>
              <a:t>Overview of 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https://www.routerhosting.com/knowledge-base/what-is-linux-bashrc-and-how-to-use-it-full-guide/</a:t>
            </a:r>
            <a:endParaRPr lang="en-US" dirty="0"/>
          </a:p>
          <a:p>
            <a:r>
              <a:rPr lang="en-US" dirty="0"/>
              <a:t>On some other dotfiles</a:t>
            </a:r>
          </a:p>
          <a:p>
            <a:pPr lvl="1"/>
            <a:r>
              <a:rPr lang="en-US" dirty="0">
                <a:hlinkClick r:id="rId4"/>
              </a:rPr>
              <a:t>https://medium.com/@webprolific/getting-started-with-dotfiles-43c3602fd789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172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IEEE@UCI Linux Dotfiles Workshop</vt:lpstr>
      <vt:lpstr>Overview</vt:lpstr>
      <vt:lpstr>What is a Dotfile?</vt:lpstr>
      <vt:lpstr>.bashrc</vt:lpstr>
      <vt:lpstr>.vimrc</vt:lpstr>
      <vt:lpstr>Script</vt:lpstr>
      <vt:lpstr>Symlinks</vt:lpstr>
      <vt:lpstr>More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IEEE@UCI Linux Dotfiles Workshop</dc:title>
  <dc:creator>Valen Yamamoto</dc:creator>
  <cp:lastModifiedBy>Valen Yamamoto</cp:lastModifiedBy>
  <cp:revision>8</cp:revision>
  <dcterms:created xsi:type="dcterms:W3CDTF">2021-05-13T22:09:09Z</dcterms:created>
  <dcterms:modified xsi:type="dcterms:W3CDTF">2021-05-15T00:41:55Z</dcterms:modified>
</cp:coreProperties>
</file>