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F0D8-A279-4EB8-A098-BC7718577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EB671-CA18-44EF-A078-032169D02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45A56-937B-432B-8109-2FAB470D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A3B49-3C3A-45DF-B689-5F41344A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84A6A-4850-444E-9F1D-DCA81D68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0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FDC2-0F0D-43F4-98F2-77E8D80A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26752-0891-4108-8A66-2FCF76E3C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613A5-D3CE-4F32-9051-810384DF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5768E-9A8F-429C-8259-2027373F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9A1BB-A4F8-4B04-975D-B0801E61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868CF-55FD-4940-BD8D-253625D42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51B32-3400-45F8-90F2-671C8A0BE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0D40A-CBE1-4FFD-9CDA-6310CD9C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55A57-A201-4DCB-BDF3-EA4CED36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2EE1-DE14-4B0B-BE3F-E5AEF488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2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31DD-F394-4BDB-8C87-B2BD6A09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775E-A8B3-4ECD-A50B-CA27ED16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A1A6-66C1-48F8-B36F-632ABD51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D559-C50F-4344-B013-205906A2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07E4C-9C40-4EAB-911B-172E418B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6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4F3E-47A0-46CB-B1FE-D7B6DAC4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D69C9-0FAE-4A5E-835B-01D4D0C3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75E7B-75AF-4054-B492-AD92B9C7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33E53-C68D-40BB-8DDB-0E1EB07C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80A6-F5FB-4DFD-8B70-2D725070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5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83F8-BBD9-4AA0-8C74-8A0C2728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3635-B693-4487-B6AF-E09B48995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5C6A7-3833-4F72-8AB2-7B2661C6E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9EBD4-85B6-4132-9611-1B5D9971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894E8-25F9-48F3-B671-2A49ABFD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BAF28-E345-4B8E-B294-C75411CC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8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AB50-CAB5-422E-B48C-33A5B1DA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21747-BEA4-431D-A4D4-C4B7ABE1C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E937D-7055-40E0-B3B6-49F1B7774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CD00C-CFED-4FCC-89AD-26EA717EA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85528-7706-4644-B237-DE673D303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25F80-5DC9-416F-9D00-8297FAE8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3353C-2927-4092-BD63-1263337F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1DBA9-AE6C-4F25-82D4-D70E15FA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2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9F0A-B7B3-49F4-926A-7BB997E6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2430E-9B8A-479D-9029-F6018BC9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0A080-7106-44C1-AD6D-8D4E73DA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90BE3-1342-457B-9F4E-D7AFE140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54880-4AA3-43F7-B039-603A45CF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719D2-5725-491C-9B82-1F0A03E2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2DAFE-7C42-41E1-8044-61C0F9B8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2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FA3A-DA03-438A-98AD-1A4E0AEE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2906A-5DCE-4447-A242-C2963D9F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233A3-473E-406E-B10D-B6326815C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738E4-3C9D-4DA8-B25D-DE63079C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8A940-759A-44DD-AB61-7E957B3D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21294-1026-4045-9F2E-9FFB7A9F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5874-F98A-46D6-AD9E-EC5FAC0F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5AE5F-4A9A-4201-BC72-D473634E7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7CB86-66C3-4261-8BAE-A1004209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1E1E1-D231-45B3-9BDC-220C6319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7A939-8539-42FF-9A30-6CF2E7A6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6F4DE-1B1A-41FC-9F1F-47C0578B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9EF70-4A2C-420D-B275-833C1327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A0465-A43D-41D9-B9BC-484D7B69D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A1023-8206-4D11-B129-E44DC1B46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60C78-8201-4A07-B861-5C8A77A0091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1E46-FA06-4BB0-8FD9-D5500B630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A3DBA-9476-419C-BA06-22FEC3FA6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9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sl/install" TargetMode="External"/><Relationship Id="rId2" Type="http://schemas.openxmlformats.org/officeDocument/2006/relationships/hyperlink" Target="https://github.com/ValenYamamoto/IEEE_Linux_Worksh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p/ubuntu/9nblggh4msv6?activetab=pivot:overviewta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inuxconfig.org/bash-scripting-tutorial-for-beginners" TargetMode="External"/><Relationship Id="rId3" Type="http://schemas.openxmlformats.org/officeDocument/2006/relationships/hyperlink" Target="https://vim-adventures.com/" TargetMode="External"/><Relationship Id="rId7" Type="http://schemas.openxmlformats.org/officeDocument/2006/relationships/hyperlink" Target="https://github.com/ieee-uci/IEEE-Linux_Dotfiles" TargetMode="External"/><Relationship Id="rId2" Type="http://schemas.openxmlformats.org/officeDocument/2006/relationships/hyperlink" Target="https://www.vimgol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muxcheatsheet.com/" TargetMode="External"/><Relationship Id="rId5" Type="http://schemas.openxmlformats.org/officeDocument/2006/relationships/hyperlink" Target="https://vim.rtorr.com/" TargetMode="External"/><Relationship Id="rId4" Type="http://schemas.openxmlformats.org/officeDocument/2006/relationships/hyperlink" Target="https://vim.fandom.com/wiki/Vim_Tips_Wik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D924-6C7F-4974-91F1-AF44AE38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Command Line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774D7-BEC8-4E70-A072-9A516FE0E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10/12/2021</a:t>
            </a:r>
          </a:p>
        </p:txBody>
      </p:sp>
    </p:spTree>
    <p:extLst>
      <p:ext uri="{BB962C8B-B14F-4D97-AF65-F5344CB8AC3E}">
        <p14:creationId xmlns:p14="http://schemas.microsoft.com/office/powerpoint/2010/main" val="427846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8992-B1C3-48A1-A922-CED8BED0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+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1D77-5F90-45F8-BD66-125EC6D8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Repo: </a:t>
            </a:r>
            <a:r>
              <a:rPr lang="en-US" dirty="0">
                <a:hlinkClick r:id="rId2"/>
              </a:rPr>
              <a:t>https://github.com/ValenYamamoto/IEEE_Linux_Workshop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https://github.com/ValenYamamoto/IEEE_Linux_Workshop</a:t>
            </a:r>
            <a:endParaRPr lang="en-US" dirty="0"/>
          </a:p>
          <a:p>
            <a:r>
              <a:rPr lang="en-US" dirty="0"/>
              <a:t>Find </a:t>
            </a:r>
            <a:r>
              <a:rPr lang="en-US" dirty="0" err="1"/>
              <a:t>linux</a:t>
            </a:r>
            <a:r>
              <a:rPr lang="en-US" dirty="0"/>
              <a:t> command line to follow along</a:t>
            </a:r>
          </a:p>
          <a:p>
            <a:pPr lvl="1"/>
            <a:r>
              <a:rPr lang="en-US" dirty="0"/>
              <a:t>ICS servers – uci_net_id@openlab.ics.uci.edu </a:t>
            </a:r>
          </a:p>
          <a:p>
            <a:pPr lvl="2"/>
            <a:r>
              <a:rPr lang="en-US" dirty="0"/>
              <a:t>Sign in with ICS username/password</a:t>
            </a:r>
          </a:p>
          <a:p>
            <a:pPr lvl="1"/>
            <a:r>
              <a:rPr lang="en-US" dirty="0"/>
              <a:t>EECS servers </a:t>
            </a:r>
            <a:r>
              <a:rPr lang="en-US" dirty="0" err="1"/>
              <a:t>uci_net_net_id</a:t>
            </a:r>
            <a:r>
              <a:rPr lang="en-US" dirty="0"/>
              <a:t>@[bondi,crystalcove,laguna,zuma].eecs.uci.edu</a:t>
            </a:r>
          </a:p>
          <a:p>
            <a:pPr lvl="2"/>
            <a:r>
              <a:rPr lang="en-US" dirty="0"/>
              <a:t>Sign in UCI Net username/password (what gets you into Canvas)</a:t>
            </a:r>
          </a:p>
          <a:p>
            <a:pPr lvl="1"/>
            <a:r>
              <a:rPr lang="en-US" dirty="0"/>
              <a:t>Windows – download WSL/Ubuntu Shell</a:t>
            </a:r>
          </a:p>
          <a:p>
            <a:pPr lvl="2"/>
            <a:r>
              <a:rPr lang="en-US" dirty="0">
                <a:hlinkClick r:id="rId3"/>
              </a:rPr>
              <a:t>https://docs.microsoft.com/en-us/windows/wsl/install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https://www.microsoft.com/en-us/p/ubuntu/9nblggh4msv6?activetab=pivot:overviewtab</a:t>
            </a:r>
            <a:endParaRPr lang="en-US" dirty="0"/>
          </a:p>
          <a:p>
            <a:pPr lvl="1"/>
            <a:r>
              <a:rPr lang="en-US" dirty="0"/>
              <a:t>MacOS – terminal is </a:t>
            </a:r>
            <a:r>
              <a:rPr lang="en-US" dirty="0" err="1"/>
              <a:t>unix</a:t>
            </a:r>
            <a:r>
              <a:rPr lang="en-US" dirty="0"/>
              <a:t>-based</a:t>
            </a:r>
          </a:p>
        </p:txBody>
      </p:sp>
    </p:spTree>
    <p:extLst>
      <p:ext uri="{BB962C8B-B14F-4D97-AF65-F5344CB8AC3E}">
        <p14:creationId xmlns:p14="http://schemas.microsoft.com/office/powerpoint/2010/main" val="320597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8992-B1C3-48A1-A922-CED8BED0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1D77-5F90-45F8-BD66-125EC6D8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OS based on Unix</a:t>
            </a:r>
          </a:p>
          <a:p>
            <a:r>
              <a:rPr lang="en-US" dirty="0"/>
              <a:t>Lots of different distros</a:t>
            </a:r>
          </a:p>
          <a:p>
            <a:pPr lvl="1"/>
            <a:r>
              <a:rPr lang="en-US" dirty="0"/>
              <a:t>Ubuntu</a:t>
            </a:r>
          </a:p>
          <a:p>
            <a:pPr lvl="1"/>
            <a:r>
              <a:rPr lang="en-US" dirty="0"/>
              <a:t>RedHat</a:t>
            </a:r>
          </a:p>
          <a:p>
            <a:pPr lvl="1"/>
            <a:r>
              <a:rPr lang="en-US" dirty="0"/>
              <a:t>Debian</a:t>
            </a:r>
          </a:p>
          <a:p>
            <a:endParaRPr lang="en-US" dirty="0"/>
          </a:p>
        </p:txBody>
      </p:sp>
      <p:pic>
        <p:nvPicPr>
          <p:cNvPr id="1026" name="Picture 2" descr="10 Most Stable Linux Distros In 2021">
            <a:extLst>
              <a:ext uri="{FF2B5EF4-FFF2-40B4-BE49-F238E27FC236}">
                <a16:creationId xmlns:a16="http://schemas.microsoft.com/office/drawing/2014/main" id="{5CDD45E3-6529-4866-9D97-B11A75044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2089150"/>
            <a:ext cx="5734050" cy="43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11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8992-B1C3-48A1-A922-CED8BED0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1D77-5F90-45F8-BD66-125EC6D8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Vim practice and information</a:t>
            </a:r>
          </a:p>
          <a:p>
            <a:pPr lvl="1"/>
            <a:r>
              <a:rPr lang="en-US" dirty="0"/>
              <a:t>Vim golf - </a:t>
            </a:r>
            <a:r>
              <a:rPr lang="en-US" dirty="0">
                <a:hlinkClick r:id="rId2"/>
              </a:rPr>
              <a:t>https://www.vimgolf.com/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Vim adventure - </a:t>
            </a:r>
            <a:r>
              <a:rPr lang="en-US" dirty="0">
                <a:hlinkClick r:id="rId3"/>
              </a:rPr>
              <a:t>https://vim-adventures.com/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Vim tips wiki - </a:t>
            </a:r>
            <a:r>
              <a:rPr lang="en-US" dirty="0">
                <a:hlinkClick r:id="rId4"/>
              </a:rPr>
              <a:t>https://vim.fandom.com/wiki/Vim_Tips_Wiki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Vim cheat sheet - </a:t>
            </a:r>
            <a:r>
              <a:rPr lang="en-US" dirty="0">
                <a:hlinkClick r:id="rId5"/>
              </a:rPr>
              <a:t>https://vim.rtorr.com/</a:t>
            </a:r>
            <a:r>
              <a:rPr lang="en-US" dirty="0"/>
              <a:t> </a:t>
            </a:r>
          </a:p>
          <a:p>
            <a:r>
              <a:rPr lang="en-US" dirty="0" err="1"/>
              <a:t>Tmux</a:t>
            </a:r>
            <a:r>
              <a:rPr lang="en-US" dirty="0"/>
              <a:t> Cheat Sheet - </a:t>
            </a:r>
            <a:r>
              <a:rPr lang="en-US" dirty="0">
                <a:hlinkClick r:id="rId6"/>
              </a:rPr>
              <a:t>https://tmuxcheatsheet.com/</a:t>
            </a:r>
            <a:r>
              <a:rPr lang="en-US" dirty="0"/>
              <a:t> </a:t>
            </a:r>
          </a:p>
          <a:p>
            <a:r>
              <a:rPr lang="en-US" dirty="0"/>
              <a:t>Check out Spring 2021 Workshop on dotfiles - </a:t>
            </a:r>
            <a:r>
              <a:rPr lang="en-US" dirty="0">
                <a:hlinkClick r:id="rId7"/>
              </a:rPr>
              <a:t>https://github.com/ieee-uci/IEEE-Linux_Dotfiles</a:t>
            </a:r>
            <a:r>
              <a:rPr lang="en-US" dirty="0"/>
              <a:t> </a:t>
            </a:r>
          </a:p>
          <a:p>
            <a:r>
              <a:rPr lang="en-US" dirty="0"/>
              <a:t>Bash scripting - </a:t>
            </a:r>
            <a:r>
              <a:rPr lang="en-US" dirty="0">
                <a:hlinkClick r:id="rId8"/>
              </a:rPr>
              <a:t>https://linuxconfig.org/bash-scripting-tutorial-for-beginners</a:t>
            </a:r>
            <a:r>
              <a:rPr lang="en-US" dirty="0"/>
              <a:t> </a:t>
            </a:r>
          </a:p>
          <a:p>
            <a:r>
              <a:rPr lang="en-US" dirty="0"/>
              <a:t>Come to our next workshop!!!!!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4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273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Linux Command Line Workshop</vt:lpstr>
      <vt:lpstr>Overview + Repository</vt:lpstr>
      <vt:lpstr>What is Linux?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 Line Workshop</dc:title>
  <dc:creator>Yamamoto, Valen</dc:creator>
  <cp:lastModifiedBy>Yamamoto, Valen</cp:lastModifiedBy>
  <cp:revision>2</cp:revision>
  <dcterms:created xsi:type="dcterms:W3CDTF">2021-10-10T22:00:34Z</dcterms:created>
  <dcterms:modified xsi:type="dcterms:W3CDTF">2021-10-12T03:27:24Z</dcterms:modified>
</cp:coreProperties>
</file>