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F0D8-A279-4EB8-A098-BC771857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B671-CA18-44EF-A078-032169D02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5A56-937B-432B-8109-2FAB470D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3B49-3C3A-45DF-B689-5F41344A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84A6A-4850-444E-9F1D-DCA81D68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FDC2-0F0D-43F4-98F2-77E8D80A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6752-0891-4108-8A66-2FCF76E3C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13A5-D3CE-4F32-9051-810384DF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768E-9A8F-429C-8259-2027373F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A1BB-A4F8-4B04-975D-B0801E61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868CF-55FD-4940-BD8D-253625D42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51B32-3400-45F8-90F2-671C8A0BE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D40A-CBE1-4FFD-9CDA-6310CD9C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5A57-A201-4DCB-BDF3-EA4CED36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2EE1-DE14-4B0B-BE3F-E5AEF48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31DD-F394-4BDB-8C87-B2BD6A0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775E-A8B3-4ECD-A50B-CA27ED1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A1A6-66C1-48F8-B36F-632ABD51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D559-C50F-4344-B013-205906A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7E4C-9C40-4EAB-911B-172E418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4F3E-47A0-46CB-B1FE-D7B6DAC4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69C9-0FAE-4A5E-835B-01D4D0C3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5E7B-75AF-4054-B492-AD92B9C7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3E53-C68D-40BB-8DDB-0E1EB07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80A6-F5FB-4DFD-8B70-2D725070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83F8-BBD9-4AA0-8C74-8A0C2728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3635-B693-4487-B6AF-E09B48995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5C6A7-3833-4F72-8AB2-7B2661C6E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EBD4-85B6-4132-9611-1B5D9971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94E8-25F9-48F3-B671-2A49ABF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AF28-E345-4B8E-B294-C75411CC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AB50-CAB5-422E-B48C-33A5B1D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1747-BEA4-431D-A4D4-C4B7ABE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937D-7055-40E0-B3B6-49F1B777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CD00C-CFED-4FCC-89AD-26EA717EA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85528-7706-4644-B237-DE673D303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5F80-5DC9-416F-9D00-8297FAE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353C-2927-4092-BD63-1263337F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1DBA9-AE6C-4F25-82D4-D70E15FA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F0A-B7B3-49F4-926A-7BB997E6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430E-9B8A-479D-9029-F6018BC9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A080-7106-44C1-AD6D-8D4E73D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0BE3-1342-457B-9F4E-D7AFE14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54880-4AA3-43F7-B039-603A45CF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19D2-5725-491C-9B82-1F0A03E2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DAFE-7C42-41E1-8044-61C0F9B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FA3A-DA03-438A-98AD-1A4E0AEE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906A-5DCE-4447-A242-C2963D9F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233A3-473E-406E-B10D-B6326815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738E4-3C9D-4DA8-B25D-DE63079C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A940-759A-44DD-AB61-7E957B3D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1294-1026-4045-9F2E-9FFB7A9F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5874-F98A-46D6-AD9E-EC5FAC0F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AE5F-4A9A-4201-BC72-D473634E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7CB86-66C3-4261-8BAE-A1004209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E1E1-D231-45B3-9BDC-220C6319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A939-8539-42FF-9A30-6CF2E7A6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F4DE-1B1A-41FC-9F1F-47C0578B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9EF70-4A2C-420D-B275-833C1327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0465-A43D-41D9-B9BC-484D7B69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023-8206-4D11-B129-E44DC1B4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0C78-8201-4A07-B861-5C8A77A0091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1E46-FA06-4BB0-8FD9-D5500B630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3DBA-9476-419C-BA06-22FEC3FA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2E79-6535-4518-9FE1-2EFBC15C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inuxconfig.org/bash-scripting-tutorial-for-beginners" TargetMode="External"/><Relationship Id="rId3" Type="http://schemas.openxmlformats.org/officeDocument/2006/relationships/hyperlink" Target="https://vim-adventures.com/" TargetMode="External"/><Relationship Id="rId7" Type="http://schemas.openxmlformats.org/officeDocument/2006/relationships/hyperlink" Target="https://github.com/ieee-uci/IEEE-Linux_Dotfiles" TargetMode="External"/><Relationship Id="rId2" Type="http://schemas.openxmlformats.org/officeDocument/2006/relationships/hyperlink" Target="https://www.vimg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muxcheatsheet.com/" TargetMode="External"/><Relationship Id="rId5" Type="http://schemas.openxmlformats.org/officeDocument/2006/relationships/hyperlink" Target="https://vim.rtorr.com/" TargetMode="External"/><Relationship Id="rId4" Type="http://schemas.openxmlformats.org/officeDocument/2006/relationships/hyperlink" Target="https://vim.fandom.com/wiki/Vim_Tips_Wik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" TargetMode="External"/><Relationship Id="rId2" Type="http://schemas.openxmlformats.org/officeDocument/2006/relationships/hyperlink" Target="https://github.com/ValenYamamoto/IEEE_Linux_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D924-6C7F-4974-91F1-AF44AE38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Command Line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774D7-BEC8-4E70-A072-9A516FE0E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10/12/2021</a:t>
            </a:r>
          </a:p>
        </p:txBody>
      </p:sp>
    </p:spTree>
    <p:extLst>
      <p:ext uri="{BB962C8B-B14F-4D97-AF65-F5344CB8AC3E}">
        <p14:creationId xmlns:p14="http://schemas.microsoft.com/office/powerpoint/2010/main" val="427846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70D6-8FE9-19BB-D59C-8DA19C70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E0C4-5179-2B27-AA69-7BF09778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– get type of file</a:t>
            </a:r>
          </a:p>
          <a:p>
            <a:pPr lvl="1"/>
            <a:r>
              <a:rPr lang="en-US" dirty="0"/>
              <a:t>Usage: file &lt;filename&gt;</a:t>
            </a:r>
          </a:p>
          <a:p>
            <a:r>
              <a:rPr lang="en-US" dirty="0"/>
              <a:t>ls –l &lt;filename&gt;</a:t>
            </a:r>
          </a:p>
          <a:p>
            <a:pPr lvl="1"/>
            <a:r>
              <a:rPr lang="en-US" dirty="0"/>
              <a:t>Get information on permissions, file size, last access time</a:t>
            </a:r>
          </a:p>
        </p:txBody>
      </p:sp>
    </p:spTree>
    <p:extLst>
      <p:ext uri="{BB962C8B-B14F-4D97-AF65-F5344CB8AC3E}">
        <p14:creationId xmlns:p14="http://schemas.microsoft.com/office/powerpoint/2010/main" val="249249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67D0-C7D5-54F4-AABD-CE4EF6F8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EF68-22B0-3214-84C2-76138720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groups of permissions</a:t>
            </a:r>
          </a:p>
          <a:p>
            <a:pPr lvl="1"/>
            <a:r>
              <a:rPr lang="en-US" dirty="0"/>
              <a:t>User – what permission you have</a:t>
            </a:r>
          </a:p>
          <a:p>
            <a:pPr lvl="1"/>
            <a:r>
              <a:rPr lang="en-US" dirty="0"/>
              <a:t>Group – what permissions the group has</a:t>
            </a:r>
          </a:p>
          <a:p>
            <a:pPr lvl="1"/>
            <a:r>
              <a:rPr lang="en-US" dirty="0"/>
              <a:t>Global  - what permissions everyone has</a:t>
            </a:r>
          </a:p>
          <a:p>
            <a:r>
              <a:rPr lang="en-US" dirty="0"/>
              <a:t>Represented as bit string (</a:t>
            </a:r>
            <a:r>
              <a:rPr lang="en-US" dirty="0" err="1"/>
              <a:t>rwx-rwx-rwx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 = 4</a:t>
            </a:r>
          </a:p>
          <a:p>
            <a:pPr lvl="1"/>
            <a:r>
              <a:rPr lang="en-US" dirty="0"/>
              <a:t>w = 2</a:t>
            </a:r>
          </a:p>
          <a:p>
            <a:pPr lvl="1"/>
            <a:r>
              <a:rPr lang="en-US"/>
              <a:t>x = 1</a:t>
            </a:r>
            <a:endParaRPr lang="en-US" dirty="0"/>
          </a:p>
          <a:p>
            <a:r>
              <a:rPr lang="en-US" dirty="0"/>
              <a:t>Change with </a:t>
            </a:r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/>
              <a:t>Usage: </a:t>
            </a:r>
            <a:r>
              <a:rPr lang="en-US" dirty="0" err="1"/>
              <a:t>chmod</a:t>
            </a:r>
            <a:r>
              <a:rPr lang="en-US" dirty="0"/>
              <a:t> 644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294754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Vim practice and information</a:t>
            </a:r>
          </a:p>
          <a:p>
            <a:pPr lvl="1"/>
            <a:r>
              <a:rPr lang="en-US" dirty="0"/>
              <a:t>Vim golf - </a:t>
            </a:r>
            <a:r>
              <a:rPr lang="en-US" dirty="0">
                <a:hlinkClick r:id="rId2"/>
              </a:rPr>
              <a:t>https://www.vimgolf.com/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adventure - </a:t>
            </a:r>
            <a:r>
              <a:rPr lang="en-US" dirty="0">
                <a:hlinkClick r:id="rId3"/>
              </a:rPr>
              <a:t>https://vim-adventures.com/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tips wiki - </a:t>
            </a:r>
            <a:r>
              <a:rPr lang="en-US" dirty="0">
                <a:hlinkClick r:id="rId4"/>
              </a:rPr>
              <a:t>https://vim.fandom.com/wiki/Vim_Tips_Wiki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Vim cheat sheet - </a:t>
            </a:r>
            <a:r>
              <a:rPr lang="en-US" dirty="0">
                <a:hlinkClick r:id="rId5"/>
              </a:rPr>
              <a:t>https://vim.rtorr.com/</a:t>
            </a:r>
            <a:r>
              <a:rPr lang="en-US" dirty="0"/>
              <a:t> </a:t>
            </a:r>
          </a:p>
          <a:p>
            <a:r>
              <a:rPr lang="en-US" dirty="0" err="1"/>
              <a:t>Tmux</a:t>
            </a:r>
            <a:r>
              <a:rPr lang="en-US" dirty="0"/>
              <a:t> Cheat Sheet - </a:t>
            </a:r>
            <a:r>
              <a:rPr lang="en-US" dirty="0">
                <a:hlinkClick r:id="rId6"/>
              </a:rPr>
              <a:t>https://tmuxcheatsheet.com/</a:t>
            </a:r>
            <a:r>
              <a:rPr lang="en-US" dirty="0"/>
              <a:t> </a:t>
            </a:r>
          </a:p>
          <a:p>
            <a:r>
              <a:rPr lang="en-US" dirty="0"/>
              <a:t>Check out Spring 2021 Workshop on dotfiles - </a:t>
            </a:r>
            <a:r>
              <a:rPr lang="en-US" dirty="0">
                <a:hlinkClick r:id="rId7"/>
              </a:rPr>
              <a:t>https://github.com/ieee-uci/IEEE-Linux_Dotfiles</a:t>
            </a:r>
            <a:r>
              <a:rPr lang="en-US" dirty="0"/>
              <a:t> </a:t>
            </a:r>
          </a:p>
          <a:p>
            <a:r>
              <a:rPr lang="en-US" dirty="0"/>
              <a:t>Bash scripting - </a:t>
            </a:r>
            <a:r>
              <a:rPr lang="en-US" dirty="0">
                <a:hlinkClick r:id="rId8"/>
              </a:rPr>
              <a:t>https://linuxconfig.org/bash-scripting-tutorial-for-beginners</a:t>
            </a:r>
            <a:r>
              <a:rPr lang="en-US" dirty="0"/>
              <a:t> </a:t>
            </a:r>
          </a:p>
          <a:p>
            <a:r>
              <a:rPr lang="en-US" dirty="0"/>
              <a:t>Come to our next workshop!!!!!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4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+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https://github.com/ValenYamamoto/IEEE_Linux_Workshop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https://github.com/ValenYamamoto/IEEE_Linux_Workshop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linux</a:t>
            </a:r>
            <a:r>
              <a:rPr lang="en-US" dirty="0"/>
              <a:t> command line to follow along</a:t>
            </a:r>
          </a:p>
          <a:p>
            <a:pPr lvl="1"/>
            <a:r>
              <a:rPr lang="en-US" dirty="0"/>
              <a:t>ICS servers – uci_net_id@openlab.ics.uci.edu </a:t>
            </a:r>
          </a:p>
          <a:p>
            <a:pPr lvl="2"/>
            <a:r>
              <a:rPr lang="en-US" dirty="0"/>
              <a:t>Sign in with ICS username/password</a:t>
            </a:r>
          </a:p>
          <a:p>
            <a:pPr lvl="1"/>
            <a:r>
              <a:rPr lang="en-US" dirty="0"/>
              <a:t>EECS servers </a:t>
            </a:r>
            <a:r>
              <a:rPr lang="en-US" dirty="0" err="1"/>
              <a:t>uci_net_net_id</a:t>
            </a:r>
            <a:r>
              <a:rPr lang="en-US" dirty="0"/>
              <a:t>@[bondi,crystalcove,laguna,zuma].eecs.uci.edu</a:t>
            </a:r>
          </a:p>
          <a:p>
            <a:pPr lvl="2"/>
            <a:r>
              <a:rPr lang="en-US" dirty="0"/>
              <a:t>Sign in UCI Net username/password (what gets you into Canvas)</a:t>
            </a:r>
          </a:p>
          <a:p>
            <a:pPr lvl="1"/>
            <a:r>
              <a:rPr lang="en-US" dirty="0"/>
              <a:t>Windows – download WSL/Ubuntu Shell</a:t>
            </a:r>
          </a:p>
          <a:p>
            <a:pPr lvl="2"/>
            <a:r>
              <a:rPr lang="en-US" dirty="0">
                <a:hlinkClick r:id="rId3"/>
              </a:rPr>
              <a:t>https://docs.microsoft.com/en-us/windows/wsl/install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https://www.microsoft.com/en-us/p/ubuntu/9nblggh4msv6?activetab=pivot:overviewtab</a:t>
            </a:r>
            <a:endParaRPr lang="en-US" dirty="0"/>
          </a:p>
          <a:p>
            <a:pPr lvl="1"/>
            <a:r>
              <a:rPr lang="en-US" dirty="0"/>
              <a:t>MacOS – terminal is </a:t>
            </a:r>
            <a:r>
              <a:rPr lang="en-US" dirty="0" err="1"/>
              <a:t>unix</a:t>
            </a:r>
            <a:r>
              <a:rPr lang="en-US" dirty="0"/>
              <a:t>-based</a:t>
            </a:r>
          </a:p>
        </p:txBody>
      </p:sp>
    </p:spTree>
    <p:extLst>
      <p:ext uri="{BB962C8B-B14F-4D97-AF65-F5344CB8AC3E}">
        <p14:creationId xmlns:p14="http://schemas.microsoft.com/office/powerpoint/2010/main" val="32059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992-B1C3-48A1-A922-CED8BED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1D77-5F90-45F8-BD66-125EC6D8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OS based on Unix</a:t>
            </a:r>
          </a:p>
          <a:p>
            <a:r>
              <a:rPr lang="en-US" dirty="0"/>
              <a:t>Lots of different distros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RedHat</a:t>
            </a:r>
          </a:p>
          <a:p>
            <a:pPr lvl="1"/>
            <a:r>
              <a:rPr lang="en-US" dirty="0"/>
              <a:t>Debian</a:t>
            </a:r>
          </a:p>
          <a:p>
            <a:endParaRPr lang="en-US" dirty="0"/>
          </a:p>
        </p:txBody>
      </p:sp>
      <p:pic>
        <p:nvPicPr>
          <p:cNvPr id="1026" name="Picture 2" descr="10 Most Stable Linux Distros In 2021">
            <a:extLst>
              <a:ext uri="{FF2B5EF4-FFF2-40B4-BE49-F238E27FC236}">
                <a16:creationId xmlns:a16="http://schemas.microsoft.com/office/drawing/2014/main" id="{5CDD45E3-6529-4866-9D97-B11A7504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089150"/>
            <a:ext cx="5734050" cy="43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7F22-BEC7-C3AF-8B30-9BBE5AD6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Command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AF9F5-1E97-F7CA-FA48-C058304B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5" r="33433" b="41481"/>
          <a:stretch/>
        </p:blipFill>
        <p:spPr>
          <a:xfrm>
            <a:off x="1175923" y="1690688"/>
            <a:ext cx="9692101" cy="4293966"/>
          </a:xfrm>
        </p:spPr>
      </p:pic>
    </p:spTree>
    <p:extLst>
      <p:ext uri="{BB962C8B-B14F-4D97-AF65-F5344CB8AC3E}">
        <p14:creationId xmlns:p14="http://schemas.microsoft.com/office/powerpoint/2010/main" val="37503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C95-B617-3A63-8751-8517DD67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163C-030A-AE6C-2308-3363DF98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r>
              <a:rPr lang="en-US" dirty="0"/>
              <a:t> – get username</a:t>
            </a:r>
          </a:p>
          <a:p>
            <a:r>
              <a:rPr lang="en-US" dirty="0" err="1"/>
              <a:t>pwd</a:t>
            </a:r>
            <a:r>
              <a:rPr lang="en-US" dirty="0"/>
              <a:t> – print working directory</a:t>
            </a:r>
          </a:p>
          <a:p>
            <a:r>
              <a:rPr lang="en-US" dirty="0"/>
              <a:t>echo – print on the screen</a:t>
            </a:r>
          </a:p>
        </p:txBody>
      </p:sp>
    </p:spTree>
    <p:extLst>
      <p:ext uri="{BB962C8B-B14F-4D97-AF65-F5344CB8AC3E}">
        <p14:creationId xmlns:p14="http://schemas.microsoft.com/office/powerpoint/2010/main" val="31750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81A-01EE-66B7-439E-5AF8B6EE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83A4-30A7-98D1-B11A-2DA1CEA0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Linux is a file (including directories, external devices, etc.)</a:t>
            </a:r>
          </a:p>
          <a:p>
            <a:r>
              <a:rPr lang="en-US" dirty="0"/>
              <a:t>Information is organized in directories (folders)</a:t>
            </a:r>
          </a:p>
          <a:p>
            <a:r>
              <a:rPr lang="en-US" dirty="0"/>
              <a:t>Filenames that start with a dot (.) are often configuration files and are often hidden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EF7B-E443-C793-63AD-8E4E011D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F67C-9691-D29A-3E87-B646D56D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 (list) – list files in directory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-a – list all files, including hidden files</a:t>
            </a:r>
          </a:p>
          <a:p>
            <a:pPr lvl="1"/>
            <a:r>
              <a:rPr lang="en-US" dirty="0"/>
              <a:t>-l – long list, which prints permissions, last access time</a:t>
            </a:r>
          </a:p>
          <a:p>
            <a:pPr lvl="1"/>
            <a:r>
              <a:rPr lang="en-US" dirty="0"/>
              <a:t>-t – sort by last access time</a:t>
            </a:r>
          </a:p>
          <a:p>
            <a:pPr lvl="1"/>
            <a:r>
              <a:rPr lang="en-US" dirty="0"/>
              <a:t>-S – sort by file size</a:t>
            </a:r>
          </a:p>
          <a:p>
            <a:r>
              <a:rPr lang="en-US" dirty="0"/>
              <a:t>Can have multiple options at once</a:t>
            </a:r>
          </a:p>
          <a:p>
            <a:pPr lvl="1"/>
            <a:r>
              <a:rPr lang="en-US" dirty="0"/>
              <a:t>ls –al – long list all files</a:t>
            </a:r>
          </a:p>
        </p:txBody>
      </p:sp>
    </p:spTree>
    <p:extLst>
      <p:ext uri="{BB962C8B-B14F-4D97-AF65-F5344CB8AC3E}">
        <p14:creationId xmlns:p14="http://schemas.microsoft.com/office/powerpoint/2010/main" val="191225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DC0E-BE9E-EE46-16B1-4A24C341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D967-E05B-9C0F-A1C9-29770456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– change directory, move between different directories</a:t>
            </a:r>
          </a:p>
          <a:p>
            <a:r>
              <a:rPr lang="en-US" dirty="0"/>
              <a:t>Usage: cd &lt;</a:t>
            </a:r>
            <a:r>
              <a:rPr lang="en-US" dirty="0" err="1"/>
              <a:t>directory_name</a:t>
            </a:r>
            <a:r>
              <a:rPr lang="en-US" dirty="0"/>
              <a:t>&gt;</a:t>
            </a:r>
          </a:p>
          <a:p>
            <a:r>
              <a:rPr lang="en-US" dirty="0"/>
              <a:t>Special directories</a:t>
            </a:r>
          </a:p>
          <a:p>
            <a:pPr lvl="1"/>
            <a:r>
              <a:rPr lang="en-US" dirty="0"/>
              <a:t>. – the current directory (cd .)</a:t>
            </a:r>
          </a:p>
          <a:p>
            <a:pPr lvl="1"/>
            <a:r>
              <a:rPr lang="en-US" dirty="0"/>
              <a:t>.. – the parent directory (cd ..)</a:t>
            </a:r>
          </a:p>
          <a:p>
            <a:pPr lvl="1"/>
            <a:r>
              <a:rPr lang="en-US" dirty="0"/>
              <a:t>~ – your home directory (cd ~)</a:t>
            </a:r>
          </a:p>
          <a:p>
            <a:pPr lvl="1"/>
            <a:r>
              <a:rPr lang="en-US" dirty="0"/>
              <a:t>- – the last directory you were in (cd -)</a:t>
            </a:r>
          </a:p>
        </p:txBody>
      </p:sp>
    </p:spTree>
    <p:extLst>
      <p:ext uri="{BB962C8B-B14F-4D97-AF65-F5344CB8AC3E}">
        <p14:creationId xmlns:p14="http://schemas.microsoft.com/office/powerpoint/2010/main" val="159531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D755-631C-FD63-A9FF-94978DB3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CDB5-A1A3-2C03-06C3-F0B0655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– concatenate files and print to terminal</a:t>
            </a:r>
          </a:p>
          <a:p>
            <a:pPr lvl="1"/>
            <a:r>
              <a:rPr lang="en-US" dirty="0"/>
              <a:t>Usage: cat &lt;filename1&gt; &lt;filename2&gt; …</a:t>
            </a:r>
          </a:p>
          <a:p>
            <a:r>
              <a:rPr lang="en-US" dirty="0"/>
              <a:t>less – view longer files </a:t>
            </a:r>
          </a:p>
          <a:p>
            <a:pPr lvl="1"/>
            <a:r>
              <a:rPr lang="en-US" dirty="0"/>
              <a:t>Usage: less &lt;filename1&gt; &lt;filename2&gt; …</a:t>
            </a:r>
          </a:p>
          <a:p>
            <a:r>
              <a:rPr lang="en-US" dirty="0"/>
              <a:t>head – view the beginning of a file</a:t>
            </a:r>
          </a:p>
          <a:p>
            <a:pPr lvl="1"/>
            <a:r>
              <a:rPr lang="en-US" dirty="0"/>
              <a:t>Usage: head &lt;filename1&gt; &lt;filename2&gt; …</a:t>
            </a:r>
          </a:p>
          <a:p>
            <a:r>
              <a:rPr lang="en-US" dirty="0"/>
              <a:t>tail – view the end of the file</a:t>
            </a:r>
          </a:p>
          <a:p>
            <a:pPr lvl="1"/>
            <a:r>
              <a:rPr lang="en-US" dirty="0"/>
              <a:t>Usage: tail &lt;filename1&gt; &lt;filename2&gt; …</a:t>
            </a:r>
          </a:p>
        </p:txBody>
      </p:sp>
    </p:spTree>
    <p:extLst>
      <p:ext uri="{BB962C8B-B14F-4D97-AF65-F5344CB8AC3E}">
        <p14:creationId xmlns:p14="http://schemas.microsoft.com/office/powerpoint/2010/main" val="281980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606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Linux Command Line Workshop</vt:lpstr>
      <vt:lpstr>Overview + Repository</vt:lpstr>
      <vt:lpstr>What is Linux?</vt:lpstr>
      <vt:lpstr>Welcome to the Command Line</vt:lpstr>
      <vt:lpstr>Gathering Information</vt:lpstr>
      <vt:lpstr>Linux Filesystem</vt:lpstr>
      <vt:lpstr>ls</vt:lpstr>
      <vt:lpstr>cd</vt:lpstr>
      <vt:lpstr>Viewing Files</vt:lpstr>
      <vt:lpstr>Interacting with Files</vt:lpstr>
      <vt:lpstr>Permissions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 Line Workshop</dc:title>
  <dc:creator>Yamamoto, Valen</dc:creator>
  <cp:lastModifiedBy>Valen Yamamoto</cp:lastModifiedBy>
  <cp:revision>4</cp:revision>
  <dcterms:created xsi:type="dcterms:W3CDTF">2021-10-10T22:00:34Z</dcterms:created>
  <dcterms:modified xsi:type="dcterms:W3CDTF">2022-09-30T01:04:38Z</dcterms:modified>
</cp:coreProperties>
</file>