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26D5-E56D-4647-B70F-ED4ED97B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47993-1D64-42EA-A3A9-BFFD86DCB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781D-E8F3-4A46-9E0C-215D0C25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FB391-4537-427A-A009-B43131F9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7FEC0-AC6E-474E-8D98-129DBB87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712F-FDC7-42C1-824A-1DD0C5C1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FF799-B937-489F-9274-44E0644D1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5409E-066A-4B73-8131-612A26D3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D8D9-CBCF-427F-BC43-E5334B9C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7CA50-BB3A-49A2-A2F7-54A05BBD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2B1CD-BC44-4943-897B-F21DECAD7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02B35-639C-45E7-8E67-7BB525151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2B78E-E469-4E77-8716-F52433B2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8E99-CC3F-4CB9-92DE-0913EF3F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77BF6-D0CF-4317-B91E-339A9411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7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47D8-9C75-43CE-A4DB-5948359D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F054-3AAB-4216-BFF8-973CBE0C8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911C-9448-423E-9C44-3A49D3D1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F795-DB1F-469A-9A78-729454E1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7EE2-3731-4874-9644-BE1B712B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6403-297A-4E02-A15C-055E4E7A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32C55-7CE9-46C3-9550-63F8283B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AA050-71D9-454F-9BC0-79629D7C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BD9A5-B64D-4593-9014-C57D34D1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47E8-EAA1-4CF9-846E-B1F1B460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B5FD-4B78-4DDC-90CE-16E1805D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E70EA-E80C-42FE-8D1C-D3868B372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CEABE-3178-43CD-B404-4804F2FEA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831C4-D801-40AF-AAAD-2CD66DD3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ECDB1-D23C-49F7-8847-F9DFEB2D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84FB2-DFC0-430C-95C7-2F6F1352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363-CB07-4F37-8809-317142F9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80B2F-8D64-497A-87A0-C45A8F7F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EE0A6-2102-44AC-B537-8BCE20715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B2314-9E79-4F89-8361-D61748AB6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0E955-81FA-4341-82DB-379779F99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B9884-7FB2-498F-8213-BDBDC4DF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BCC93-F802-4D62-9536-3C8D0CF2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95916-8E4A-4144-9084-CE0A98D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6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8176-60DA-4F18-B1CB-DA6CD0B7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6BD1D-5215-4D54-83CC-6E8F0E9E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815DB-5069-4559-AE7A-C84C6F73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01FED-BFB4-446B-BBC2-71EE6C8C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7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9946A-942F-4DBF-910C-126CAD92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1D50D-BF1B-4E11-987A-D1F52E09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4F1F6-C0E7-466D-9DCE-24D9998E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4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BB6B-03AE-4F0A-89C7-8520496B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98D2-1267-44A6-878B-4E8B0B26B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FB96D-2D0B-4445-B6A5-E5EE19D95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57FC4-B83D-4FC6-A840-ACB2AF8F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51532-2D54-48B9-B7E7-1FFCF086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AA08C-5E0D-450D-8BD5-3C60AF5A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0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17C8-7494-410B-A0C4-35C7DB8F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AC019-C03F-41EF-B665-D64DD77B9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45E1E-64EA-4DB7-AA55-7D745C3B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5FAED-09D5-43F0-8757-0B2E241B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2785E-CAF3-4F3E-8619-BE8DD879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89714-9C36-40B7-B14F-C3CFCD3D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6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B2AF3-19A6-47D8-9EF1-DF8CA9D4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54E0A-A60D-4875-8A22-B0570A14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29487-7451-4B24-97D4-C47D75AE7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F7C4-D132-453A-B848-8125578FCBF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1DEC3-EA68-4C7E-A46B-55DA7D3F5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2D5E-494C-49A2-B982-7B47940B3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9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C44E-DF84-4DDA-ACD1-ECDA3F18F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IEEE Python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A90AB-71BC-4E88-8230-FB8CFA408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4/23/2021</a:t>
            </a:r>
          </a:p>
        </p:txBody>
      </p:sp>
    </p:spTree>
    <p:extLst>
      <p:ext uri="{BB962C8B-B14F-4D97-AF65-F5344CB8AC3E}">
        <p14:creationId xmlns:p14="http://schemas.microsoft.com/office/powerpoint/2010/main" val="379293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B6B1-20F2-4846-8D21-A357B639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C846-E2BD-4F1D-B67E-F2EEEE74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IEEE classic: Learn to use </a:t>
            </a:r>
            <a:r>
              <a:rPr lang="en-US" dirty="0" err="1"/>
              <a:t>KiCAD</a:t>
            </a:r>
            <a:r>
              <a:rPr lang="en-US" dirty="0"/>
              <a:t> to design your PCB</a:t>
            </a:r>
          </a:p>
          <a:p>
            <a:r>
              <a:rPr lang="en-US" dirty="0"/>
              <a:t>Can convert projects on solderless breadboard to a much neater, cooler custom PCB</a:t>
            </a:r>
          </a:p>
          <a:p>
            <a:pPr lvl="1"/>
            <a:r>
              <a:rPr lang="en-US" dirty="0"/>
              <a:t>Good for showing off at interviews</a:t>
            </a:r>
          </a:p>
        </p:txBody>
      </p:sp>
    </p:spTree>
    <p:extLst>
      <p:ext uri="{BB962C8B-B14F-4D97-AF65-F5344CB8AC3E}">
        <p14:creationId xmlns:p14="http://schemas.microsoft.com/office/powerpoint/2010/main" val="399956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786A-1697-4683-9D61-A88D0CF3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(Ice Cream?)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9007-D1F2-466F-B7CF-15518B660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week 9, we’re all tired, why not eat ice cream and be social?</a:t>
            </a:r>
          </a:p>
          <a:p>
            <a:pPr lvl="1"/>
            <a:r>
              <a:rPr lang="en-US" dirty="0"/>
              <a:t>(you provide the ice cream for yourself unfortunately)</a:t>
            </a:r>
          </a:p>
          <a:p>
            <a:r>
              <a:rPr lang="en-US" dirty="0"/>
              <a:t>Or any other type of social</a:t>
            </a:r>
          </a:p>
          <a:p>
            <a:pPr lvl="1"/>
            <a:r>
              <a:rPr lang="en-US" dirty="0"/>
              <a:t>Among us</a:t>
            </a:r>
          </a:p>
          <a:p>
            <a:pPr lvl="1"/>
            <a:r>
              <a:rPr lang="en-US" dirty="0"/>
              <a:t>Movie night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7360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AB02-468E-4066-BC2C-10AEE89B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5697-E267-4156-B181-1B651E15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an interpreted, high-level, dynamically typed programming language</a:t>
            </a:r>
          </a:p>
          <a:p>
            <a:r>
              <a:rPr lang="en-US" dirty="0"/>
              <a:t>Used for scripting and prototyping</a:t>
            </a:r>
          </a:p>
          <a:p>
            <a:pPr lvl="1"/>
            <a:r>
              <a:rPr lang="en-US" dirty="0"/>
              <a:t>Especially popular for data analysis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4837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C44E-DF84-4DDA-ACD1-ECDA3F18F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A90AB-71BC-4E88-8230-FB8CFA408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superfast Python Intro</a:t>
            </a:r>
          </a:p>
          <a:p>
            <a:r>
              <a:rPr lang="en-US" dirty="0"/>
              <a:t>https://colab.research.google.com/drive/1FZuA1N19z2-xT6wfhEzVRgXIwyFi-VJ_?usp=sharing</a:t>
            </a:r>
          </a:p>
        </p:txBody>
      </p:sp>
    </p:spTree>
    <p:extLst>
      <p:ext uri="{BB962C8B-B14F-4D97-AF65-F5344CB8AC3E}">
        <p14:creationId xmlns:p14="http://schemas.microsoft.com/office/powerpoint/2010/main" val="403351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C44E-DF84-4DDA-ACD1-ECDA3F18F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A90AB-71BC-4E88-8230-FB8CFA408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are we coding?</a:t>
            </a:r>
          </a:p>
          <a:p>
            <a:r>
              <a:rPr lang="en-US" dirty="0"/>
              <a:t>https://colab.research.google.com/drive/1SW3-krotbXJKfcejoYD3OCpK_Mn2YIXJ?usp=sharing</a:t>
            </a:r>
          </a:p>
        </p:txBody>
      </p:sp>
    </p:spTree>
    <p:extLst>
      <p:ext uri="{BB962C8B-B14F-4D97-AF65-F5344CB8AC3E}">
        <p14:creationId xmlns:p14="http://schemas.microsoft.com/office/powerpoint/2010/main" val="256436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A086-5473-4E0B-87E0-4EBF3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SPICE </a:t>
            </a:r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5D6D-DEF5-4187-81A9-6D2AE749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7945" cy="4351338"/>
          </a:xfrm>
        </p:spPr>
        <p:txBody>
          <a:bodyPr/>
          <a:lstStyle/>
          <a:p>
            <a:r>
              <a:rPr lang="en-US" dirty="0"/>
              <a:t>On the left we have some SPICE simulation output</a:t>
            </a:r>
          </a:p>
          <a:p>
            <a:pPr lvl="1"/>
            <a:r>
              <a:rPr lang="en-US" dirty="0"/>
              <a:t>Over 2000 lines long</a:t>
            </a:r>
          </a:p>
          <a:p>
            <a:r>
              <a:rPr lang="en-US" dirty="0"/>
              <a:t>Somewhere in here are some components that are high when they shouldn’t be</a:t>
            </a:r>
          </a:p>
          <a:p>
            <a:r>
              <a:rPr lang="en-US" dirty="0"/>
              <a:t>How do we find offending components?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E3427-3BEB-4A55-9DB7-6D77755D6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092834"/>
            <a:ext cx="5674344" cy="50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8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2F10-6D25-40D5-88E7-265E0712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like aren’t there tools that do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EF81-067F-40B5-94C1-3ED184E0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many more elaborate simulator can check for breakdown voltages and shorts and much more during the simulation</a:t>
            </a:r>
          </a:p>
          <a:p>
            <a:r>
              <a:rPr lang="en-US" dirty="0"/>
              <a:t>However, you are adding a check for every component in every simulation tick</a:t>
            </a:r>
          </a:p>
          <a:p>
            <a:pPr lvl="1"/>
            <a:r>
              <a:rPr lang="en-US" dirty="0"/>
              <a:t>This scales very badly</a:t>
            </a:r>
          </a:p>
          <a:p>
            <a:r>
              <a:rPr lang="en-US" dirty="0"/>
              <a:t>Much faster to run the sim and then run this python program on it</a:t>
            </a:r>
          </a:p>
        </p:txBody>
      </p:sp>
    </p:spTree>
    <p:extLst>
      <p:ext uri="{BB962C8B-B14F-4D97-AF65-F5344CB8AC3E}">
        <p14:creationId xmlns:p14="http://schemas.microsoft.com/office/powerpoint/2010/main" val="119417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4B1B-BDBF-40CE-9059-4DBE2E9E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Python Topics To Look into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D62C-10D4-48FB-B0ED-E0412A01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  <a:p>
            <a:pPr lvl="1"/>
            <a:r>
              <a:rPr lang="en-US" dirty="0"/>
              <a:t>Matplotlib – for graphing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– for matrices</a:t>
            </a:r>
          </a:p>
          <a:p>
            <a:pPr lvl="1"/>
            <a:r>
              <a:rPr lang="en-US" dirty="0"/>
              <a:t>Pandas – for data analysis</a:t>
            </a:r>
          </a:p>
          <a:p>
            <a:r>
              <a:rPr lang="en-US" dirty="0"/>
              <a:t>Interesting Python stuff</a:t>
            </a:r>
          </a:p>
          <a:p>
            <a:pPr lvl="1"/>
            <a:r>
              <a:rPr lang="en-US" dirty="0"/>
              <a:t>List/dictionary comprehensions</a:t>
            </a:r>
          </a:p>
          <a:p>
            <a:pPr lvl="1"/>
            <a:r>
              <a:rPr lang="en-US" dirty="0"/>
              <a:t>generators</a:t>
            </a:r>
          </a:p>
        </p:txBody>
      </p:sp>
    </p:spTree>
    <p:extLst>
      <p:ext uri="{BB962C8B-B14F-4D97-AF65-F5344CB8AC3E}">
        <p14:creationId xmlns:p14="http://schemas.microsoft.com/office/powerpoint/2010/main" val="71238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1A49-94B8-4798-BEB3-9CF239842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9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CA5E-8F30-4B01-85D8-620395E19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to vote!</a:t>
            </a:r>
          </a:p>
        </p:txBody>
      </p:sp>
    </p:spTree>
    <p:extLst>
      <p:ext uri="{BB962C8B-B14F-4D97-AF65-F5344CB8AC3E}">
        <p14:creationId xmlns:p14="http://schemas.microsoft.com/office/powerpoint/2010/main" val="83118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5BA-C603-433A-8ECB-7B518FB0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Dotfiles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F78F-68A4-4292-84A7-E4B0CA24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customize your Linux setup? Learn how to change your Linux prompt, make line numbers appear automatically in Vim, and rebind annoying combinations for </a:t>
            </a:r>
            <a:r>
              <a:rPr lang="en-US" dirty="0" err="1"/>
              <a:t>tmux</a:t>
            </a:r>
            <a:r>
              <a:rPr lang="en-US" dirty="0"/>
              <a:t>!</a:t>
            </a:r>
          </a:p>
          <a:p>
            <a:r>
              <a:rPr lang="en-US" dirty="0"/>
              <a:t>Put all of this in a </a:t>
            </a:r>
            <a:r>
              <a:rPr lang="en-US" dirty="0" err="1"/>
              <a:t>github</a:t>
            </a:r>
            <a:r>
              <a:rPr lang="en-US" dirty="0"/>
              <a:t> repo with a script to automatically </a:t>
            </a:r>
            <a:r>
              <a:rPr lang="en-US" dirty="0" err="1"/>
              <a:t>simlink</a:t>
            </a:r>
            <a:r>
              <a:rPr lang="en-US" dirty="0"/>
              <a:t> all of this for you</a:t>
            </a:r>
          </a:p>
          <a:p>
            <a:pPr lvl="1"/>
            <a:r>
              <a:rPr lang="en-US" dirty="0"/>
              <a:t>Can pull this down and install in every new environment</a:t>
            </a:r>
          </a:p>
        </p:txBody>
      </p:sp>
    </p:spTree>
    <p:extLst>
      <p:ext uri="{BB962C8B-B14F-4D97-AF65-F5344CB8AC3E}">
        <p14:creationId xmlns:p14="http://schemas.microsoft.com/office/powerpoint/2010/main" val="336451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350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IEEE Python Workshop</vt:lpstr>
      <vt:lpstr>What is Python?</vt:lpstr>
      <vt:lpstr>Python Basics</vt:lpstr>
      <vt:lpstr>The Program</vt:lpstr>
      <vt:lpstr>SPICE Output</vt:lpstr>
      <vt:lpstr>But like aren’t there tools that do that?</vt:lpstr>
      <vt:lpstr>More Python Topics To Look into </vt:lpstr>
      <vt:lpstr>Week 9 Workshop</vt:lpstr>
      <vt:lpstr>Linux Dotfiles</vt:lpstr>
      <vt:lpstr>PCB Workshop</vt:lpstr>
      <vt:lpstr>Social (Ice Cream?)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Python Workshop</dc:title>
  <dc:creator>Valen Yamamoto</dc:creator>
  <cp:lastModifiedBy>Valen Yamamoto</cp:lastModifiedBy>
  <cp:revision>6</cp:revision>
  <dcterms:created xsi:type="dcterms:W3CDTF">2021-04-17T03:49:27Z</dcterms:created>
  <dcterms:modified xsi:type="dcterms:W3CDTF">2021-04-24T00:25:09Z</dcterms:modified>
</cp:coreProperties>
</file>