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750E0-2AB7-A2AF-034A-A781F0A53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35805-56D1-6AD1-42ED-B14BECF5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BB2A99-2DC5-B96B-0D83-BA82FD8B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08FD8-C710-F03B-5A9E-36E05BC4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E897F-D0DE-7E19-3DD5-A7D0292B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6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2055D-A6C0-0394-3C51-2A0982C8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1BF3BD-F2C5-A78B-87DA-A0558EF3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F161E-2741-9E98-9408-D0D1449B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69105-FB9E-5C1E-AAEF-109E0669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47DB9-6165-B4B5-23F0-5F408A8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85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CFFE3D-8F55-9FC1-8819-08ABEF3A7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02E3CF-2ABA-7AA1-7564-0BB1F2B26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6C5EDB-9397-AA43-7D92-189F36AD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BB7FC-36BB-7B1F-C716-23F8CFCC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F076C-7C1B-EC73-9B64-18E0B411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5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CAE0-4001-2490-A2A3-9BADA678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963A7-ADD3-3A47-1012-12C23408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A1E69-066F-3477-6A0A-F140BD10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1FCE7-3EE1-AE2A-9355-B0A37540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907B4-C64E-6708-D8F8-9CD70BE0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44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63F99-F142-3A04-5EA5-F2A2A262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FA4C58-F2CA-517C-C132-941DBBBD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E17C91-0B59-0540-F444-D16D4502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750EF-5D3B-6B79-2520-50C7D4B0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B0868-0232-3BD4-8C39-356F195F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55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A3981-FAD8-1A6C-4A91-3652A704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8F4F5-0D6C-DE08-AA2D-8E45F0C62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5C296B-E556-454D-907B-1D9311E45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9A6E74-E15B-1FD9-5542-7B48028C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4E8C15-EF5F-59CE-3464-3290CE68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7C3A31-6840-46AB-F948-C7E84DA0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69D0-8A8C-ADAF-A4F8-9BEF9811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128D3F-274E-EF3C-596F-184234E8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E37E50-1979-DE44-BBB6-5D6333C05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065A10-8584-281F-A57F-75F4E30EB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3AC979-4019-FCF1-DE64-3DC8BCE74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8F8474-FCDD-329C-0A7E-B102BF2A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894469-F039-D11C-FCD8-09F23F30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6A69D5-7959-A03A-8D44-088131EF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6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D507-FC9A-769A-9225-6D41101E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74B988-2C29-80B8-6AAD-D85C82BE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75B7FF-4413-CD3F-62B5-94875B55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6CD06F-1066-75FE-AF8C-4E53C5D9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9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E1C2A0-9360-2122-56AE-68C09004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787E4B-4276-FBA9-3E77-CD3582EE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5A3BA3-DC79-3BD1-11E0-66BB8EE8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18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314D9-F33A-D2BB-E578-03C69633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BD81D-05B2-81EB-187E-2EFA7097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80905C-81F0-9A98-9F73-2408D3CA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A5261F-0936-517A-540A-181B07D7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A29BA0-9CF3-E314-F6F9-246B8F29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92E4EE-51CE-D021-C9BE-04528191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71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9D80B-BFFC-65CA-AD74-194898A9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2BC54F-C5CE-CAAB-6E98-892135FCF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C26B40-EB99-C0A4-10EA-E99198BE6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9241C-E471-D032-AD60-3C079E9E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5DDCD7-6A2C-A6AE-6924-164CB635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A123A-184E-77CC-4E6F-9EA630E5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91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55B309-6054-0DD8-8F01-8B0AD6D2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959AFA-BE92-D3A3-AA2F-D0C50A03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C372B-EC3A-64E2-0C54-105622D60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227C4-200F-44BE-84F0-DD1DCC835D3F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08FE5-6C3E-7912-BE3F-35A804388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BBCEAD-51F8-0681-B9E8-1F0D40624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37281-6893-4C5A-849A-A54586474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1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065C14-3A8A-FC75-E36B-50F6C9AD3A5A}"/>
              </a:ext>
            </a:extLst>
          </p:cNvPr>
          <p:cNvGrpSpPr/>
          <p:nvPr/>
        </p:nvGrpSpPr>
        <p:grpSpPr>
          <a:xfrm>
            <a:off x="1498630" y="643467"/>
            <a:ext cx="9126691" cy="5571065"/>
            <a:chOff x="1498630" y="643467"/>
            <a:chExt cx="9126691" cy="5571065"/>
          </a:xfrm>
        </p:grpSpPr>
        <p:pic>
          <p:nvPicPr>
            <p:cNvPr id="1026" name="Picture 2" descr="Blueprint: 655.530 imagens, fotos e ilustrações stock livres de direitos |  Shutterstock">
              <a:extLst>
                <a:ext uri="{FF2B5EF4-FFF2-40B4-BE49-F238E27FC236}">
                  <a16:creationId xmlns:a16="http://schemas.microsoft.com/office/drawing/2014/main" id="{B542F44B-D635-D399-D7D5-00AD89F7C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66679" y="643467"/>
              <a:ext cx="9058642" cy="557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A0EC16A-7BC8-640F-400E-3D08D3D9B2D1}"/>
                </a:ext>
              </a:extLst>
            </p:cNvPr>
            <p:cNvSpPr/>
            <p:nvPr/>
          </p:nvSpPr>
          <p:spPr>
            <a:xfrm>
              <a:off x="2771775" y="1409700"/>
              <a:ext cx="1581150" cy="1480838"/>
            </a:xfrm>
            <a:custGeom>
              <a:avLst/>
              <a:gdLst>
                <a:gd name="connsiteX0" fmla="*/ 0 w 1581150"/>
                <a:gd name="connsiteY0" fmla="*/ 740419 h 1480838"/>
                <a:gd name="connsiteX1" fmla="*/ 790575 w 1581150"/>
                <a:gd name="connsiteY1" fmla="*/ 0 h 1480838"/>
                <a:gd name="connsiteX2" fmla="*/ 1581150 w 1581150"/>
                <a:gd name="connsiteY2" fmla="*/ 740419 h 1480838"/>
                <a:gd name="connsiteX3" fmla="*/ 790575 w 1581150"/>
                <a:gd name="connsiteY3" fmla="*/ 1480838 h 1480838"/>
                <a:gd name="connsiteX4" fmla="*/ 0 w 1581150"/>
                <a:gd name="connsiteY4" fmla="*/ 740419 h 14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1150" h="1480838" extrusionOk="0">
                  <a:moveTo>
                    <a:pt x="0" y="740419"/>
                  </a:moveTo>
                  <a:cubicBezTo>
                    <a:pt x="-30268" y="312827"/>
                    <a:pt x="241055" y="42372"/>
                    <a:pt x="790575" y="0"/>
                  </a:cubicBezTo>
                  <a:cubicBezTo>
                    <a:pt x="1251092" y="5030"/>
                    <a:pt x="1508719" y="333800"/>
                    <a:pt x="1581150" y="740419"/>
                  </a:cubicBezTo>
                  <a:cubicBezTo>
                    <a:pt x="1551682" y="1178119"/>
                    <a:pt x="1204989" y="1603594"/>
                    <a:pt x="790575" y="1480838"/>
                  </a:cubicBezTo>
                  <a:cubicBezTo>
                    <a:pt x="270607" y="1435238"/>
                    <a:pt x="58502" y="1177294"/>
                    <a:pt x="0" y="740419"/>
                  </a:cubicBezTo>
                  <a:close/>
                </a:path>
              </a:pathLst>
            </a:custGeom>
            <a:noFill/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CityBlueprint" panose="00000400000000000000" pitchFamily="2" charset="2"/>
                </a:rPr>
                <a:t>Pronto para entrega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A7C8560-D725-542A-324B-36AB6C1C9AB4}"/>
                </a:ext>
              </a:extLst>
            </p:cNvPr>
            <p:cNvSpPr/>
            <p:nvPr/>
          </p:nvSpPr>
          <p:spPr>
            <a:xfrm>
              <a:off x="2413254" y="4014216"/>
              <a:ext cx="1581150" cy="1480838"/>
            </a:xfrm>
            <a:custGeom>
              <a:avLst/>
              <a:gdLst>
                <a:gd name="connsiteX0" fmla="*/ 0 w 1581150"/>
                <a:gd name="connsiteY0" fmla="*/ 740419 h 1480838"/>
                <a:gd name="connsiteX1" fmla="*/ 790575 w 1581150"/>
                <a:gd name="connsiteY1" fmla="*/ 0 h 1480838"/>
                <a:gd name="connsiteX2" fmla="*/ 1581150 w 1581150"/>
                <a:gd name="connsiteY2" fmla="*/ 740419 h 1480838"/>
                <a:gd name="connsiteX3" fmla="*/ 790575 w 1581150"/>
                <a:gd name="connsiteY3" fmla="*/ 1480838 h 1480838"/>
                <a:gd name="connsiteX4" fmla="*/ 0 w 1581150"/>
                <a:gd name="connsiteY4" fmla="*/ 740419 h 14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1150" h="1480838" extrusionOk="0">
                  <a:moveTo>
                    <a:pt x="0" y="740419"/>
                  </a:moveTo>
                  <a:cubicBezTo>
                    <a:pt x="-30268" y="312827"/>
                    <a:pt x="241055" y="42372"/>
                    <a:pt x="790575" y="0"/>
                  </a:cubicBezTo>
                  <a:cubicBezTo>
                    <a:pt x="1251092" y="5030"/>
                    <a:pt x="1508719" y="333800"/>
                    <a:pt x="1581150" y="740419"/>
                  </a:cubicBezTo>
                  <a:cubicBezTo>
                    <a:pt x="1551682" y="1178119"/>
                    <a:pt x="1204989" y="1603594"/>
                    <a:pt x="790575" y="1480838"/>
                  </a:cubicBezTo>
                  <a:cubicBezTo>
                    <a:pt x="270607" y="1435238"/>
                    <a:pt x="58502" y="1177294"/>
                    <a:pt x="0" y="740419"/>
                  </a:cubicBezTo>
                  <a:close/>
                </a:path>
              </a:pathLst>
            </a:custGeom>
            <a:noFill/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CityBlueprint" panose="00000400000000000000" pitchFamily="2" charset="2"/>
                </a:rPr>
                <a:t>Em preparo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C455FE1-678B-7BD7-078B-E3B57A5E0B60}"/>
                </a:ext>
              </a:extLst>
            </p:cNvPr>
            <p:cNvSpPr/>
            <p:nvPr/>
          </p:nvSpPr>
          <p:spPr>
            <a:xfrm>
              <a:off x="5001405" y="969264"/>
              <a:ext cx="1581150" cy="1480838"/>
            </a:xfrm>
            <a:custGeom>
              <a:avLst/>
              <a:gdLst>
                <a:gd name="connsiteX0" fmla="*/ 0 w 1581150"/>
                <a:gd name="connsiteY0" fmla="*/ 740419 h 1480838"/>
                <a:gd name="connsiteX1" fmla="*/ 790575 w 1581150"/>
                <a:gd name="connsiteY1" fmla="*/ 0 h 1480838"/>
                <a:gd name="connsiteX2" fmla="*/ 1581150 w 1581150"/>
                <a:gd name="connsiteY2" fmla="*/ 740419 h 1480838"/>
                <a:gd name="connsiteX3" fmla="*/ 790575 w 1581150"/>
                <a:gd name="connsiteY3" fmla="*/ 1480838 h 1480838"/>
                <a:gd name="connsiteX4" fmla="*/ 0 w 1581150"/>
                <a:gd name="connsiteY4" fmla="*/ 740419 h 14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1150" h="1480838" extrusionOk="0">
                  <a:moveTo>
                    <a:pt x="0" y="740419"/>
                  </a:moveTo>
                  <a:cubicBezTo>
                    <a:pt x="-30268" y="312827"/>
                    <a:pt x="241055" y="42372"/>
                    <a:pt x="790575" y="0"/>
                  </a:cubicBezTo>
                  <a:cubicBezTo>
                    <a:pt x="1251092" y="5030"/>
                    <a:pt x="1508719" y="333800"/>
                    <a:pt x="1581150" y="740419"/>
                  </a:cubicBezTo>
                  <a:cubicBezTo>
                    <a:pt x="1551682" y="1178119"/>
                    <a:pt x="1204989" y="1603594"/>
                    <a:pt x="790575" y="1480838"/>
                  </a:cubicBezTo>
                  <a:cubicBezTo>
                    <a:pt x="270607" y="1435238"/>
                    <a:pt x="58502" y="1177294"/>
                    <a:pt x="0" y="740419"/>
                  </a:cubicBezTo>
                  <a:close/>
                </a:path>
              </a:pathLst>
            </a:custGeom>
            <a:noFill/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CityBlueprint" panose="00000400000000000000" pitchFamily="2" charset="2"/>
                </a:rPr>
                <a:t>Saiu para entrega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D1FCC0B-9053-22FE-2DFD-79C18369F7AC}"/>
                </a:ext>
              </a:extLst>
            </p:cNvPr>
            <p:cNvSpPr/>
            <p:nvPr/>
          </p:nvSpPr>
          <p:spPr>
            <a:xfrm>
              <a:off x="6430381" y="4112580"/>
              <a:ext cx="1743076" cy="1684715"/>
            </a:xfrm>
            <a:custGeom>
              <a:avLst/>
              <a:gdLst>
                <a:gd name="connsiteX0" fmla="*/ 0 w 1743076"/>
                <a:gd name="connsiteY0" fmla="*/ 842358 h 1684715"/>
                <a:gd name="connsiteX1" fmla="*/ 871538 w 1743076"/>
                <a:gd name="connsiteY1" fmla="*/ 0 h 1684715"/>
                <a:gd name="connsiteX2" fmla="*/ 1743076 w 1743076"/>
                <a:gd name="connsiteY2" fmla="*/ 842358 h 1684715"/>
                <a:gd name="connsiteX3" fmla="*/ 871538 w 1743076"/>
                <a:gd name="connsiteY3" fmla="*/ 1684716 h 1684715"/>
                <a:gd name="connsiteX4" fmla="*/ 0 w 1743076"/>
                <a:gd name="connsiteY4" fmla="*/ 842358 h 168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076" h="1684715" extrusionOk="0">
                  <a:moveTo>
                    <a:pt x="0" y="842358"/>
                  </a:moveTo>
                  <a:cubicBezTo>
                    <a:pt x="-70425" y="333697"/>
                    <a:pt x="358103" y="12047"/>
                    <a:pt x="871538" y="0"/>
                  </a:cubicBezTo>
                  <a:cubicBezTo>
                    <a:pt x="1413558" y="12775"/>
                    <a:pt x="1678341" y="379195"/>
                    <a:pt x="1743076" y="842358"/>
                  </a:cubicBezTo>
                  <a:cubicBezTo>
                    <a:pt x="1717417" y="1332636"/>
                    <a:pt x="1349422" y="1703803"/>
                    <a:pt x="871538" y="1684716"/>
                  </a:cubicBezTo>
                  <a:cubicBezTo>
                    <a:pt x="274895" y="1621629"/>
                    <a:pt x="33242" y="1323462"/>
                    <a:pt x="0" y="842358"/>
                  </a:cubicBezTo>
                  <a:close/>
                </a:path>
              </a:pathLst>
            </a:custGeom>
            <a:noFill/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CityBlueprint" panose="00000400000000000000" pitchFamily="2" charset="2"/>
                </a:rPr>
                <a:t>Aguardando confirmação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CEE698B-3A5C-A891-5054-35B8030DB9EC}"/>
                </a:ext>
              </a:extLst>
            </p:cNvPr>
            <p:cNvSpPr/>
            <p:nvPr/>
          </p:nvSpPr>
          <p:spPr>
            <a:xfrm>
              <a:off x="7839075" y="1714500"/>
              <a:ext cx="1581150" cy="1480838"/>
            </a:xfrm>
            <a:custGeom>
              <a:avLst/>
              <a:gdLst>
                <a:gd name="connsiteX0" fmla="*/ 0 w 1581150"/>
                <a:gd name="connsiteY0" fmla="*/ 740419 h 1480838"/>
                <a:gd name="connsiteX1" fmla="*/ 790575 w 1581150"/>
                <a:gd name="connsiteY1" fmla="*/ 0 h 1480838"/>
                <a:gd name="connsiteX2" fmla="*/ 1581150 w 1581150"/>
                <a:gd name="connsiteY2" fmla="*/ 740419 h 1480838"/>
                <a:gd name="connsiteX3" fmla="*/ 790575 w 1581150"/>
                <a:gd name="connsiteY3" fmla="*/ 1480838 h 1480838"/>
                <a:gd name="connsiteX4" fmla="*/ 0 w 1581150"/>
                <a:gd name="connsiteY4" fmla="*/ 740419 h 14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1150" h="1480838" extrusionOk="0">
                  <a:moveTo>
                    <a:pt x="0" y="740419"/>
                  </a:moveTo>
                  <a:cubicBezTo>
                    <a:pt x="-30268" y="312827"/>
                    <a:pt x="241055" y="42372"/>
                    <a:pt x="790575" y="0"/>
                  </a:cubicBezTo>
                  <a:cubicBezTo>
                    <a:pt x="1251092" y="5030"/>
                    <a:pt x="1508719" y="333800"/>
                    <a:pt x="1581150" y="740419"/>
                  </a:cubicBezTo>
                  <a:cubicBezTo>
                    <a:pt x="1551682" y="1178119"/>
                    <a:pt x="1204989" y="1603594"/>
                    <a:pt x="790575" y="1480838"/>
                  </a:cubicBezTo>
                  <a:cubicBezTo>
                    <a:pt x="270607" y="1435238"/>
                    <a:pt x="58502" y="1177294"/>
                    <a:pt x="0" y="740419"/>
                  </a:cubicBezTo>
                  <a:close/>
                </a:path>
              </a:pathLst>
            </a:custGeom>
            <a:noFill/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CityBlueprint" panose="00000400000000000000" pitchFamily="2" charset="2"/>
                </a:rPr>
                <a:t>Entregue</a:t>
              </a:r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93E717B-B7A2-5467-A7C8-8FDCBBC63163}"/>
                </a:ext>
              </a:extLst>
            </p:cNvPr>
            <p:cNvSpPr/>
            <p:nvPr/>
          </p:nvSpPr>
          <p:spPr>
            <a:xfrm rot="10800000">
              <a:off x="4352925" y="4480560"/>
              <a:ext cx="1743075" cy="676656"/>
            </a:xfrm>
            <a:prstGeom prst="rightArrow">
              <a:avLst/>
            </a:prstGeom>
            <a:solidFill>
              <a:schemeClr val="tx2">
                <a:lumMod val="25000"/>
                <a:lumOff val="75000"/>
              </a:schemeClr>
            </a:solidFill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eta: para a Direita 9">
              <a:extLst>
                <a:ext uri="{FF2B5EF4-FFF2-40B4-BE49-F238E27FC236}">
                  <a16:creationId xmlns:a16="http://schemas.microsoft.com/office/drawing/2014/main" id="{0581AEEA-FC9A-34C0-FBD9-51C8ABAC8D27}"/>
                </a:ext>
              </a:extLst>
            </p:cNvPr>
            <p:cNvSpPr/>
            <p:nvPr/>
          </p:nvSpPr>
          <p:spPr>
            <a:xfrm rot="16646807">
              <a:off x="2798713" y="3108134"/>
              <a:ext cx="962421" cy="676656"/>
            </a:xfrm>
            <a:custGeom>
              <a:avLst/>
              <a:gdLst>
                <a:gd name="connsiteX0" fmla="*/ 0 w 962421"/>
                <a:gd name="connsiteY0" fmla="*/ 169164 h 676656"/>
                <a:gd name="connsiteX1" fmla="*/ 299565 w 962421"/>
                <a:gd name="connsiteY1" fmla="*/ 169164 h 676656"/>
                <a:gd name="connsiteX2" fmla="*/ 624093 w 962421"/>
                <a:gd name="connsiteY2" fmla="*/ 169164 h 676656"/>
                <a:gd name="connsiteX3" fmla="*/ 624093 w 962421"/>
                <a:gd name="connsiteY3" fmla="*/ 0 h 676656"/>
                <a:gd name="connsiteX4" fmla="*/ 962421 w 962421"/>
                <a:gd name="connsiteY4" fmla="*/ 338328 h 676656"/>
                <a:gd name="connsiteX5" fmla="*/ 624093 w 962421"/>
                <a:gd name="connsiteY5" fmla="*/ 676656 h 676656"/>
                <a:gd name="connsiteX6" fmla="*/ 624093 w 962421"/>
                <a:gd name="connsiteY6" fmla="*/ 507492 h 676656"/>
                <a:gd name="connsiteX7" fmla="*/ 305806 w 962421"/>
                <a:gd name="connsiteY7" fmla="*/ 507492 h 676656"/>
                <a:gd name="connsiteX8" fmla="*/ 0 w 962421"/>
                <a:gd name="connsiteY8" fmla="*/ 507492 h 676656"/>
                <a:gd name="connsiteX9" fmla="*/ 0 w 962421"/>
                <a:gd name="connsiteY9" fmla="*/ 169164 h 67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2421" h="676656" fill="none" extrusionOk="0">
                  <a:moveTo>
                    <a:pt x="0" y="169164"/>
                  </a:moveTo>
                  <a:cubicBezTo>
                    <a:pt x="131927" y="160821"/>
                    <a:pt x="181392" y="204710"/>
                    <a:pt x="299565" y="169164"/>
                  </a:cubicBezTo>
                  <a:cubicBezTo>
                    <a:pt x="417739" y="133618"/>
                    <a:pt x="492799" y="177614"/>
                    <a:pt x="624093" y="169164"/>
                  </a:cubicBezTo>
                  <a:cubicBezTo>
                    <a:pt x="612893" y="112632"/>
                    <a:pt x="627769" y="52867"/>
                    <a:pt x="624093" y="0"/>
                  </a:cubicBezTo>
                  <a:cubicBezTo>
                    <a:pt x="791997" y="155303"/>
                    <a:pt x="802745" y="186271"/>
                    <a:pt x="962421" y="338328"/>
                  </a:cubicBezTo>
                  <a:cubicBezTo>
                    <a:pt x="885355" y="421021"/>
                    <a:pt x="718339" y="501935"/>
                    <a:pt x="624093" y="676656"/>
                  </a:cubicBezTo>
                  <a:cubicBezTo>
                    <a:pt x="618210" y="638973"/>
                    <a:pt x="640107" y="574303"/>
                    <a:pt x="624093" y="507492"/>
                  </a:cubicBezTo>
                  <a:cubicBezTo>
                    <a:pt x="505597" y="523600"/>
                    <a:pt x="451537" y="501658"/>
                    <a:pt x="305806" y="507492"/>
                  </a:cubicBezTo>
                  <a:cubicBezTo>
                    <a:pt x="160075" y="513326"/>
                    <a:pt x="76302" y="506533"/>
                    <a:pt x="0" y="507492"/>
                  </a:cubicBezTo>
                  <a:cubicBezTo>
                    <a:pt x="-9881" y="389201"/>
                    <a:pt x="14206" y="284896"/>
                    <a:pt x="0" y="169164"/>
                  </a:cubicBezTo>
                  <a:close/>
                </a:path>
                <a:path w="962421" h="676656" stroke="0" extrusionOk="0">
                  <a:moveTo>
                    <a:pt x="0" y="169164"/>
                  </a:moveTo>
                  <a:cubicBezTo>
                    <a:pt x="130555" y="163700"/>
                    <a:pt x="245478" y="175886"/>
                    <a:pt x="324528" y="169164"/>
                  </a:cubicBezTo>
                  <a:cubicBezTo>
                    <a:pt x="403578" y="162442"/>
                    <a:pt x="482034" y="187051"/>
                    <a:pt x="624093" y="169164"/>
                  </a:cubicBezTo>
                  <a:cubicBezTo>
                    <a:pt x="622742" y="102086"/>
                    <a:pt x="627080" y="44984"/>
                    <a:pt x="624093" y="0"/>
                  </a:cubicBezTo>
                  <a:cubicBezTo>
                    <a:pt x="730037" y="89983"/>
                    <a:pt x="820972" y="266076"/>
                    <a:pt x="962421" y="338328"/>
                  </a:cubicBezTo>
                  <a:cubicBezTo>
                    <a:pt x="855367" y="502047"/>
                    <a:pt x="779985" y="515433"/>
                    <a:pt x="624093" y="676656"/>
                  </a:cubicBezTo>
                  <a:cubicBezTo>
                    <a:pt x="608625" y="608862"/>
                    <a:pt x="643988" y="572282"/>
                    <a:pt x="624093" y="507492"/>
                  </a:cubicBezTo>
                  <a:cubicBezTo>
                    <a:pt x="516905" y="531834"/>
                    <a:pt x="420242" y="490419"/>
                    <a:pt x="324528" y="507492"/>
                  </a:cubicBezTo>
                  <a:cubicBezTo>
                    <a:pt x="228814" y="524565"/>
                    <a:pt x="135076" y="490672"/>
                    <a:pt x="0" y="507492"/>
                  </a:cubicBezTo>
                  <a:cubicBezTo>
                    <a:pt x="-2444" y="351440"/>
                    <a:pt x="26536" y="306498"/>
                    <a:pt x="0" y="169164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081427625">
                    <a:prstGeom prst="rightArrow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049E0066-0043-AE5B-AE84-DF5613E35618}"/>
                </a:ext>
              </a:extLst>
            </p:cNvPr>
            <p:cNvSpPr/>
            <p:nvPr/>
          </p:nvSpPr>
          <p:spPr>
            <a:xfrm rot="1096687">
              <a:off x="6749824" y="1811791"/>
              <a:ext cx="962421" cy="676656"/>
            </a:xfrm>
            <a:custGeom>
              <a:avLst/>
              <a:gdLst>
                <a:gd name="connsiteX0" fmla="*/ 0 w 962421"/>
                <a:gd name="connsiteY0" fmla="*/ 169164 h 676656"/>
                <a:gd name="connsiteX1" fmla="*/ 299565 w 962421"/>
                <a:gd name="connsiteY1" fmla="*/ 169164 h 676656"/>
                <a:gd name="connsiteX2" fmla="*/ 624093 w 962421"/>
                <a:gd name="connsiteY2" fmla="*/ 169164 h 676656"/>
                <a:gd name="connsiteX3" fmla="*/ 624093 w 962421"/>
                <a:gd name="connsiteY3" fmla="*/ 0 h 676656"/>
                <a:gd name="connsiteX4" fmla="*/ 962421 w 962421"/>
                <a:gd name="connsiteY4" fmla="*/ 338328 h 676656"/>
                <a:gd name="connsiteX5" fmla="*/ 624093 w 962421"/>
                <a:gd name="connsiteY5" fmla="*/ 676656 h 676656"/>
                <a:gd name="connsiteX6" fmla="*/ 624093 w 962421"/>
                <a:gd name="connsiteY6" fmla="*/ 507492 h 676656"/>
                <a:gd name="connsiteX7" fmla="*/ 305806 w 962421"/>
                <a:gd name="connsiteY7" fmla="*/ 507492 h 676656"/>
                <a:gd name="connsiteX8" fmla="*/ 0 w 962421"/>
                <a:gd name="connsiteY8" fmla="*/ 507492 h 676656"/>
                <a:gd name="connsiteX9" fmla="*/ 0 w 962421"/>
                <a:gd name="connsiteY9" fmla="*/ 169164 h 67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2421" h="676656" fill="none" extrusionOk="0">
                  <a:moveTo>
                    <a:pt x="0" y="169164"/>
                  </a:moveTo>
                  <a:cubicBezTo>
                    <a:pt x="131927" y="160821"/>
                    <a:pt x="181392" y="204710"/>
                    <a:pt x="299565" y="169164"/>
                  </a:cubicBezTo>
                  <a:cubicBezTo>
                    <a:pt x="417739" y="133618"/>
                    <a:pt x="492799" y="177614"/>
                    <a:pt x="624093" y="169164"/>
                  </a:cubicBezTo>
                  <a:cubicBezTo>
                    <a:pt x="612893" y="112632"/>
                    <a:pt x="627769" y="52867"/>
                    <a:pt x="624093" y="0"/>
                  </a:cubicBezTo>
                  <a:cubicBezTo>
                    <a:pt x="791997" y="155303"/>
                    <a:pt x="802745" y="186271"/>
                    <a:pt x="962421" y="338328"/>
                  </a:cubicBezTo>
                  <a:cubicBezTo>
                    <a:pt x="885355" y="421021"/>
                    <a:pt x="718339" y="501935"/>
                    <a:pt x="624093" y="676656"/>
                  </a:cubicBezTo>
                  <a:cubicBezTo>
                    <a:pt x="618210" y="638973"/>
                    <a:pt x="640107" y="574303"/>
                    <a:pt x="624093" y="507492"/>
                  </a:cubicBezTo>
                  <a:cubicBezTo>
                    <a:pt x="505597" y="523600"/>
                    <a:pt x="451537" y="501658"/>
                    <a:pt x="305806" y="507492"/>
                  </a:cubicBezTo>
                  <a:cubicBezTo>
                    <a:pt x="160075" y="513326"/>
                    <a:pt x="76302" y="506533"/>
                    <a:pt x="0" y="507492"/>
                  </a:cubicBezTo>
                  <a:cubicBezTo>
                    <a:pt x="-9881" y="389201"/>
                    <a:pt x="14206" y="284896"/>
                    <a:pt x="0" y="169164"/>
                  </a:cubicBezTo>
                  <a:close/>
                </a:path>
                <a:path w="962421" h="676656" stroke="0" extrusionOk="0">
                  <a:moveTo>
                    <a:pt x="0" y="169164"/>
                  </a:moveTo>
                  <a:cubicBezTo>
                    <a:pt x="130555" y="163700"/>
                    <a:pt x="245478" y="175886"/>
                    <a:pt x="324528" y="169164"/>
                  </a:cubicBezTo>
                  <a:cubicBezTo>
                    <a:pt x="403578" y="162442"/>
                    <a:pt x="482034" y="187051"/>
                    <a:pt x="624093" y="169164"/>
                  </a:cubicBezTo>
                  <a:cubicBezTo>
                    <a:pt x="622742" y="102086"/>
                    <a:pt x="627080" y="44984"/>
                    <a:pt x="624093" y="0"/>
                  </a:cubicBezTo>
                  <a:cubicBezTo>
                    <a:pt x="730037" y="89983"/>
                    <a:pt x="820972" y="266076"/>
                    <a:pt x="962421" y="338328"/>
                  </a:cubicBezTo>
                  <a:cubicBezTo>
                    <a:pt x="855367" y="502047"/>
                    <a:pt x="779985" y="515433"/>
                    <a:pt x="624093" y="676656"/>
                  </a:cubicBezTo>
                  <a:cubicBezTo>
                    <a:pt x="608625" y="608862"/>
                    <a:pt x="643988" y="572282"/>
                    <a:pt x="624093" y="507492"/>
                  </a:cubicBezTo>
                  <a:cubicBezTo>
                    <a:pt x="516905" y="531834"/>
                    <a:pt x="420242" y="490419"/>
                    <a:pt x="324528" y="507492"/>
                  </a:cubicBezTo>
                  <a:cubicBezTo>
                    <a:pt x="228814" y="524565"/>
                    <a:pt x="135076" y="490672"/>
                    <a:pt x="0" y="507492"/>
                  </a:cubicBezTo>
                  <a:cubicBezTo>
                    <a:pt x="-2444" y="351440"/>
                    <a:pt x="26536" y="306498"/>
                    <a:pt x="0" y="169164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081427625">
                    <a:prstGeom prst="rightArrow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987AC53F-E2E2-1FFC-ED35-6132CA8D0B3F}"/>
                </a:ext>
              </a:extLst>
            </p:cNvPr>
            <p:cNvSpPr/>
            <p:nvPr/>
          </p:nvSpPr>
          <p:spPr>
            <a:xfrm rot="20965979">
              <a:off x="4382311" y="1614063"/>
              <a:ext cx="543418" cy="424238"/>
            </a:xfrm>
            <a:custGeom>
              <a:avLst/>
              <a:gdLst>
                <a:gd name="connsiteX0" fmla="*/ 0 w 543418"/>
                <a:gd name="connsiteY0" fmla="*/ 111838 h 424238"/>
                <a:gd name="connsiteX1" fmla="*/ 358060 w 543418"/>
                <a:gd name="connsiteY1" fmla="*/ 111838 h 424238"/>
                <a:gd name="connsiteX2" fmla="*/ 358060 w 543418"/>
                <a:gd name="connsiteY2" fmla="*/ 0 h 424238"/>
                <a:gd name="connsiteX3" fmla="*/ 543418 w 543418"/>
                <a:gd name="connsiteY3" fmla="*/ 212119 h 424238"/>
                <a:gd name="connsiteX4" fmla="*/ 358060 w 543418"/>
                <a:gd name="connsiteY4" fmla="*/ 424238 h 424238"/>
                <a:gd name="connsiteX5" fmla="*/ 358060 w 543418"/>
                <a:gd name="connsiteY5" fmla="*/ 312400 h 424238"/>
                <a:gd name="connsiteX6" fmla="*/ 0 w 543418"/>
                <a:gd name="connsiteY6" fmla="*/ 312400 h 424238"/>
                <a:gd name="connsiteX7" fmla="*/ 0 w 543418"/>
                <a:gd name="connsiteY7" fmla="*/ 111838 h 42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418" h="424238" fill="none" extrusionOk="0">
                  <a:moveTo>
                    <a:pt x="0" y="111838"/>
                  </a:moveTo>
                  <a:cubicBezTo>
                    <a:pt x="148804" y="82321"/>
                    <a:pt x="179941" y="143882"/>
                    <a:pt x="358060" y="111838"/>
                  </a:cubicBezTo>
                  <a:cubicBezTo>
                    <a:pt x="356958" y="78862"/>
                    <a:pt x="371323" y="28849"/>
                    <a:pt x="358060" y="0"/>
                  </a:cubicBezTo>
                  <a:cubicBezTo>
                    <a:pt x="426012" y="32900"/>
                    <a:pt x="440862" y="132577"/>
                    <a:pt x="543418" y="212119"/>
                  </a:cubicBezTo>
                  <a:cubicBezTo>
                    <a:pt x="474412" y="294911"/>
                    <a:pt x="427454" y="332101"/>
                    <a:pt x="358060" y="424238"/>
                  </a:cubicBezTo>
                  <a:cubicBezTo>
                    <a:pt x="345189" y="369910"/>
                    <a:pt x="369280" y="365362"/>
                    <a:pt x="358060" y="312400"/>
                  </a:cubicBezTo>
                  <a:cubicBezTo>
                    <a:pt x="205454" y="345669"/>
                    <a:pt x="172546" y="298670"/>
                    <a:pt x="0" y="312400"/>
                  </a:cubicBezTo>
                  <a:cubicBezTo>
                    <a:pt x="-12016" y="248427"/>
                    <a:pt x="12923" y="189778"/>
                    <a:pt x="0" y="111838"/>
                  </a:cubicBezTo>
                  <a:close/>
                </a:path>
                <a:path w="543418" h="424238" stroke="0" extrusionOk="0">
                  <a:moveTo>
                    <a:pt x="0" y="111838"/>
                  </a:moveTo>
                  <a:cubicBezTo>
                    <a:pt x="145284" y="100864"/>
                    <a:pt x="213915" y="140125"/>
                    <a:pt x="358060" y="111838"/>
                  </a:cubicBezTo>
                  <a:cubicBezTo>
                    <a:pt x="348023" y="59892"/>
                    <a:pt x="362770" y="29588"/>
                    <a:pt x="358060" y="0"/>
                  </a:cubicBezTo>
                  <a:cubicBezTo>
                    <a:pt x="437256" y="62172"/>
                    <a:pt x="491309" y="174602"/>
                    <a:pt x="543418" y="212119"/>
                  </a:cubicBezTo>
                  <a:cubicBezTo>
                    <a:pt x="471719" y="294865"/>
                    <a:pt x="391026" y="374100"/>
                    <a:pt x="358060" y="424238"/>
                  </a:cubicBezTo>
                  <a:cubicBezTo>
                    <a:pt x="346047" y="393604"/>
                    <a:pt x="369116" y="355801"/>
                    <a:pt x="358060" y="312400"/>
                  </a:cubicBezTo>
                  <a:cubicBezTo>
                    <a:pt x="264660" y="314101"/>
                    <a:pt x="158413" y="299113"/>
                    <a:pt x="0" y="312400"/>
                  </a:cubicBezTo>
                  <a:cubicBezTo>
                    <a:pt x="-12541" y="226578"/>
                    <a:pt x="13949" y="186570"/>
                    <a:pt x="0" y="111838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081427625">
                    <a:prstGeom prst="rightArrow">
                      <a:avLst>
                        <a:gd name="adj1" fmla="val 47276"/>
                        <a:gd name="adj2" fmla="val 43692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Circular 12">
              <a:extLst>
                <a:ext uri="{FF2B5EF4-FFF2-40B4-BE49-F238E27FC236}">
                  <a16:creationId xmlns:a16="http://schemas.microsoft.com/office/drawing/2014/main" id="{BBF98254-A411-34B5-BC90-2743C22212D4}"/>
                </a:ext>
              </a:extLst>
            </p:cNvPr>
            <p:cNvSpPr/>
            <p:nvPr/>
          </p:nvSpPr>
          <p:spPr>
            <a:xfrm>
              <a:off x="6685265" y="3227044"/>
              <a:ext cx="1021525" cy="1480838"/>
            </a:xfrm>
            <a:prstGeom prst="circularArrow">
              <a:avLst/>
            </a:prstGeom>
            <a:solidFill>
              <a:schemeClr val="tx2">
                <a:lumMod val="25000"/>
                <a:lumOff val="75000"/>
              </a:schemeClr>
            </a:solidFill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Circular 13">
              <a:extLst>
                <a:ext uri="{FF2B5EF4-FFF2-40B4-BE49-F238E27FC236}">
                  <a16:creationId xmlns:a16="http://schemas.microsoft.com/office/drawing/2014/main" id="{9263474A-86E3-39A2-F51F-2953B1ADF096}"/>
                </a:ext>
              </a:extLst>
            </p:cNvPr>
            <p:cNvSpPr/>
            <p:nvPr/>
          </p:nvSpPr>
          <p:spPr>
            <a:xfrm rot="13564279">
              <a:off x="2041085" y="4557894"/>
              <a:ext cx="1021525" cy="1480838"/>
            </a:xfrm>
            <a:prstGeom prst="circularArrow">
              <a:avLst/>
            </a:prstGeom>
            <a:solidFill>
              <a:schemeClr val="tx2">
                <a:lumMod val="25000"/>
                <a:lumOff val="75000"/>
              </a:schemeClr>
            </a:solidFill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: Circular 14">
              <a:extLst>
                <a:ext uri="{FF2B5EF4-FFF2-40B4-BE49-F238E27FC236}">
                  <a16:creationId xmlns:a16="http://schemas.microsoft.com/office/drawing/2014/main" id="{12E7AD4F-D02D-6CD0-E553-3AA3D851AF1C}"/>
                </a:ext>
              </a:extLst>
            </p:cNvPr>
            <p:cNvSpPr/>
            <p:nvPr/>
          </p:nvSpPr>
          <p:spPr>
            <a:xfrm rot="18290343">
              <a:off x="2261013" y="969265"/>
              <a:ext cx="1021525" cy="1480838"/>
            </a:xfrm>
            <a:prstGeom prst="circularArrow">
              <a:avLst/>
            </a:prstGeom>
            <a:solidFill>
              <a:schemeClr val="tx2">
                <a:lumMod val="25000"/>
                <a:lumOff val="75000"/>
              </a:schemeClr>
            </a:solidFill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: Circular 15">
              <a:extLst>
                <a:ext uri="{FF2B5EF4-FFF2-40B4-BE49-F238E27FC236}">
                  <a16:creationId xmlns:a16="http://schemas.microsoft.com/office/drawing/2014/main" id="{572E2AAA-BF2C-DEE6-906F-3E6DD1CFB499}"/>
                </a:ext>
              </a:extLst>
            </p:cNvPr>
            <p:cNvSpPr/>
            <p:nvPr/>
          </p:nvSpPr>
          <p:spPr>
            <a:xfrm rot="10800000">
              <a:off x="5323259" y="1811460"/>
              <a:ext cx="1021525" cy="1480838"/>
            </a:xfrm>
            <a:prstGeom prst="circularArrow">
              <a:avLst/>
            </a:prstGeom>
            <a:solidFill>
              <a:schemeClr val="tx2">
                <a:lumMod val="25000"/>
                <a:lumOff val="75000"/>
              </a:schemeClr>
            </a:solidFill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Seta: Circular 16">
              <a:extLst>
                <a:ext uri="{FF2B5EF4-FFF2-40B4-BE49-F238E27FC236}">
                  <a16:creationId xmlns:a16="http://schemas.microsoft.com/office/drawing/2014/main" id="{CDEA94AA-4911-5BA7-5990-A931E6999F5B}"/>
                </a:ext>
              </a:extLst>
            </p:cNvPr>
            <p:cNvSpPr/>
            <p:nvPr/>
          </p:nvSpPr>
          <p:spPr>
            <a:xfrm rot="9139323">
              <a:off x="8624113" y="2380852"/>
              <a:ext cx="1021525" cy="1480838"/>
            </a:xfrm>
            <a:prstGeom prst="circularArrow">
              <a:avLst/>
            </a:prstGeom>
            <a:solidFill>
              <a:schemeClr val="tx2">
                <a:lumMod val="25000"/>
                <a:lumOff val="75000"/>
              </a:schemeClr>
            </a:solidFill>
            <a:ln cmpd="thinThick">
              <a:solidFill>
                <a:schemeClr val="bg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D54B354-FCE0-7932-16CF-2E6E64B0406D}"/>
                </a:ext>
              </a:extLst>
            </p:cNvPr>
            <p:cNvSpPr txBox="1"/>
            <p:nvPr/>
          </p:nvSpPr>
          <p:spPr>
            <a:xfrm>
              <a:off x="6327867" y="2936605"/>
              <a:ext cx="174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checkStatus</a:t>
              </a:r>
              <a:endParaRPr lang="pt-BR" b="1" dirty="0">
                <a:solidFill>
                  <a:schemeClr val="lt1"/>
                </a:solidFill>
                <a:latin typeface="CityBlueprint" panose="00000400000000000000" pitchFamily="2" charset="2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12A84F7-4B14-2FCC-675C-3243AC21C906}"/>
                </a:ext>
              </a:extLst>
            </p:cNvPr>
            <p:cNvSpPr txBox="1"/>
            <p:nvPr/>
          </p:nvSpPr>
          <p:spPr>
            <a:xfrm>
              <a:off x="4983515" y="3195338"/>
              <a:ext cx="174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checkStatus</a:t>
              </a:r>
              <a:endParaRPr lang="pt-BR" b="1" dirty="0">
                <a:solidFill>
                  <a:schemeClr val="lt1"/>
                </a:solidFill>
                <a:latin typeface="CityBlueprint" panose="00000400000000000000" pitchFamily="2" charset="2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BF42731-9CD1-277D-EC0F-D095390688D3}"/>
                </a:ext>
              </a:extLst>
            </p:cNvPr>
            <p:cNvSpPr txBox="1"/>
            <p:nvPr/>
          </p:nvSpPr>
          <p:spPr>
            <a:xfrm>
              <a:off x="2332291" y="5632122"/>
              <a:ext cx="174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checkStatus</a:t>
              </a:r>
              <a:endParaRPr lang="pt-BR" b="1" dirty="0">
                <a:solidFill>
                  <a:schemeClr val="lt1"/>
                </a:solidFill>
                <a:latin typeface="CityBlueprint" panose="00000400000000000000" pitchFamily="2" charset="2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0C43AF9-E452-5BA6-F2D1-B98B9ABABFB5}"/>
                </a:ext>
              </a:extLst>
            </p:cNvPr>
            <p:cNvSpPr txBox="1"/>
            <p:nvPr/>
          </p:nvSpPr>
          <p:spPr>
            <a:xfrm>
              <a:off x="1948977" y="804172"/>
              <a:ext cx="174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checkStatus</a:t>
              </a:r>
              <a:endParaRPr lang="pt-BR" b="1" dirty="0">
                <a:solidFill>
                  <a:schemeClr val="lt1"/>
                </a:solidFill>
                <a:latin typeface="CityBlueprint" panose="00000400000000000000" pitchFamily="2" charset="2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A304ECD-2532-85D9-9281-7C5230B18769}"/>
                </a:ext>
              </a:extLst>
            </p:cNvPr>
            <p:cNvSpPr txBox="1"/>
            <p:nvPr/>
          </p:nvSpPr>
          <p:spPr>
            <a:xfrm>
              <a:off x="8517820" y="3749595"/>
              <a:ext cx="1743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checkStatus</a:t>
              </a:r>
              <a:r>
                <a:rPr lang="pt-BR" b="1" dirty="0">
                  <a:solidFill>
                    <a:schemeClr val="lt1"/>
                  </a:solidFill>
                  <a:latin typeface="CityBlueprint" panose="00000400000000000000" pitchFamily="2" charset="2"/>
                </a:rPr>
                <a:t> /</a:t>
              </a:r>
            </a:p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updateStatus</a:t>
              </a:r>
              <a:endParaRPr lang="pt-BR" b="1" dirty="0">
                <a:solidFill>
                  <a:schemeClr val="lt1"/>
                </a:solidFill>
                <a:latin typeface="CityBlueprint" panose="00000400000000000000" pitchFamily="2" charset="2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D9487C9-EBF7-23AB-4D65-D22B0C69E442}"/>
                </a:ext>
              </a:extLst>
            </p:cNvPr>
            <p:cNvSpPr txBox="1"/>
            <p:nvPr/>
          </p:nvSpPr>
          <p:spPr>
            <a:xfrm>
              <a:off x="4328785" y="5101900"/>
              <a:ext cx="191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updateStatus</a:t>
              </a:r>
              <a:endParaRPr lang="pt-BR" b="1" dirty="0">
                <a:solidFill>
                  <a:schemeClr val="lt1"/>
                </a:solidFill>
                <a:latin typeface="CityBlueprint" panose="00000400000000000000" pitchFamily="2" charset="2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F0084CC-3BCA-AC32-7B7C-D693AF781202}"/>
                </a:ext>
              </a:extLst>
            </p:cNvPr>
            <p:cNvSpPr txBox="1"/>
            <p:nvPr/>
          </p:nvSpPr>
          <p:spPr>
            <a:xfrm>
              <a:off x="1498630" y="3370657"/>
              <a:ext cx="191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updateStatus</a:t>
              </a:r>
              <a:endParaRPr lang="pt-BR" b="1" dirty="0">
                <a:solidFill>
                  <a:schemeClr val="lt1"/>
                </a:solidFill>
                <a:latin typeface="CityBlueprint" panose="00000400000000000000" pitchFamily="2" charset="2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78D2AB4-D041-12A3-C6CF-7FBC938354DB}"/>
                </a:ext>
              </a:extLst>
            </p:cNvPr>
            <p:cNvSpPr txBox="1"/>
            <p:nvPr/>
          </p:nvSpPr>
          <p:spPr>
            <a:xfrm>
              <a:off x="3485131" y="1081329"/>
              <a:ext cx="191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updateStatus</a:t>
              </a:r>
              <a:endParaRPr lang="pt-BR" b="1" dirty="0">
                <a:solidFill>
                  <a:schemeClr val="lt1"/>
                </a:solidFill>
                <a:latin typeface="CityBlueprint" panose="00000400000000000000" pitchFamily="2" charset="2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5D5145B-605F-37AB-217C-92F583C29054}"/>
                </a:ext>
              </a:extLst>
            </p:cNvPr>
            <p:cNvSpPr txBox="1"/>
            <p:nvPr/>
          </p:nvSpPr>
          <p:spPr>
            <a:xfrm>
              <a:off x="6375633" y="1370731"/>
              <a:ext cx="191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lt1"/>
                  </a:solidFill>
                  <a:latin typeface="CityBlueprint" panose="00000400000000000000" pitchFamily="2" charset="2"/>
                </a:rPr>
                <a:t>updateStatus</a:t>
              </a:r>
              <a:endParaRPr lang="pt-BR" b="1" dirty="0">
                <a:solidFill>
                  <a:schemeClr val="lt1"/>
                </a:solidFill>
                <a:latin typeface="CityBlueprint" panose="000004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85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CityBlueprint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PEDRO COVELLO VALENTE</dc:creator>
  <cp:lastModifiedBy>JOAO PEDRO COVELLO VALENTE</cp:lastModifiedBy>
  <cp:revision>1</cp:revision>
  <dcterms:created xsi:type="dcterms:W3CDTF">2024-03-24T17:51:32Z</dcterms:created>
  <dcterms:modified xsi:type="dcterms:W3CDTF">2024-03-24T18:35:09Z</dcterms:modified>
</cp:coreProperties>
</file>