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2" r:id="rId2"/>
    <p:sldId id="433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F6484-60A5-41E4-99DA-709C51482EDA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21947-23FF-429B-B226-0D2871668F9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311D-9471-4AF7-A3B9-E0BB1BAADFA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218E-E057-4373-B322-3E846BD341F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3081734"/>
            <a:ext cx="7419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itchFamily="2" charset="-79"/>
                <a:cs typeface="Aharoni" pitchFamily="2" charset="-79"/>
              </a:rPr>
              <a:t>PROGRAMAÇÃO WEB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44371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Nome do(a) aluno(a): </a:t>
            </a:r>
            <a:r>
              <a:rPr lang="pt-BR" sz="2400" b="1" dirty="0" smtClean="0"/>
              <a:t>Gabriel Valentim Xavier de Arruda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23643" y="2204864"/>
            <a:ext cx="345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Avaliação II</a:t>
            </a:r>
          </a:p>
        </p:txBody>
      </p:sp>
      <p:pic>
        <p:nvPicPr>
          <p:cNvPr id="5" name="Picture 2" descr="UF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52400"/>
            <a:ext cx="304800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88640"/>
            <a:ext cx="127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Avaliação</a:t>
            </a:r>
            <a:r>
              <a:rPr lang="en-US" b="1" dirty="0"/>
              <a:t> II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9" y="476672"/>
            <a:ext cx="88204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tem </a:t>
            </a:r>
            <a:r>
              <a:rPr lang="en-US" sz="2000" b="1" dirty="0"/>
              <a:t>?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. </a:t>
            </a:r>
          </a:p>
          <a:p>
            <a:r>
              <a:rPr lang="en-US" dirty="0"/>
              <a:t>O campo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alterado</a:t>
            </a:r>
            <a:r>
              <a:rPr lang="en-US" dirty="0"/>
              <a:t> se </a:t>
            </a:r>
            <a:r>
              <a:rPr lang="en-US" dirty="0" err="1"/>
              <a:t>quiser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tem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preferem</a:t>
            </a:r>
            <a:r>
              <a:rPr lang="en-US" dirty="0"/>
              <a:t> id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.</a:t>
            </a:r>
          </a:p>
          <a:p>
            <a:r>
              <a:rPr lang="en-US" dirty="0" err="1"/>
              <a:t>Lembrando</a:t>
            </a:r>
            <a:r>
              <a:rPr lang="en-US" dirty="0"/>
              <a:t> que a </a:t>
            </a:r>
            <a:r>
              <a:rPr lang="en-US" dirty="0" err="1"/>
              <a:t>tabela</a:t>
            </a:r>
            <a:r>
              <a:rPr lang="en-US" dirty="0"/>
              <a:t> DEVE </a:t>
            </a:r>
            <a:r>
              <a:rPr lang="en-US" dirty="0" err="1"/>
              <a:t>ter</a:t>
            </a:r>
            <a:r>
              <a:rPr lang="en-US" dirty="0"/>
              <a:t> 3 </a:t>
            </a:r>
            <a:r>
              <a:rPr lang="en-US" dirty="0" err="1"/>
              <a:t>campos</a:t>
            </a:r>
            <a:r>
              <a:rPr lang="en-US" dirty="0"/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1317"/>
              </p:ext>
            </p:extLst>
          </p:nvPr>
        </p:nvGraphicFramePr>
        <p:xfrm>
          <a:off x="2593467" y="1779254"/>
          <a:ext cx="28550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7693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empresarial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r>
                        <a:rPr lang="pt-BR" dirty="0" smtClean="0"/>
                        <a:t>id: </a:t>
                      </a:r>
                      <a:r>
                        <a:rPr lang="pt-BR" dirty="0" err="1" smtClean="0"/>
                        <a:t>integer</a:t>
                      </a:r>
                      <a:r>
                        <a:rPr lang="pt-BR" dirty="0" smtClean="0"/>
                        <a:t>: </a:t>
                      </a:r>
                      <a:r>
                        <a:rPr lang="pt-BR" dirty="0"/>
                        <a:t>4 -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PK e AI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: </a:t>
                      </a:r>
                      <a:r>
                        <a:rPr lang="pt-BR" baseline="0" dirty="0" err="1" smtClean="0"/>
                        <a:t>varchar</a:t>
                      </a:r>
                      <a:r>
                        <a:rPr lang="pt-BR" baseline="0" dirty="0" smtClean="0"/>
                        <a:t>: 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Nome_empresa</a:t>
                      </a:r>
                      <a:r>
                        <a:rPr lang="pt-BR" dirty="0" smtClean="0"/>
                        <a:t>: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cnpj</a:t>
                      </a:r>
                      <a:r>
                        <a:rPr lang="pt-BR" dirty="0" smtClean="0"/>
                        <a:t>: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: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Máscara: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99.999.999/9999-99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bject 44"/>
          <p:cNvSpPr/>
          <p:nvPr/>
        </p:nvSpPr>
        <p:spPr>
          <a:xfrm>
            <a:off x="238204" y="2963899"/>
            <a:ext cx="1905376" cy="1548908"/>
          </a:xfrm>
          <a:custGeom>
            <a:avLst/>
            <a:gdLst/>
            <a:ahLst/>
            <a:cxnLst/>
            <a:rect l="l" t="t" r="r" b="b"/>
            <a:pathLst>
              <a:path w="1617345" h="1224279">
                <a:moveTo>
                  <a:pt x="0" y="0"/>
                </a:moveTo>
                <a:lnTo>
                  <a:pt x="0" y="1049210"/>
                </a:lnTo>
                <a:lnTo>
                  <a:pt x="3303" y="1065128"/>
                </a:lnTo>
                <a:lnTo>
                  <a:pt x="28878" y="1095699"/>
                </a:lnTo>
                <a:lnTo>
                  <a:pt x="77839" y="1124174"/>
                </a:lnTo>
                <a:lnTo>
                  <a:pt x="147905" y="1150060"/>
                </a:lnTo>
                <a:lnTo>
                  <a:pt x="190138" y="1161877"/>
                </a:lnTo>
                <a:lnTo>
                  <a:pt x="236791" y="1172862"/>
                </a:lnTo>
                <a:lnTo>
                  <a:pt x="287579" y="1182952"/>
                </a:lnTo>
                <a:lnTo>
                  <a:pt x="342216" y="1192087"/>
                </a:lnTo>
                <a:lnTo>
                  <a:pt x="400416" y="1200204"/>
                </a:lnTo>
                <a:lnTo>
                  <a:pt x="461896" y="1207241"/>
                </a:lnTo>
                <a:lnTo>
                  <a:pt x="526368" y="1213137"/>
                </a:lnTo>
                <a:lnTo>
                  <a:pt x="593548" y="1217830"/>
                </a:lnTo>
                <a:lnTo>
                  <a:pt x="663151" y="1221259"/>
                </a:lnTo>
                <a:lnTo>
                  <a:pt x="734890" y="1223362"/>
                </a:lnTo>
                <a:lnTo>
                  <a:pt x="808481" y="1224076"/>
                </a:lnTo>
                <a:lnTo>
                  <a:pt x="882073" y="1223362"/>
                </a:lnTo>
                <a:lnTo>
                  <a:pt x="953812" y="1221259"/>
                </a:lnTo>
                <a:lnTo>
                  <a:pt x="1023415" y="1217830"/>
                </a:lnTo>
                <a:lnTo>
                  <a:pt x="1090595" y="1213137"/>
                </a:lnTo>
                <a:lnTo>
                  <a:pt x="1155067" y="1207241"/>
                </a:lnTo>
                <a:lnTo>
                  <a:pt x="1216547" y="1200204"/>
                </a:lnTo>
                <a:lnTo>
                  <a:pt x="1274747" y="1192087"/>
                </a:lnTo>
                <a:lnTo>
                  <a:pt x="1329384" y="1182952"/>
                </a:lnTo>
                <a:lnTo>
                  <a:pt x="1380172" y="1172862"/>
                </a:lnTo>
                <a:lnTo>
                  <a:pt x="1426825" y="1161877"/>
                </a:lnTo>
                <a:lnTo>
                  <a:pt x="1469058" y="1150060"/>
                </a:lnTo>
                <a:lnTo>
                  <a:pt x="1506586" y="1137472"/>
                </a:lnTo>
                <a:lnTo>
                  <a:pt x="1566385" y="1110230"/>
                </a:lnTo>
                <a:lnTo>
                  <a:pt x="1603938" y="1080644"/>
                </a:lnTo>
                <a:lnTo>
                  <a:pt x="1616963" y="1049210"/>
                </a:lnTo>
                <a:lnTo>
                  <a:pt x="1616963" y="174879"/>
                </a:lnTo>
                <a:lnTo>
                  <a:pt x="808481" y="174879"/>
                </a:lnTo>
                <a:lnTo>
                  <a:pt x="734890" y="174164"/>
                </a:lnTo>
                <a:lnTo>
                  <a:pt x="663151" y="172063"/>
                </a:lnTo>
                <a:lnTo>
                  <a:pt x="593548" y="168636"/>
                </a:lnTo>
                <a:lnTo>
                  <a:pt x="526368" y="163945"/>
                </a:lnTo>
                <a:lnTo>
                  <a:pt x="461896" y="158051"/>
                </a:lnTo>
                <a:lnTo>
                  <a:pt x="400416" y="151017"/>
                </a:lnTo>
                <a:lnTo>
                  <a:pt x="342216" y="142902"/>
                </a:lnTo>
                <a:lnTo>
                  <a:pt x="287579" y="133770"/>
                </a:lnTo>
                <a:lnTo>
                  <a:pt x="236791" y="123682"/>
                </a:lnTo>
                <a:lnTo>
                  <a:pt x="190138" y="112698"/>
                </a:lnTo>
                <a:lnTo>
                  <a:pt x="147905" y="100881"/>
                </a:lnTo>
                <a:lnTo>
                  <a:pt x="110377" y="88293"/>
                </a:lnTo>
                <a:lnTo>
                  <a:pt x="50578" y="61046"/>
                </a:lnTo>
                <a:lnTo>
                  <a:pt x="13025" y="31451"/>
                </a:lnTo>
                <a:lnTo>
                  <a:pt x="3303" y="15927"/>
                </a:lnTo>
                <a:lnTo>
                  <a:pt x="0" y="0"/>
                </a:lnTo>
                <a:close/>
              </a:path>
              <a:path w="1617345" h="1224279">
                <a:moveTo>
                  <a:pt x="1616963" y="0"/>
                </a:moveTo>
                <a:lnTo>
                  <a:pt x="1588085" y="46511"/>
                </a:lnTo>
                <a:lnTo>
                  <a:pt x="1539124" y="74994"/>
                </a:lnTo>
                <a:lnTo>
                  <a:pt x="1469058" y="100881"/>
                </a:lnTo>
                <a:lnTo>
                  <a:pt x="1426825" y="112698"/>
                </a:lnTo>
                <a:lnTo>
                  <a:pt x="1380172" y="123682"/>
                </a:lnTo>
                <a:lnTo>
                  <a:pt x="1329384" y="133770"/>
                </a:lnTo>
                <a:lnTo>
                  <a:pt x="1274747" y="142902"/>
                </a:lnTo>
                <a:lnTo>
                  <a:pt x="1216547" y="151017"/>
                </a:lnTo>
                <a:lnTo>
                  <a:pt x="1155067" y="158051"/>
                </a:lnTo>
                <a:lnTo>
                  <a:pt x="1090595" y="163945"/>
                </a:lnTo>
                <a:lnTo>
                  <a:pt x="1023415" y="168636"/>
                </a:lnTo>
                <a:lnTo>
                  <a:pt x="953812" y="172063"/>
                </a:lnTo>
                <a:lnTo>
                  <a:pt x="882073" y="174164"/>
                </a:lnTo>
                <a:lnTo>
                  <a:pt x="808481" y="174879"/>
                </a:lnTo>
                <a:lnTo>
                  <a:pt x="1616963" y="174879"/>
                </a:lnTo>
                <a:lnTo>
                  <a:pt x="161696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5"/>
          <p:cNvSpPr/>
          <p:nvPr/>
        </p:nvSpPr>
        <p:spPr>
          <a:xfrm>
            <a:off x="238204" y="2789020"/>
            <a:ext cx="1905376" cy="442660"/>
          </a:xfrm>
          <a:custGeom>
            <a:avLst/>
            <a:gdLst/>
            <a:ahLst/>
            <a:cxnLst/>
            <a:rect l="l" t="t" r="r" b="b"/>
            <a:pathLst>
              <a:path w="1617345" h="349885">
                <a:moveTo>
                  <a:pt x="808481" y="0"/>
                </a:moveTo>
                <a:lnTo>
                  <a:pt x="734890" y="715"/>
                </a:lnTo>
                <a:lnTo>
                  <a:pt x="663151" y="2819"/>
                </a:lnTo>
                <a:lnTo>
                  <a:pt x="593548" y="6251"/>
                </a:lnTo>
                <a:lnTo>
                  <a:pt x="526368" y="10948"/>
                </a:lnTo>
                <a:lnTo>
                  <a:pt x="461896" y="16848"/>
                </a:lnTo>
                <a:lnTo>
                  <a:pt x="400416" y="23890"/>
                </a:lnTo>
                <a:lnTo>
                  <a:pt x="342216" y="32011"/>
                </a:lnTo>
                <a:lnTo>
                  <a:pt x="287579" y="41150"/>
                </a:lnTo>
                <a:lnTo>
                  <a:pt x="236791" y="51244"/>
                </a:lnTo>
                <a:lnTo>
                  <a:pt x="190138" y="62232"/>
                </a:lnTo>
                <a:lnTo>
                  <a:pt x="147905" y="74052"/>
                </a:lnTo>
                <a:lnTo>
                  <a:pt x="110377" y="86642"/>
                </a:lnTo>
                <a:lnTo>
                  <a:pt x="50578" y="113883"/>
                </a:lnTo>
                <a:lnTo>
                  <a:pt x="13025" y="143460"/>
                </a:lnTo>
                <a:lnTo>
                  <a:pt x="0" y="174879"/>
                </a:lnTo>
                <a:lnTo>
                  <a:pt x="3303" y="190806"/>
                </a:lnTo>
                <a:lnTo>
                  <a:pt x="28878" y="221390"/>
                </a:lnTo>
                <a:lnTo>
                  <a:pt x="77839" y="249873"/>
                </a:lnTo>
                <a:lnTo>
                  <a:pt x="147905" y="275760"/>
                </a:lnTo>
                <a:lnTo>
                  <a:pt x="190138" y="287577"/>
                </a:lnTo>
                <a:lnTo>
                  <a:pt x="236791" y="298561"/>
                </a:lnTo>
                <a:lnTo>
                  <a:pt x="287579" y="308649"/>
                </a:lnTo>
                <a:lnTo>
                  <a:pt x="342216" y="317781"/>
                </a:lnTo>
                <a:lnTo>
                  <a:pt x="400416" y="325896"/>
                </a:lnTo>
                <a:lnTo>
                  <a:pt x="461896" y="332930"/>
                </a:lnTo>
                <a:lnTo>
                  <a:pt x="526368" y="338824"/>
                </a:lnTo>
                <a:lnTo>
                  <a:pt x="593548" y="343515"/>
                </a:lnTo>
                <a:lnTo>
                  <a:pt x="663151" y="346942"/>
                </a:lnTo>
                <a:lnTo>
                  <a:pt x="734890" y="349043"/>
                </a:lnTo>
                <a:lnTo>
                  <a:pt x="808481" y="349758"/>
                </a:lnTo>
                <a:lnTo>
                  <a:pt x="882073" y="349043"/>
                </a:lnTo>
                <a:lnTo>
                  <a:pt x="953812" y="346942"/>
                </a:lnTo>
                <a:lnTo>
                  <a:pt x="1023415" y="343515"/>
                </a:lnTo>
                <a:lnTo>
                  <a:pt x="1090595" y="338824"/>
                </a:lnTo>
                <a:lnTo>
                  <a:pt x="1155067" y="332930"/>
                </a:lnTo>
                <a:lnTo>
                  <a:pt x="1216547" y="325896"/>
                </a:lnTo>
                <a:lnTo>
                  <a:pt x="1274747" y="317781"/>
                </a:lnTo>
                <a:lnTo>
                  <a:pt x="1329384" y="308649"/>
                </a:lnTo>
                <a:lnTo>
                  <a:pt x="1380172" y="298561"/>
                </a:lnTo>
                <a:lnTo>
                  <a:pt x="1426825" y="287577"/>
                </a:lnTo>
                <a:lnTo>
                  <a:pt x="1469058" y="275760"/>
                </a:lnTo>
                <a:lnTo>
                  <a:pt x="1506586" y="263172"/>
                </a:lnTo>
                <a:lnTo>
                  <a:pt x="1566385" y="235925"/>
                </a:lnTo>
                <a:lnTo>
                  <a:pt x="1603938" y="206330"/>
                </a:lnTo>
                <a:lnTo>
                  <a:pt x="1616963" y="174879"/>
                </a:lnTo>
                <a:lnTo>
                  <a:pt x="1613660" y="158970"/>
                </a:lnTo>
                <a:lnTo>
                  <a:pt x="1588085" y="128411"/>
                </a:lnTo>
                <a:lnTo>
                  <a:pt x="1539124" y="99939"/>
                </a:lnTo>
                <a:lnTo>
                  <a:pt x="1469058" y="74052"/>
                </a:lnTo>
                <a:lnTo>
                  <a:pt x="1426825" y="62232"/>
                </a:lnTo>
                <a:lnTo>
                  <a:pt x="1380172" y="51244"/>
                </a:lnTo>
                <a:lnTo>
                  <a:pt x="1329384" y="41150"/>
                </a:lnTo>
                <a:lnTo>
                  <a:pt x="1274747" y="32011"/>
                </a:lnTo>
                <a:lnTo>
                  <a:pt x="1216547" y="23890"/>
                </a:lnTo>
                <a:lnTo>
                  <a:pt x="1155067" y="16848"/>
                </a:lnTo>
                <a:lnTo>
                  <a:pt x="1090595" y="10948"/>
                </a:lnTo>
                <a:lnTo>
                  <a:pt x="1023415" y="6251"/>
                </a:lnTo>
                <a:lnTo>
                  <a:pt x="953812" y="2819"/>
                </a:lnTo>
                <a:lnTo>
                  <a:pt x="882073" y="715"/>
                </a:lnTo>
                <a:lnTo>
                  <a:pt x="808481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6"/>
          <p:cNvSpPr/>
          <p:nvPr/>
        </p:nvSpPr>
        <p:spPr>
          <a:xfrm>
            <a:off x="238204" y="2789020"/>
            <a:ext cx="1905376" cy="442660"/>
          </a:xfrm>
          <a:custGeom>
            <a:avLst/>
            <a:gdLst/>
            <a:ahLst/>
            <a:cxnLst/>
            <a:rect l="l" t="t" r="r" b="b"/>
            <a:pathLst>
              <a:path w="1617345" h="349885">
                <a:moveTo>
                  <a:pt x="1616963" y="174879"/>
                </a:moveTo>
                <a:lnTo>
                  <a:pt x="1588085" y="221390"/>
                </a:lnTo>
                <a:lnTo>
                  <a:pt x="1539124" y="249873"/>
                </a:lnTo>
                <a:lnTo>
                  <a:pt x="1469058" y="275760"/>
                </a:lnTo>
                <a:lnTo>
                  <a:pt x="1426825" y="287577"/>
                </a:lnTo>
                <a:lnTo>
                  <a:pt x="1380172" y="298561"/>
                </a:lnTo>
                <a:lnTo>
                  <a:pt x="1329384" y="308649"/>
                </a:lnTo>
                <a:lnTo>
                  <a:pt x="1274747" y="317781"/>
                </a:lnTo>
                <a:lnTo>
                  <a:pt x="1216547" y="325896"/>
                </a:lnTo>
                <a:lnTo>
                  <a:pt x="1155067" y="332930"/>
                </a:lnTo>
                <a:lnTo>
                  <a:pt x="1090595" y="338824"/>
                </a:lnTo>
                <a:lnTo>
                  <a:pt x="1023415" y="343515"/>
                </a:lnTo>
                <a:lnTo>
                  <a:pt x="953812" y="346942"/>
                </a:lnTo>
                <a:lnTo>
                  <a:pt x="882073" y="349043"/>
                </a:lnTo>
                <a:lnTo>
                  <a:pt x="808481" y="349758"/>
                </a:lnTo>
                <a:lnTo>
                  <a:pt x="734890" y="349043"/>
                </a:lnTo>
                <a:lnTo>
                  <a:pt x="663151" y="346942"/>
                </a:lnTo>
                <a:lnTo>
                  <a:pt x="593548" y="343515"/>
                </a:lnTo>
                <a:lnTo>
                  <a:pt x="526368" y="338824"/>
                </a:lnTo>
                <a:lnTo>
                  <a:pt x="461896" y="332930"/>
                </a:lnTo>
                <a:lnTo>
                  <a:pt x="400416" y="325896"/>
                </a:lnTo>
                <a:lnTo>
                  <a:pt x="342216" y="317781"/>
                </a:lnTo>
                <a:lnTo>
                  <a:pt x="287579" y="308649"/>
                </a:lnTo>
                <a:lnTo>
                  <a:pt x="236791" y="298561"/>
                </a:lnTo>
                <a:lnTo>
                  <a:pt x="190138" y="287577"/>
                </a:lnTo>
                <a:lnTo>
                  <a:pt x="147905" y="275760"/>
                </a:lnTo>
                <a:lnTo>
                  <a:pt x="110377" y="263172"/>
                </a:lnTo>
                <a:lnTo>
                  <a:pt x="50578" y="235925"/>
                </a:lnTo>
                <a:lnTo>
                  <a:pt x="13025" y="206330"/>
                </a:lnTo>
                <a:lnTo>
                  <a:pt x="0" y="174879"/>
                </a:lnTo>
                <a:lnTo>
                  <a:pt x="3303" y="158970"/>
                </a:lnTo>
                <a:lnTo>
                  <a:pt x="28878" y="128411"/>
                </a:lnTo>
                <a:lnTo>
                  <a:pt x="77839" y="99939"/>
                </a:lnTo>
                <a:lnTo>
                  <a:pt x="147905" y="74052"/>
                </a:lnTo>
                <a:lnTo>
                  <a:pt x="190138" y="62232"/>
                </a:lnTo>
                <a:lnTo>
                  <a:pt x="236791" y="51244"/>
                </a:lnTo>
                <a:lnTo>
                  <a:pt x="287579" y="41150"/>
                </a:lnTo>
                <a:lnTo>
                  <a:pt x="342216" y="32011"/>
                </a:lnTo>
                <a:lnTo>
                  <a:pt x="400416" y="23890"/>
                </a:lnTo>
                <a:lnTo>
                  <a:pt x="461896" y="16848"/>
                </a:lnTo>
                <a:lnTo>
                  <a:pt x="526368" y="10948"/>
                </a:lnTo>
                <a:lnTo>
                  <a:pt x="593548" y="6251"/>
                </a:lnTo>
                <a:lnTo>
                  <a:pt x="663151" y="2819"/>
                </a:lnTo>
                <a:lnTo>
                  <a:pt x="734890" y="715"/>
                </a:lnTo>
                <a:lnTo>
                  <a:pt x="808481" y="0"/>
                </a:lnTo>
                <a:lnTo>
                  <a:pt x="882073" y="715"/>
                </a:lnTo>
                <a:lnTo>
                  <a:pt x="953812" y="2819"/>
                </a:lnTo>
                <a:lnTo>
                  <a:pt x="1023415" y="6251"/>
                </a:lnTo>
                <a:lnTo>
                  <a:pt x="1090595" y="10948"/>
                </a:lnTo>
                <a:lnTo>
                  <a:pt x="1155067" y="16848"/>
                </a:lnTo>
                <a:lnTo>
                  <a:pt x="1216547" y="23890"/>
                </a:lnTo>
                <a:lnTo>
                  <a:pt x="1274747" y="32011"/>
                </a:lnTo>
                <a:lnTo>
                  <a:pt x="1329384" y="41150"/>
                </a:lnTo>
                <a:lnTo>
                  <a:pt x="1380172" y="51244"/>
                </a:lnTo>
                <a:lnTo>
                  <a:pt x="1426825" y="62232"/>
                </a:lnTo>
                <a:lnTo>
                  <a:pt x="1469058" y="74052"/>
                </a:lnTo>
                <a:lnTo>
                  <a:pt x="1506586" y="86642"/>
                </a:lnTo>
                <a:lnTo>
                  <a:pt x="1566385" y="113883"/>
                </a:lnTo>
                <a:lnTo>
                  <a:pt x="1603938" y="143460"/>
                </a:lnTo>
                <a:lnTo>
                  <a:pt x="1616963" y="1748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7"/>
          <p:cNvSpPr/>
          <p:nvPr/>
        </p:nvSpPr>
        <p:spPr>
          <a:xfrm>
            <a:off x="238204" y="2963899"/>
            <a:ext cx="1905376" cy="1548908"/>
          </a:xfrm>
          <a:custGeom>
            <a:avLst/>
            <a:gdLst/>
            <a:ahLst/>
            <a:cxnLst/>
            <a:rect l="l" t="t" r="r" b="b"/>
            <a:pathLst>
              <a:path w="1617345" h="1224279">
                <a:moveTo>
                  <a:pt x="1616963" y="0"/>
                </a:moveTo>
                <a:lnTo>
                  <a:pt x="1616963" y="1049210"/>
                </a:lnTo>
                <a:lnTo>
                  <a:pt x="1613660" y="1065128"/>
                </a:lnTo>
                <a:lnTo>
                  <a:pt x="1588085" y="1095699"/>
                </a:lnTo>
                <a:lnTo>
                  <a:pt x="1539124" y="1124174"/>
                </a:lnTo>
                <a:lnTo>
                  <a:pt x="1469058" y="1150060"/>
                </a:lnTo>
                <a:lnTo>
                  <a:pt x="1426825" y="1161877"/>
                </a:lnTo>
                <a:lnTo>
                  <a:pt x="1380172" y="1172862"/>
                </a:lnTo>
                <a:lnTo>
                  <a:pt x="1329384" y="1182952"/>
                </a:lnTo>
                <a:lnTo>
                  <a:pt x="1274747" y="1192087"/>
                </a:lnTo>
                <a:lnTo>
                  <a:pt x="1216547" y="1200204"/>
                </a:lnTo>
                <a:lnTo>
                  <a:pt x="1155067" y="1207241"/>
                </a:lnTo>
                <a:lnTo>
                  <a:pt x="1090595" y="1213137"/>
                </a:lnTo>
                <a:lnTo>
                  <a:pt x="1023415" y="1217830"/>
                </a:lnTo>
                <a:lnTo>
                  <a:pt x="953812" y="1221259"/>
                </a:lnTo>
                <a:lnTo>
                  <a:pt x="882073" y="1223362"/>
                </a:lnTo>
                <a:lnTo>
                  <a:pt x="808481" y="1224076"/>
                </a:lnTo>
                <a:lnTo>
                  <a:pt x="734890" y="1223362"/>
                </a:lnTo>
                <a:lnTo>
                  <a:pt x="663151" y="1221259"/>
                </a:lnTo>
                <a:lnTo>
                  <a:pt x="593548" y="1217830"/>
                </a:lnTo>
                <a:lnTo>
                  <a:pt x="526368" y="1213137"/>
                </a:lnTo>
                <a:lnTo>
                  <a:pt x="461896" y="1207241"/>
                </a:lnTo>
                <a:lnTo>
                  <a:pt x="400416" y="1200204"/>
                </a:lnTo>
                <a:lnTo>
                  <a:pt x="342216" y="1192087"/>
                </a:lnTo>
                <a:lnTo>
                  <a:pt x="287579" y="1182952"/>
                </a:lnTo>
                <a:lnTo>
                  <a:pt x="236791" y="1172862"/>
                </a:lnTo>
                <a:lnTo>
                  <a:pt x="190138" y="1161877"/>
                </a:lnTo>
                <a:lnTo>
                  <a:pt x="147905" y="1150060"/>
                </a:lnTo>
                <a:lnTo>
                  <a:pt x="110377" y="1137472"/>
                </a:lnTo>
                <a:lnTo>
                  <a:pt x="50578" y="1110230"/>
                </a:lnTo>
                <a:lnTo>
                  <a:pt x="13025" y="1080644"/>
                </a:lnTo>
                <a:lnTo>
                  <a:pt x="0" y="104921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8"/>
          <p:cNvSpPr txBox="1"/>
          <p:nvPr/>
        </p:nvSpPr>
        <p:spPr>
          <a:xfrm>
            <a:off x="503581" y="3330722"/>
            <a:ext cx="14520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e da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49"/>
          <p:cNvSpPr txBox="1"/>
          <p:nvPr/>
        </p:nvSpPr>
        <p:spPr>
          <a:xfrm>
            <a:off x="270437" y="3779168"/>
            <a:ext cx="190537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BR" sz="2400" b="1" spc="-35" dirty="0" smtClean="0">
                <a:solidFill>
                  <a:srgbClr val="FFFFFF"/>
                </a:solidFill>
                <a:latin typeface="Calibri"/>
                <a:cs typeface="Calibri"/>
              </a:rPr>
              <a:t>Empresa</a:t>
            </a:r>
          </a:p>
          <a:p>
            <a:pPr marL="12700" algn="ctr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52333"/>
              </p:ext>
            </p:extLst>
          </p:nvPr>
        </p:nvGraphicFramePr>
        <p:xfrm>
          <a:off x="2627784" y="4529473"/>
          <a:ext cx="2736304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20315">
                <a:tc>
                  <a:txBody>
                    <a:bodyPr/>
                    <a:lstStyle/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1800" dirty="0">
                          <a:latin typeface="+mn-lt"/>
                          <a:cs typeface="Calibri"/>
                        </a:rPr>
                        <a:t>Cadastrar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1800" dirty="0">
                          <a:latin typeface="+mn-lt"/>
                          <a:cs typeface="Calibri"/>
                        </a:rPr>
                        <a:t>Mostrar</a:t>
                      </a:r>
                    </a:p>
                    <a:p>
                      <a:pPr marL="844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cs typeface="Calibri"/>
                        </a:rPr>
                        <a:t>Alterar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1800" dirty="0">
                          <a:latin typeface="+mn-lt"/>
                          <a:cs typeface="Calibri"/>
                        </a:rPr>
                        <a:t>Excluir</a:t>
                      </a:r>
                    </a:p>
                    <a:p>
                      <a:pPr marL="84455" algn="l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pt-BR" sz="2000" b="1" dirty="0">
                          <a:latin typeface="+mn-lt"/>
                          <a:cs typeface="Calibri"/>
                        </a:rPr>
                        <a:t>Pesquisar</a:t>
                      </a:r>
                      <a:endParaRPr lang="pt-BR" sz="1800" b="1" dirty="0">
                        <a:latin typeface="+mn-lt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5652120" y="2364019"/>
            <a:ext cx="322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 – </a:t>
            </a:r>
            <a:r>
              <a:rPr lang="en-US" i="1" dirty="0"/>
              <a:t>Primary Key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Primária</a:t>
            </a:r>
            <a:endParaRPr lang="en-US" dirty="0"/>
          </a:p>
          <a:p>
            <a:r>
              <a:rPr lang="en-US" dirty="0"/>
              <a:t>AI – Auto Incremental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107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Aharoni</vt:lpstr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Marcos</dc:creator>
  <cp:lastModifiedBy>Gamer</cp:lastModifiedBy>
  <cp:revision>858</cp:revision>
  <dcterms:created xsi:type="dcterms:W3CDTF">2014-08-09T12:24:48Z</dcterms:created>
  <dcterms:modified xsi:type="dcterms:W3CDTF">2022-02-04T14:39:11Z</dcterms:modified>
</cp:coreProperties>
</file>