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ff1e599c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ff1e599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f1e599c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f1e599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080591"/>
            <a:ext cx="12192000" cy="2412000"/>
          </a:xfrm>
          <a:prstGeom prst="rect">
            <a:avLst/>
          </a:prstGeom>
          <a:solidFill>
            <a:srgbClr val="38B9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" name="Google Shape;8;p2"/>
          <p:cNvGrpSpPr/>
          <p:nvPr/>
        </p:nvGrpSpPr>
        <p:grpSpPr>
          <a:xfrm flipH="1">
            <a:off x="7643992" y="717235"/>
            <a:ext cx="2757486" cy="5325379"/>
            <a:chOff x="3739073" y="951230"/>
            <a:chExt cx="1665853" cy="3421381"/>
          </a:xfrm>
        </p:grpSpPr>
        <p:pic>
          <p:nvPicPr>
            <p:cNvPr id="9" name="Google Shape;9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39073" y="951230"/>
              <a:ext cx="1665853" cy="34213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0;p2"/>
            <p:cNvSpPr/>
            <p:nvPr/>
          </p:nvSpPr>
          <p:spPr>
            <a:xfrm>
              <a:off x="3850640" y="1361440"/>
              <a:ext cx="1442700" cy="25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" name="Google Shape;11;p2"/>
          <p:cNvSpPr/>
          <p:nvPr>
            <p:ph idx="2" type="pic"/>
          </p:nvPr>
        </p:nvSpPr>
        <p:spPr>
          <a:xfrm>
            <a:off x="7828414" y="1355667"/>
            <a:ext cx="2388600" cy="3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>
            <p:ph idx="2" type="pic"/>
          </p:nvPr>
        </p:nvSpPr>
        <p:spPr>
          <a:xfrm>
            <a:off x="3534506" y="3157330"/>
            <a:ext cx="36399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4" name="Google Shape;34;p11"/>
          <p:cNvSpPr/>
          <p:nvPr>
            <p:ph idx="3" type="pic"/>
          </p:nvPr>
        </p:nvSpPr>
        <p:spPr>
          <a:xfrm>
            <a:off x="422032" y="422030"/>
            <a:ext cx="3604800" cy="3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Title and Text">
  <p:cSld name="1_Vertical Title and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>
            <p:ph idx="2" type="pic"/>
          </p:nvPr>
        </p:nvSpPr>
        <p:spPr>
          <a:xfrm>
            <a:off x="8806090" y="561449"/>
            <a:ext cx="2887800" cy="57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7" name="Google Shape;37;p12"/>
          <p:cNvSpPr/>
          <p:nvPr>
            <p:ph idx="3" type="pic"/>
          </p:nvPr>
        </p:nvSpPr>
        <p:spPr>
          <a:xfrm>
            <a:off x="581025" y="3387344"/>
            <a:ext cx="50214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Vertical Title and Text">
  <p:cSld name="2_Vertical Title and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/>
          <p:nvPr>
            <p:ph idx="2" type="pic"/>
          </p:nvPr>
        </p:nvSpPr>
        <p:spPr>
          <a:xfrm>
            <a:off x="912813" y="-435835"/>
            <a:ext cx="4603500" cy="5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Vertical Title and Text">
  <p:cSld name="3_Vertical Title and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Vertical Title and Text">
  <p:cSld name="4_Vertical 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Vertical Title and Text">
  <p:cSld name="5_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Vertical Title and Text">
  <p:cSld name="6_Vertical Title and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Vertical Title and Text">
  <p:cSld name="7_Vertical Title and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>
            <p:ph idx="2" type="pic"/>
          </p:nvPr>
        </p:nvSpPr>
        <p:spPr>
          <a:xfrm>
            <a:off x="0" y="0"/>
            <a:ext cx="3657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/>
          <p:nvPr>
            <p:ph idx="2" type="pic"/>
          </p:nvPr>
        </p:nvSpPr>
        <p:spPr>
          <a:xfrm>
            <a:off x="6654800" y="0"/>
            <a:ext cx="5537100" cy="6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>
            <p:ph idx="2" type="pic"/>
          </p:nvPr>
        </p:nvSpPr>
        <p:spPr>
          <a:xfrm>
            <a:off x="5486354" y="234950"/>
            <a:ext cx="6439500" cy="6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>
            <p:ph idx="2" type="pic"/>
          </p:nvPr>
        </p:nvSpPr>
        <p:spPr>
          <a:xfrm>
            <a:off x="1057234" y="1002616"/>
            <a:ext cx="4943400" cy="48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/>
          <p:nvPr>
            <p:ph idx="2" type="pic"/>
          </p:nvPr>
        </p:nvSpPr>
        <p:spPr>
          <a:xfrm>
            <a:off x="6289675" y="1"/>
            <a:ext cx="59991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>
            <p:ph idx="2" type="pic"/>
          </p:nvPr>
        </p:nvSpPr>
        <p:spPr>
          <a:xfrm>
            <a:off x="3598748" y="102577"/>
            <a:ext cx="37647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0" name="Google Shape;30;p10"/>
          <p:cNvSpPr/>
          <p:nvPr>
            <p:ph idx="3" type="pic"/>
          </p:nvPr>
        </p:nvSpPr>
        <p:spPr>
          <a:xfrm>
            <a:off x="5655931" y="0"/>
            <a:ext cx="3697200" cy="18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1" name="Google Shape;31;p10"/>
          <p:cNvSpPr/>
          <p:nvPr>
            <p:ph idx="4" type="pic"/>
          </p:nvPr>
        </p:nvSpPr>
        <p:spPr>
          <a:xfrm>
            <a:off x="1608880" y="0"/>
            <a:ext cx="3697200" cy="18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7296">
          <p15:clr>
            <a:srgbClr val="F26B43"/>
          </p15:clr>
        </p15:guide>
        <p15:guide id="4" pos="360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A86E8"/>
            </a:gs>
            <a:gs pos="22000">
              <a:srgbClr val="5C91E8"/>
            </a:gs>
            <a:gs pos="62000">
              <a:srgbClr val="CFE2F3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51" y="2215050"/>
            <a:ext cx="2422500" cy="242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55" name="Google Shape;55;p20"/>
          <p:cNvSpPr txBox="1"/>
          <p:nvPr/>
        </p:nvSpPr>
        <p:spPr>
          <a:xfrm>
            <a:off x="2958450" y="5064825"/>
            <a:ext cx="6275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Merriweather"/>
                <a:ea typeface="Merriweather"/>
                <a:cs typeface="Merriweather"/>
                <a:sym typeface="Merriweather"/>
              </a:rPr>
              <a:t>  {%  A.C.A. Team  %}</a:t>
            </a:r>
            <a:endParaRPr sz="4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337"/>
            <a:ext cx="2030999" cy="246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9700" y="2413175"/>
            <a:ext cx="2512299" cy="251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21875"/>
            <a:ext cx="2127026" cy="28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1"/>
          <p:cNvSpPr txBox="1"/>
          <p:nvPr/>
        </p:nvSpPr>
        <p:spPr>
          <a:xfrm>
            <a:off x="2127025" y="95325"/>
            <a:ext cx="1039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A.</a:t>
            </a:r>
            <a:endParaRPr sz="3100"/>
          </a:p>
        </p:txBody>
      </p:sp>
      <p:sp>
        <p:nvSpPr>
          <p:cNvPr id="64" name="Google Shape;64;p21"/>
          <p:cNvSpPr txBox="1"/>
          <p:nvPr/>
        </p:nvSpPr>
        <p:spPr>
          <a:xfrm>
            <a:off x="2298725" y="4168225"/>
            <a:ext cx="992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A.</a:t>
            </a:r>
            <a:endParaRPr sz="3100"/>
          </a:p>
        </p:txBody>
      </p:sp>
      <p:sp>
        <p:nvSpPr>
          <p:cNvPr id="65" name="Google Shape;65;p21"/>
          <p:cNvSpPr txBox="1"/>
          <p:nvPr/>
        </p:nvSpPr>
        <p:spPr>
          <a:xfrm>
            <a:off x="8746550" y="2413175"/>
            <a:ext cx="791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C.</a:t>
            </a:r>
            <a:endParaRPr sz="3100"/>
          </a:p>
        </p:txBody>
      </p:sp>
      <p:sp>
        <p:nvSpPr>
          <p:cNvPr id="66" name="Google Shape;66;p21"/>
          <p:cNvSpPr/>
          <p:nvPr/>
        </p:nvSpPr>
        <p:spPr>
          <a:xfrm>
            <a:off x="2594425" y="419675"/>
            <a:ext cx="6075850" cy="2174725"/>
          </a:xfrm>
          <a:custGeom>
            <a:rect b="b" l="l" r="r" t="t"/>
            <a:pathLst>
              <a:path extrusionOk="0" h="86989" w="243034">
                <a:moveTo>
                  <a:pt x="0" y="0"/>
                </a:moveTo>
                <a:cubicBezTo>
                  <a:pt x="11221" y="803"/>
                  <a:pt x="23129" y="-743"/>
                  <a:pt x="33574" y="3434"/>
                </a:cubicBezTo>
                <a:cubicBezTo>
                  <a:pt x="40617" y="6250"/>
                  <a:pt x="44743" y="15466"/>
                  <a:pt x="52269" y="16406"/>
                </a:cubicBezTo>
                <a:cubicBezTo>
                  <a:pt x="66417" y="18172"/>
                  <a:pt x="81894" y="12700"/>
                  <a:pt x="95001" y="18314"/>
                </a:cubicBezTo>
                <a:cubicBezTo>
                  <a:pt x="106553" y="23262"/>
                  <a:pt x="113971" y="35495"/>
                  <a:pt x="125523" y="40443"/>
                </a:cubicBezTo>
                <a:cubicBezTo>
                  <a:pt x="141262" y="47184"/>
                  <a:pt x="159807" y="46141"/>
                  <a:pt x="175122" y="53796"/>
                </a:cubicBezTo>
                <a:cubicBezTo>
                  <a:pt x="197660" y="65061"/>
                  <a:pt x="220492" y="75733"/>
                  <a:pt x="243034" y="869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7" name="Google Shape;67;p21"/>
          <p:cNvSpPr/>
          <p:nvPr/>
        </p:nvSpPr>
        <p:spPr>
          <a:xfrm>
            <a:off x="2747025" y="2710537"/>
            <a:ext cx="6009075" cy="1696150"/>
          </a:xfrm>
          <a:custGeom>
            <a:rect b="b" l="l" r="r" t="t"/>
            <a:pathLst>
              <a:path extrusionOk="0" h="67846" w="240363">
                <a:moveTo>
                  <a:pt x="240363" y="4130"/>
                </a:moveTo>
                <a:cubicBezTo>
                  <a:pt x="226982" y="1457"/>
                  <a:pt x="212920" y="-1601"/>
                  <a:pt x="199540" y="1078"/>
                </a:cubicBezTo>
                <a:cubicBezTo>
                  <a:pt x="178810" y="5228"/>
                  <a:pt x="160360" y="17016"/>
                  <a:pt x="141166" y="25878"/>
                </a:cubicBezTo>
                <a:cubicBezTo>
                  <a:pt x="133987" y="29192"/>
                  <a:pt x="125691" y="29156"/>
                  <a:pt x="117892" y="30456"/>
                </a:cubicBezTo>
                <a:cubicBezTo>
                  <a:pt x="98402" y="33704"/>
                  <a:pt x="78263" y="34510"/>
                  <a:pt x="59518" y="40757"/>
                </a:cubicBezTo>
                <a:cubicBezTo>
                  <a:pt x="50717" y="43690"/>
                  <a:pt x="44859" y="52573"/>
                  <a:pt x="36245" y="56018"/>
                </a:cubicBezTo>
                <a:cubicBezTo>
                  <a:pt x="24445" y="60737"/>
                  <a:pt x="12709" y="67846"/>
                  <a:pt x="0" y="6784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8" name="Google Shape;68;p21"/>
          <p:cNvSpPr txBox="1"/>
          <p:nvPr/>
        </p:nvSpPr>
        <p:spPr>
          <a:xfrm>
            <a:off x="2117500" y="1001525"/>
            <a:ext cx="347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name is Andrei Alexandru,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I’m 24 years old and have been 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about 6 months, being a newly discovered passion.</a:t>
            </a:r>
            <a:endParaRPr/>
          </a:p>
        </p:txBody>
      </p:sp>
      <p:sp>
        <p:nvSpPr>
          <p:cNvPr id="69" name="Google Shape;69;p21"/>
          <p:cNvSpPr txBox="1"/>
          <p:nvPr/>
        </p:nvSpPr>
        <p:spPr>
          <a:xfrm>
            <a:off x="6905700" y="3347925"/>
            <a:ext cx="277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name is Claudiu Olaru,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I’m 26 years old and in the past 6 months I have returned to an older passion of mine.</a:t>
            </a:r>
            <a:endParaRPr/>
          </a:p>
        </p:txBody>
      </p:sp>
      <p:sp>
        <p:nvSpPr>
          <p:cNvPr id="70" name="Google Shape;70;p21"/>
          <p:cNvSpPr txBox="1"/>
          <p:nvPr/>
        </p:nvSpPr>
        <p:spPr>
          <a:xfrm>
            <a:off x="2222400" y="5036200"/>
            <a:ext cx="287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name is Alex Dumitru,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I’m 21 years old and I made a huge step in my life when joining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CodeCool.</a:t>
            </a:r>
            <a:endParaRPr/>
          </a:p>
        </p:txBody>
      </p:sp>
      <p:sp>
        <p:nvSpPr>
          <p:cNvPr id="71" name="Google Shape;71;p21"/>
          <p:cNvSpPr txBox="1"/>
          <p:nvPr/>
        </p:nvSpPr>
        <p:spPr>
          <a:xfrm rot="-1028575">
            <a:off x="6504404" y="904961"/>
            <a:ext cx="5440090" cy="65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"{{ url_for('static', filename='SmileLogo.jpg')}}"</a:t>
            </a:r>
            <a:endParaRPr sz="125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1"/>
          <p:cNvSpPr txBox="1"/>
          <p:nvPr/>
        </p:nvSpPr>
        <p:spPr>
          <a:xfrm>
            <a:off x="152625" y="0"/>
            <a:ext cx="2966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class="box-container"&gt;</a:t>
            </a:r>
            <a:endParaRPr sz="115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1"/>
          <p:cNvSpPr txBox="1"/>
          <p:nvPr/>
        </p:nvSpPr>
        <p:spPr>
          <a:xfrm>
            <a:off x="11199900" y="6504000"/>
            <a:ext cx="99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21"/>
          <p:cNvSpPr txBox="1"/>
          <p:nvPr/>
        </p:nvSpPr>
        <p:spPr>
          <a:xfrm rot="1494986">
            <a:off x="2633177" y="3934641"/>
            <a:ext cx="5302213" cy="6311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type="text" placeholder="personal-information"&gt;</a:t>
            </a:r>
            <a:endParaRPr sz="115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38B9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/>
          <p:nvPr/>
        </p:nvSpPr>
        <p:spPr>
          <a:xfrm>
            <a:off x="3891844" y="3963984"/>
            <a:ext cx="2147888" cy="2147888"/>
          </a:xfrm>
          <a:custGeom>
            <a:rect b="b" l="l" r="r" t="t"/>
            <a:pathLst>
              <a:path extrusionOk="0" h="327" w="327">
                <a:moveTo>
                  <a:pt x="327" y="327"/>
                </a:moveTo>
                <a:cubicBezTo>
                  <a:pt x="327" y="216"/>
                  <a:pt x="327" y="216"/>
                  <a:pt x="327" y="216"/>
                </a:cubicBezTo>
                <a:cubicBezTo>
                  <a:pt x="208" y="216"/>
                  <a:pt x="110" y="119"/>
                  <a:pt x="11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147" y="327"/>
                  <a:pt x="327" y="327"/>
                </a:cubicBezTo>
              </a:path>
            </a:pathLst>
          </a:custGeom>
          <a:solidFill>
            <a:srgbClr val="38B9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22"/>
          <p:cNvSpPr/>
          <p:nvPr/>
        </p:nvSpPr>
        <p:spPr>
          <a:xfrm>
            <a:off x="3891844" y="1828796"/>
            <a:ext cx="2147888" cy="2147888"/>
          </a:xfrm>
          <a:custGeom>
            <a:rect b="b" l="l" r="r" t="t"/>
            <a:pathLst>
              <a:path extrusionOk="0" h="327" w="327">
                <a:moveTo>
                  <a:pt x="0" y="327"/>
                </a:moveTo>
                <a:cubicBezTo>
                  <a:pt x="110" y="327"/>
                  <a:pt x="110" y="327"/>
                  <a:pt x="110" y="327"/>
                </a:cubicBezTo>
                <a:cubicBezTo>
                  <a:pt x="110" y="207"/>
                  <a:pt x="208" y="110"/>
                  <a:pt x="327" y="110"/>
                </a:cubicBezTo>
                <a:cubicBezTo>
                  <a:pt x="327" y="0"/>
                  <a:pt x="327" y="0"/>
                  <a:pt x="327" y="0"/>
                </a:cubicBezTo>
                <a:cubicBezTo>
                  <a:pt x="147" y="0"/>
                  <a:pt x="0" y="146"/>
                  <a:pt x="0" y="327"/>
                </a:cubicBezTo>
              </a:path>
            </a:pathLst>
          </a:custGeom>
          <a:solidFill>
            <a:srgbClr val="A6A5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22"/>
          <p:cNvSpPr/>
          <p:nvPr/>
        </p:nvSpPr>
        <p:spPr>
          <a:xfrm>
            <a:off x="3918832" y="1828796"/>
            <a:ext cx="2009775" cy="1871663"/>
          </a:xfrm>
          <a:custGeom>
            <a:rect b="b" l="l" r="r" t="t"/>
            <a:pathLst>
              <a:path extrusionOk="0" h="285" w="306">
                <a:moveTo>
                  <a:pt x="306" y="0"/>
                </a:moveTo>
                <a:cubicBezTo>
                  <a:pt x="151" y="8"/>
                  <a:pt x="23" y="125"/>
                  <a:pt x="0" y="276"/>
                </a:cubicBezTo>
                <a:cubicBezTo>
                  <a:pt x="51" y="221"/>
                  <a:pt x="51" y="221"/>
                  <a:pt x="51" y="221"/>
                </a:cubicBezTo>
                <a:cubicBezTo>
                  <a:pt x="110" y="285"/>
                  <a:pt x="110" y="285"/>
                  <a:pt x="110" y="285"/>
                </a:cubicBezTo>
                <a:cubicBezTo>
                  <a:pt x="129" y="191"/>
                  <a:pt x="208" y="118"/>
                  <a:pt x="306" y="111"/>
                </a:cubicBezTo>
                <a:cubicBezTo>
                  <a:pt x="306" y="55"/>
                  <a:pt x="306" y="55"/>
                  <a:pt x="306" y="55"/>
                </a:cubicBezTo>
                <a:cubicBezTo>
                  <a:pt x="306" y="0"/>
                  <a:pt x="306" y="0"/>
                  <a:pt x="306" y="0"/>
                </a:cubicBezTo>
              </a:path>
            </a:pathLst>
          </a:custGeom>
          <a:solidFill>
            <a:srgbClr val="38B9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22"/>
          <p:cNvSpPr/>
          <p:nvPr/>
        </p:nvSpPr>
        <p:spPr>
          <a:xfrm>
            <a:off x="5344407" y="5014909"/>
            <a:ext cx="793750" cy="1465263"/>
          </a:xfrm>
          <a:custGeom>
            <a:rect b="b" l="l" r="r" t="t"/>
            <a:pathLst>
              <a:path extrusionOk="0" h="923" w="500">
                <a:moveTo>
                  <a:pt x="0" y="464"/>
                </a:moveTo>
                <a:lnTo>
                  <a:pt x="500" y="923"/>
                </a:lnTo>
                <a:lnTo>
                  <a:pt x="500" y="464"/>
                </a:lnTo>
                <a:lnTo>
                  <a:pt x="500" y="0"/>
                </a:lnTo>
                <a:lnTo>
                  <a:pt x="0" y="464"/>
                </a:lnTo>
                <a:close/>
              </a:path>
            </a:pathLst>
          </a:custGeom>
          <a:solidFill>
            <a:srgbClr val="38B9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22"/>
          <p:cNvSpPr/>
          <p:nvPr/>
        </p:nvSpPr>
        <p:spPr>
          <a:xfrm>
            <a:off x="5344407" y="5014909"/>
            <a:ext cx="793750" cy="1465263"/>
          </a:xfrm>
          <a:custGeom>
            <a:rect b="b" l="l" r="r" t="t"/>
            <a:pathLst>
              <a:path extrusionOk="0" h="923" w="500">
                <a:moveTo>
                  <a:pt x="0" y="464"/>
                </a:moveTo>
                <a:lnTo>
                  <a:pt x="500" y="923"/>
                </a:lnTo>
                <a:lnTo>
                  <a:pt x="500" y="464"/>
                </a:lnTo>
                <a:lnTo>
                  <a:pt x="500" y="0"/>
                </a:lnTo>
                <a:lnTo>
                  <a:pt x="0" y="46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6138157" y="4221159"/>
            <a:ext cx="2011363" cy="1871663"/>
          </a:xfrm>
          <a:custGeom>
            <a:rect b="b" l="l" r="r" t="t"/>
            <a:pathLst>
              <a:path extrusionOk="0" h="285" w="306">
                <a:moveTo>
                  <a:pt x="196" y="0"/>
                </a:moveTo>
                <a:cubicBezTo>
                  <a:pt x="177" y="95"/>
                  <a:pt x="98" y="167"/>
                  <a:pt x="0" y="175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85"/>
                  <a:pt x="0" y="285"/>
                  <a:pt x="0" y="285"/>
                </a:cubicBezTo>
                <a:cubicBezTo>
                  <a:pt x="156" y="277"/>
                  <a:pt x="283" y="160"/>
                  <a:pt x="306" y="9"/>
                </a:cubicBezTo>
                <a:cubicBezTo>
                  <a:pt x="255" y="65"/>
                  <a:pt x="255" y="65"/>
                  <a:pt x="255" y="65"/>
                </a:cubicBezTo>
                <a:cubicBezTo>
                  <a:pt x="196" y="0"/>
                  <a:pt x="196" y="0"/>
                  <a:pt x="196" y="0"/>
                </a:cubicBezTo>
              </a:path>
            </a:pathLst>
          </a:custGeom>
          <a:solidFill>
            <a:srgbClr val="38B9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22"/>
          <p:cNvSpPr/>
          <p:nvPr/>
        </p:nvSpPr>
        <p:spPr>
          <a:xfrm>
            <a:off x="7090657" y="3862384"/>
            <a:ext cx="1465263" cy="795338"/>
          </a:xfrm>
          <a:custGeom>
            <a:rect b="b" l="l" r="r" t="t"/>
            <a:pathLst>
              <a:path extrusionOk="0" h="501" w="923">
                <a:moveTo>
                  <a:pt x="460" y="501"/>
                </a:moveTo>
                <a:lnTo>
                  <a:pt x="923" y="0"/>
                </a:lnTo>
                <a:lnTo>
                  <a:pt x="460" y="0"/>
                </a:lnTo>
                <a:lnTo>
                  <a:pt x="0" y="0"/>
                </a:lnTo>
                <a:lnTo>
                  <a:pt x="460" y="501"/>
                </a:lnTo>
                <a:close/>
              </a:path>
            </a:pathLst>
          </a:custGeom>
          <a:solidFill>
            <a:srgbClr val="38B9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7084307" y="3865559"/>
            <a:ext cx="1465263" cy="795338"/>
          </a:xfrm>
          <a:custGeom>
            <a:rect b="b" l="l" r="r" t="t"/>
            <a:pathLst>
              <a:path extrusionOk="0" h="501" w="923">
                <a:moveTo>
                  <a:pt x="460" y="501"/>
                </a:moveTo>
                <a:lnTo>
                  <a:pt x="923" y="0"/>
                </a:lnTo>
                <a:lnTo>
                  <a:pt x="460" y="0"/>
                </a:lnTo>
                <a:lnTo>
                  <a:pt x="0" y="0"/>
                </a:lnTo>
                <a:lnTo>
                  <a:pt x="460" y="501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6303257" y="1855784"/>
            <a:ext cx="1871663" cy="2009775"/>
          </a:xfrm>
          <a:custGeom>
            <a:rect b="b" l="l" r="r" t="t"/>
            <a:pathLst>
              <a:path extrusionOk="0" h="306" w="285">
                <a:moveTo>
                  <a:pt x="8" y="0"/>
                </a:moveTo>
                <a:cubicBezTo>
                  <a:pt x="64" y="51"/>
                  <a:pt x="64" y="51"/>
                  <a:pt x="64" y="51"/>
                </a:cubicBezTo>
                <a:cubicBezTo>
                  <a:pt x="0" y="110"/>
                  <a:pt x="0" y="110"/>
                  <a:pt x="0" y="110"/>
                </a:cubicBezTo>
                <a:cubicBezTo>
                  <a:pt x="94" y="128"/>
                  <a:pt x="166" y="208"/>
                  <a:pt x="174" y="306"/>
                </a:cubicBezTo>
                <a:cubicBezTo>
                  <a:pt x="230" y="306"/>
                  <a:pt x="230" y="306"/>
                  <a:pt x="230" y="306"/>
                </a:cubicBezTo>
                <a:cubicBezTo>
                  <a:pt x="285" y="306"/>
                  <a:pt x="285" y="306"/>
                  <a:pt x="285" y="306"/>
                </a:cubicBezTo>
                <a:cubicBezTo>
                  <a:pt x="277" y="150"/>
                  <a:pt x="160" y="23"/>
                  <a:pt x="8" y="0"/>
                </a:cubicBezTo>
              </a:path>
            </a:pathLst>
          </a:custGeom>
          <a:solidFill>
            <a:srgbClr val="38B9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22"/>
          <p:cNvSpPr/>
          <p:nvPr/>
        </p:nvSpPr>
        <p:spPr>
          <a:xfrm>
            <a:off x="3523544" y="3281359"/>
            <a:ext cx="1465263" cy="793750"/>
          </a:xfrm>
          <a:custGeom>
            <a:rect b="b" l="l" r="r" t="t"/>
            <a:pathLst>
              <a:path extrusionOk="0" h="500" w="923">
                <a:moveTo>
                  <a:pt x="460" y="0"/>
                </a:moveTo>
                <a:lnTo>
                  <a:pt x="0" y="500"/>
                </a:lnTo>
                <a:lnTo>
                  <a:pt x="460" y="500"/>
                </a:lnTo>
                <a:lnTo>
                  <a:pt x="923" y="500"/>
                </a:lnTo>
                <a:lnTo>
                  <a:pt x="460" y="0"/>
                </a:lnTo>
                <a:close/>
              </a:path>
            </a:pathLst>
          </a:custGeom>
          <a:solidFill>
            <a:srgbClr val="88D5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22"/>
          <p:cNvSpPr/>
          <p:nvPr/>
        </p:nvSpPr>
        <p:spPr>
          <a:xfrm>
            <a:off x="3523544" y="3281359"/>
            <a:ext cx="1465263" cy="793750"/>
          </a:xfrm>
          <a:custGeom>
            <a:rect b="b" l="l" r="r" t="t"/>
            <a:pathLst>
              <a:path extrusionOk="0" h="500" w="923">
                <a:moveTo>
                  <a:pt x="460" y="0"/>
                </a:moveTo>
                <a:lnTo>
                  <a:pt x="0" y="500"/>
                </a:lnTo>
                <a:lnTo>
                  <a:pt x="460" y="500"/>
                </a:lnTo>
                <a:lnTo>
                  <a:pt x="923" y="500"/>
                </a:lnTo>
                <a:lnTo>
                  <a:pt x="4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22"/>
          <p:cNvSpPr/>
          <p:nvPr/>
        </p:nvSpPr>
        <p:spPr>
          <a:xfrm>
            <a:off x="5928607" y="1454146"/>
            <a:ext cx="795338" cy="1465263"/>
          </a:xfrm>
          <a:custGeom>
            <a:rect b="b" l="l" r="r" t="t"/>
            <a:pathLst>
              <a:path extrusionOk="0" h="923" w="501">
                <a:moveTo>
                  <a:pt x="501" y="464"/>
                </a:moveTo>
                <a:lnTo>
                  <a:pt x="0" y="0"/>
                </a:lnTo>
                <a:lnTo>
                  <a:pt x="0" y="464"/>
                </a:lnTo>
                <a:lnTo>
                  <a:pt x="0" y="923"/>
                </a:lnTo>
                <a:lnTo>
                  <a:pt x="501" y="464"/>
                </a:lnTo>
                <a:close/>
              </a:path>
            </a:pathLst>
          </a:custGeom>
          <a:solidFill>
            <a:srgbClr val="38B9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5928607" y="1454146"/>
            <a:ext cx="795338" cy="1465263"/>
          </a:xfrm>
          <a:custGeom>
            <a:rect b="b" l="l" r="r" t="t"/>
            <a:pathLst>
              <a:path extrusionOk="0" h="923" w="501">
                <a:moveTo>
                  <a:pt x="501" y="464"/>
                </a:moveTo>
                <a:lnTo>
                  <a:pt x="0" y="0"/>
                </a:lnTo>
                <a:lnTo>
                  <a:pt x="0" y="464"/>
                </a:lnTo>
                <a:lnTo>
                  <a:pt x="0" y="923"/>
                </a:lnTo>
                <a:lnTo>
                  <a:pt x="501" y="46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22"/>
          <p:cNvSpPr/>
          <p:nvPr/>
        </p:nvSpPr>
        <p:spPr>
          <a:xfrm>
            <a:off x="3523544" y="3281359"/>
            <a:ext cx="1465263" cy="793750"/>
          </a:xfrm>
          <a:custGeom>
            <a:rect b="b" l="l" r="r" t="t"/>
            <a:pathLst>
              <a:path extrusionOk="0" h="500" w="923">
                <a:moveTo>
                  <a:pt x="460" y="0"/>
                </a:moveTo>
                <a:lnTo>
                  <a:pt x="0" y="500"/>
                </a:lnTo>
                <a:lnTo>
                  <a:pt x="460" y="500"/>
                </a:lnTo>
                <a:lnTo>
                  <a:pt x="923" y="500"/>
                </a:lnTo>
                <a:lnTo>
                  <a:pt x="4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22"/>
          <p:cNvSpPr/>
          <p:nvPr/>
        </p:nvSpPr>
        <p:spPr>
          <a:xfrm>
            <a:off x="5928607" y="1454146"/>
            <a:ext cx="795338" cy="1465263"/>
          </a:xfrm>
          <a:custGeom>
            <a:rect b="b" l="l" r="r" t="t"/>
            <a:pathLst>
              <a:path extrusionOk="0" h="923" w="501">
                <a:moveTo>
                  <a:pt x="0" y="0"/>
                </a:moveTo>
                <a:lnTo>
                  <a:pt x="0" y="464"/>
                </a:lnTo>
                <a:lnTo>
                  <a:pt x="0" y="923"/>
                </a:lnTo>
                <a:lnTo>
                  <a:pt x="501" y="4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22"/>
          <p:cNvSpPr/>
          <p:nvPr/>
        </p:nvSpPr>
        <p:spPr>
          <a:xfrm rot="3326003">
            <a:off x="6143389" y="2720844"/>
            <a:ext cx="1959149" cy="115478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Lato"/>
              </a:rPr>
              <a:t>Business Succesfully</a:t>
            </a:r>
          </a:p>
        </p:txBody>
      </p:sp>
      <p:sp>
        <p:nvSpPr>
          <p:cNvPr id="96" name="Google Shape;96;p22"/>
          <p:cNvSpPr/>
          <p:nvPr/>
        </p:nvSpPr>
        <p:spPr>
          <a:xfrm rot="-1902142">
            <a:off x="4412579" y="2426456"/>
            <a:ext cx="1963184" cy="115478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Lato"/>
              </a:rPr>
              <a:t>Profitable Product</a:t>
            </a:r>
          </a:p>
        </p:txBody>
      </p:sp>
      <p:sp>
        <p:nvSpPr>
          <p:cNvPr id="97" name="Google Shape;97;p22"/>
          <p:cNvSpPr/>
          <p:nvPr/>
        </p:nvSpPr>
        <p:spPr>
          <a:xfrm rot="-7650707">
            <a:off x="4177159" y="4219466"/>
            <a:ext cx="1647091" cy="9703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Lato"/>
              </a:rPr>
              <a:t>Circle Mission</a:t>
            </a:r>
          </a:p>
        </p:txBody>
      </p:sp>
      <p:sp>
        <p:nvSpPr>
          <p:cNvPr id="98" name="Google Shape;98;p22"/>
          <p:cNvSpPr/>
          <p:nvPr/>
        </p:nvSpPr>
        <p:spPr>
          <a:xfrm rot="8567234">
            <a:off x="5974336" y="4357811"/>
            <a:ext cx="1647094" cy="9703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Lato"/>
              </a:rPr>
              <a:t>Step by Step</a:t>
            </a:r>
          </a:p>
        </p:txBody>
      </p:sp>
      <p:sp>
        <p:nvSpPr>
          <p:cNvPr id="99" name="Google Shape;99;p22"/>
          <p:cNvSpPr txBox="1"/>
          <p:nvPr/>
        </p:nvSpPr>
        <p:spPr>
          <a:xfrm>
            <a:off x="8298300" y="4875875"/>
            <a:ext cx="35481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Choose your date and time for your virtual consultation with one of our doctors.</a:t>
            </a:r>
            <a:endParaRPr b="1" sz="135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207625" y="2577125"/>
            <a:ext cx="35481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Your doctor will prescribe you the appropriate medication or if required, he will recommend that you go to the hospital for treatment.</a:t>
            </a:r>
            <a:endParaRPr b="1" sz="125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22"/>
          <p:cNvSpPr txBox="1"/>
          <p:nvPr/>
        </p:nvSpPr>
        <p:spPr>
          <a:xfrm>
            <a:off x="8502775" y="2588875"/>
            <a:ext cx="30003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Create an account and fill out your personal information.</a:t>
            </a:r>
            <a:endParaRPr b="1" sz="145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1192044" y="2164012"/>
            <a:ext cx="157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Final step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22"/>
          <p:cNvSpPr txBox="1"/>
          <p:nvPr/>
        </p:nvSpPr>
        <p:spPr>
          <a:xfrm>
            <a:off x="1433849" y="4504875"/>
            <a:ext cx="1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Third step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22"/>
          <p:cNvSpPr txBox="1"/>
          <p:nvPr/>
        </p:nvSpPr>
        <p:spPr>
          <a:xfrm>
            <a:off x="9129623" y="2164000"/>
            <a:ext cx="17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 Step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22"/>
          <p:cNvSpPr txBox="1"/>
          <p:nvPr/>
        </p:nvSpPr>
        <p:spPr>
          <a:xfrm>
            <a:off x="8971675" y="4465275"/>
            <a:ext cx="20625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Second step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972900" y="4873850"/>
            <a:ext cx="28206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Meet your doctor and discuss your symptoms with him.</a:t>
            </a:r>
            <a:endParaRPr b="1" sz="145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4231760" y="533400"/>
            <a:ext cx="3734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B9FA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8B9FA"/>
                </a:solidFill>
                <a:latin typeface="Arial"/>
                <a:ea typeface="Arial"/>
                <a:cs typeface="Arial"/>
                <a:sym typeface="Arial"/>
              </a:rPr>
              <a:t>INFOGRAPH</a:t>
            </a:r>
            <a:r>
              <a:rPr b="1" lang="en-US" sz="3600">
                <a:solidFill>
                  <a:srgbClr val="38B9FA"/>
                </a:solidFill>
              </a:rPr>
              <a:t>IC</a:t>
            </a:r>
            <a:endParaRPr/>
          </a:p>
        </p:txBody>
      </p:sp>
      <p:sp>
        <p:nvSpPr>
          <p:cNvPr id="108" name="Google Shape;108;p22"/>
          <p:cNvSpPr/>
          <p:nvPr/>
        </p:nvSpPr>
        <p:spPr>
          <a:xfrm rot="10800000">
            <a:off x="9747504" y="-1"/>
            <a:ext cx="2444496" cy="929473"/>
          </a:xfrm>
          <a:prstGeom prst="rtTriangle">
            <a:avLst/>
          </a:prstGeom>
          <a:solidFill>
            <a:srgbClr val="38B9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2"/>
          <p:cNvSpPr/>
          <p:nvPr/>
        </p:nvSpPr>
        <p:spPr>
          <a:xfrm>
            <a:off x="0" y="5928527"/>
            <a:ext cx="2444496" cy="929473"/>
          </a:xfrm>
          <a:prstGeom prst="rtTriangle">
            <a:avLst/>
          </a:prstGeom>
          <a:solidFill>
            <a:srgbClr val="38B9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5578351" y="1146181"/>
            <a:ext cx="1041000" cy="28500"/>
          </a:xfrm>
          <a:prstGeom prst="rect">
            <a:avLst/>
          </a:prstGeom>
          <a:solidFill>
            <a:srgbClr val="38B9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2524500" y="3549073"/>
            <a:ext cx="71430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905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FFFFFF"/>
                </a:solidFill>
              </a:rPr>
              <a:t>`I have been using this app for the last few weeks and I am amazed at how much time I have saved so far with my online consultations. The competency of t</a:t>
            </a:r>
            <a:r>
              <a:rPr lang="en-US" sz="1900">
                <a:solidFill>
                  <a:srgbClr val="FFFFFF"/>
                </a:solidFill>
              </a:rPr>
              <a:t>he staff was awe inspiring</a:t>
            </a:r>
            <a:r>
              <a:rPr lang="en-US" sz="1900">
                <a:solidFill>
                  <a:srgbClr val="FFFFFF"/>
                </a:solidFill>
              </a:rPr>
              <a:t>. I could not have been luckier to have you caring for me at such a difficult time.`</a:t>
            </a:r>
            <a:endParaRPr sz="19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3302959" y="2421200"/>
            <a:ext cx="5613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People Said</a:t>
            </a:r>
            <a:endParaRPr/>
          </a:p>
        </p:txBody>
      </p:sp>
      <p:grpSp>
        <p:nvGrpSpPr>
          <p:cNvPr id="119" name="Google Shape;119;p23"/>
          <p:cNvGrpSpPr/>
          <p:nvPr/>
        </p:nvGrpSpPr>
        <p:grpSpPr>
          <a:xfrm>
            <a:off x="5659451" y="1329615"/>
            <a:ext cx="900600" cy="1323301"/>
            <a:chOff x="5757202" y="606280"/>
            <a:chExt cx="900600" cy="1323301"/>
          </a:xfrm>
        </p:grpSpPr>
        <p:sp>
          <p:nvSpPr>
            <p:cNvPr id="120" name="Google Shape;120;p23"/>
            <p:cNvSpPr/>
            <p:nvPr/>
          </p:nvSpPr>
          <p:spPr>
            <a:xfrm>
              <a:off x="5757202" y="606280"/>
              <a:ext cx="900600" cy="900600"/>
            </a:xfrm>
            <a:prstGeom prst="ellipse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1" name="Google Shape;121;p23"/>
            <p:cNvSpPr txBox="1"/>
            <p:nvPr/>
          </p:nvSpPr>
          <p:spPr>
            <a:xfrm>
              <a:off x="5921795" y="606281"/>
              <a:ext cx="5439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“</a:t>
              </a:r>
              <a:endParaRPr/>
            </a:p>
          </p:txBody>
        </p:sp>
      </p:grpSp>
      <p:sp>
        <p:nvSpPr>
          <p:cNvPr id="122" name="Google Shape;122;p23"/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38B9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>
            <a:off x="0" y="0"/>
            <a:ext cx="12192000" cy="6766500"/>
          </a:xfrm>
          <a:prstGeom prst="rect">
            <a:avLst/>
          </a:prstGeom>
          <a:solidFill>
            <a:srgbClr val="38B9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38B9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1921594" y="3953593"/>
            <a:ext cx="126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Improvement</a:t>
            </a:r>
            <a:endParaRPr b="1"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1025443" y="4275892"/>
            <a:ext cx="3072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are constantly looking for new features to implement into our application.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1025445" y="5177254"/>
            <a:ext cx="3072422" cy="57906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5647801" y="2733668"/>
            <a:ext cx="896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Usability</a:t>
            </a:r>
            <a:endParaRPr b="1"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566502" y="3055967"/>
            <a:ext cx="3072423" cy="57906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application is very intuitive and easy to use for our customers.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5669441" y="4854955"/>
            <a:ext cx="8531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Security</a:t>
            </a:r>
            <a:endParaRPr b="1"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566504" y="5177254"/>
            <a:ext cx="3072422" cy="57906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patient’s personal information is completely secure, due to our encryption systems we have in place.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9119748" y="4040043"/>
            <a:ext cx="8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</a:t>
            </a:r>
            <a:endParaRPr b="1"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8031225" y="4362348"/>
            <a:ext cx="30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market is growing year on year, and with future investment there is a huge opportunity for scaling.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9330501" y="4854955"/>
            <a:ext cx="6131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8107563" y="5177254"/>
            <a:ext cx="3072422" cy="57906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9343341" y="3444645"/>
            <a:ext cx="434786" cy="412893"/>
          </a:xfrm>
          <a:custGeom>
            <a:rect b="b" l="l" r="r" t="t"/>
            <a:pathLst>
              <a:path extrusionOk="0" h="104" w="109">
                <a:moveTo>
                  <a:pt x="26" y="93"/>
                </a:moveTo>
                <a:cubicBezTo>
                  <a:pt x="19" y="93"/>
                  <a:pt x="14" y="88"/>
                  <a:pt x="14" y="82"/>
                </a:cubicBezTo>
                <a:cubicBezTo>
                  <a:pt x="14" y="76"/>
                  <a:pt x="19" y="71"/>
                  <a:pt x="26" y="71"/>
                </a:cubicBezTo>
                <a:cubicBezTo>
                  <a:pt x="32" y="71"/>
                  <a:pt x="37" y="76"/>
                  <a:pt x="37" y="82"/>
                </a:cubicBezTo>
                <a:cubicBezTo>
                  <a:pt x="37" y="88"/>
                  <a:pt x="32" y="93"/>
                  <a:pt x="26" y="93"/>
                </a:cubicBezTo>
                <a:close/>
                <a:moveTo>
                  <a:pt x="85" y="33"/>
                </a:moveTo>
                <a:cubicBezTo>
                  <a:pt x="79" y="33"/>
                  <a:pt x="74" y="28"/>
                  <a:pt x="74" y="22"/>
                </a:cubicBezTo>
                <a:cubicBezTo>
                  <a:pt x="74" y="16"/>
                  <a:pt x="79" y="11"/>
                  <a:pt x="85" y="11"/>
                </a:cubicBezTo>
                <a:cubicBezTo>
                  <a:pt x="91" y="11"/>
                  <a:pt x="97" y="16"/>
                  <a:pt x="97" y="22"/>
                </a:cubicBezTo>
                <a:cubicBezTo>
                  <a:pt x="97" y="28"/>
                  <a:pt x="91" y="33"/>
                  <a:pt x="85" y="33"/>
                </a:cubicBezTo>
                <a:close/>
                <a:moveTo>
                  <a:pt x="86" y="93"/>
                </a:moveTo>
                <a:cubicBezTo>
                  <a:pt x="80" y="93"/>
                  <a:pt x="75" y="88"/>
                  <a:pt x="75" y="82"/>
                </a:cubicBezTo>
                <a:cubicBezTo>
                  <a:pt x="75" y="76"/>
                  <a:pt x="80" y="71"/>
                  <a:pt x="86" y="71"/>
                </a:cubicBezTo>
                <a:cubicBezTo>
                  <a:pt x="92" y="71"/>
                  <a:pt x="97" y="76"/>
                  <a:pt x="97" y="82"/>
                </a:cubicBezTo>
                <a:cubicBezTo>
                  <a:pt x="97" y="88"/>
                  <a:pt x="92" y="93"/>
                  <a:pt x="86" y="93"/>
                </a:cubicBezTo>
                <a:close/>
                <a:moveTo>
                  <a:pt x="25" y="64"/>
                </a:moveTo>
                <a:cubicBezTo>
                  <a:pt x="19" y="64"/>
                  <a:pt x="14" y="59"/>
                  <a:pt x="14" y="52"/>
                </a:cubicBezTo>
                <a:cubicBezTo>
                  <a:pt x="14" y="46"/>
                  <a:pt x="19" y="41"/>
                  <a:pt x="25" y="41"/>
                </a:cubicBezTo>
                <a:cubicBezTo>
                  <a:pt x="32" y="41"/>
                  <a:pt x="37" y="46"/>
                  <a:pt x="37" y="52"/>
                </a:cubicBezTo>
                <a:cubicBezTo>
                  <a:pt x="37" y="59"/>
                  <a:pt x="32" y="64"/>
                  <a:pt x="25" y="64"/>
                </a:cubicBezTo>
                <a:close/>
                <a:moveTo>
                  <a:pt x="85" y="64"/>
                </a:moveTo>
                <a:cubicBezTo>
                  <a:pt x="79" y="64"/>
                  <a:pt x="74" y="59"/>
                  <a:pt x="74" y="52"/>
                </a:cubicBezTo>
                <a:cubicBezTo>
                  <a:pt x="74" y="46"/>
                  <a:pt x="79" y="41"/>
                  <a:pt x="85" y="41"/>
                </a:cubicBezTo>
                <a:cubicBezTo>
                  <a:pt x="91" y="41"/>
                  <a:pt x="96" y="46"/>
                  <a:pt x="96" y="52"/>
                </a:cubicBezTo>
                <a:cubicBezTo>
                  <a:pt x="96" y="59"/>
                  <a:pt x="91" y="64"/>
                  <a:pt x="85" y="64"/>
                </a:cubicBezTo>
                <a:close/>
                <a:moveTo>
                  <a:pt x="25" y="33"/>
                </a:moveTo>
                <a:cubicBezTo>
                  <a:pt x="19" y="33"/>
                  <a:pt x="14" y="28"/>
                  <a:pt x="14" y="22"/>
                </a:cubicBezTo>
                <a:cubicBezTo>
                  <a:pt x="14" y="16"/>
                  <a:pt x="19" y="11"/>
                  <a:pt x="25" y="11"/>
                </a:cubicBezTo>
                <a:cubicBezTo>
                  <a:pt x="32" y="11"/>
                  <a:pt x="37" y="16"/>
                  <a:pt x="37" y="22"/>
                </a:cubicBezTo>
                <a:cubicBezTo>
                  <a:pt x="37" y="28"/>
                  <a:pt x="32" y="33"/>
                  <a:pt x="25" y="33"/>
                </a:cubicBezTo>
                <a:close/>
                <a:moveTo>
                  <a:pt x="10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1"/>
                  <a:pt x="4" y="104"/>
                  <a:pt x="9" y="104"/>
                </a:cubicBezTo>
                <a:cubicBezTo>
                  <a:pt x="101" y="104"/>
                  <a:pt x="101" y="104"/>
                  <a:pt x="101" y="104"/>
                </a:cubicBezTo>
                <a:cubicBezTo>
                  <a:pt x="106" y="104"/>
                  <a:pt x="109" y="101"/>
                  <a:pt x="109" y="96"/>
                </a:cubicBezTo>
                <a:cubicBezTo>
                  <a:pt x="109" y="9"/>
                  <a:pt x="109" y="9"/>
                  <a:pt x="109" y="9"/>
                </a:cubicBezTo>
                <a:cubicBezTo>
                  <a:pt x="109" y="4"/>
                  <a:pt x="106" y="0"/>
                  <a:pt x="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2248565" y="3286932"/>
            <a:ext cx="612752" cy="555419"/>
          </a:xfrm>
          <a:custGeom>
            <a:rect b="b" l="l" r="r" t="t"/>
            <a:pathLst>
              <a:path extrusionOk="0" h="122" w="134">
                <a:moveTo>
                  <a:pt x="67" y="87"/>
                </a:moveTo>
                <a:cubicBezTo>
                  <a:pt x="76" y="87"/>
                  <a:pt x="84" y="95"/>
                  <a:pt x="84" y="105"/>
                </a:cubicBezTo>
                <a:cubicBezTo>
                  <a:pt x="84" y="114"/>
                  <a:pt x="76" y="122"/>
                  <a:pt x="67" y="122"/>
                </a:cubicBezTo>
                <a:cubicBezTo>
                  <a:pt x="57" y="122"/>
                  <a:pt x="50" y="114"/>
                  <a:pt x="50" y="105"/>
                </a:cubicBezTo>
                <a:cubicBezTo>
                  <a:pt x="50" y="95"/>
                  <a:pt x="57" y="87"/>
                  <a:pt x="67" y="87"/>
                </a:cubicBezTo>
                <a:close/>
                <a:moveTo>
                  <a:pt x="97" y="74"/>
                </a:moveTo>
                <a:cubicBezTo>
                  <a:pt x="85" y="86"/>
                  <a:pt x="85" y="86"/>
                  <a:pt x="85" y="86"/>
                </a:cubicBezTo>
                <a:cubicBezTo>
                  <a:pt x="75" y="76"/>
                  <a:pt x="59" y="76"/>
                  <a:pt x="49" y="86"/>
                </a:cubicBezTo>
                <a:cubicBezTo>
                  <a:pt x="36" y="74"/>
                  <a:pt x="36" y="74"/>
                  <a:pt x="36" y="74"/>
                </a:cubicBezTo>
                <a:cubicBezTo>
                  <a:pt x="53" y="57"/>
                  <a:pt x="81" y="57"/>
                  <a:pt x="97" y="74"/>
                </a:cubicBezTo>
                <a:close/>
                <a:moveTo>
                  <a:pt x="116" y="56"/>
                </a:moveTo>
                <a:cubicBezTo>
                  <a:pt x="104" y="68"/>
                  <a:pt x="104" y="68"/>
                  <a:pt x="104" y="68"/>
                </a:cubicBezTo>
                <a:cubicBezTo>
                  <a:pt x="83" y="48"/>
                  <a:pt x="50" y="48"/>
                  <a:pt x="30" y="68"/>
                </a:cubicBezTo>
                <a:cubicBezTo>
                  <a:pt x="18" y="56"/>
                  <a:pt x="18" y="56"/>
                  <a:pt x="18" y="56"/>
                </a:cubicBezTo>
                <a:cubicBezTo>
                  <a:pt x="45" y="29"/>
                  <a:pt x="89" y="29"/>
                  <a:pt x="116" y="56"/>
                </a:cubicBezTo>
                <a:close/>
                <a:moveTo>
                  <a:pt x="122" y="50"/>
                </a:moveTo>
                <a:cubicBezTo>
                  <a:pt x="92" y="19"/>
                  <a:pt x="42" y="19"/>
                  <a:pt x="12" y="50"/>
                </a:cubicBezTo>
                <a:cubicBezTo>
                  <a:pt x="0" y="38"/>
                  <a:pt x="0" y="38"/>
                  <a:pt x="0" y="38"/>
                </a:cubicBezTo>
                <a:cubicBezTo>
                  <a:pt x="37" y="0"/>
                  <a:pt x="97" y="0"/>
                  <a:pt x="134" y="38"/>
                </a:cubicBezTo>
                <a:cubicBezTo>
                  <a:pt x="122" y="50"/>
                  <a:pt x="122" y="50"/>
                  <a:pt x="122" y="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5825745" y="2090281"/>
            <a:ext cx="540510" cy="508871"/>
          </a:xfrm>
          <a:custGeom>
            <a:rect b="b" l="l" r="r" t="t"/>
            <a:pathLst>
              <a:path extrusionOk="0" h="152" w="161">
                <a:moveTo>
                  <a:pt x="134" y="110"/>
                </a:moveTo>
                <a:cubicBezTo>
                  <a:pt x="99" y="110"/>
                  <a:pt x="99" y="110"/>
                  <a:pt x="99" y="110"/>
                </a:cubicBezTo>
                <a:cubicBezTo>
                  <a:pt x="99" y="99"/>
                  <a:pt x="99" y="99"/>
                  <a:pt x="99" y="99"/>
                </a:cubicBezTo>
                <a:cubicBezTo>
                  <a:pt x="89" y="112"/>
                  <a:pt x="89" y="112"/>
                  <a:pt x="89" y="112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89" y="139"/>
                  <a:pt x="89" y="139"/>
                  <a:pt x="89" y="139"/>
                </a:cubicBezTo>
                <a:cubicBezTo>
                  <a:pt x="99" y="152"/>
                  <a:pt x="99" y="152"/>
                  <a:pt x="99" y="152"/>
                </a:cubicBezTo>
                <a:cubicBezTo>
                  <a:pt x="99" y="145"/>
                  <a:pt x="99" y="145"/>
                  <a:pt x="99" y="145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34" y="143"/>
                  <a:pt x="138" y="136"/>
                  <a:pt x="138" y="136"/>
                </a:cubicBezTo>
                <a:cubicBezTo>
                  <a:pt x="157" y="101"/>
                  <a:pt x="157" y="101"/>
                  <a:pt x="157" y="101"/>
                </a:cubicBezTo>
                <a:cubicBezTo>
                  <a:pt x="150" y="111"/>
                  <a:pt x="134" y="110"/>
                  <a:pt x="134" y="110"/>
                </a:cubicBezTo>
                <a:close/>
                <a:moveTo>
                  <a:pt x="77" y="24"/>
                </a:moveTo>
                <a:cubicBezTo>
                  <a:pt x="71" y="9"/>
                  <a:pt x="64" y="8"/>
                  <a:pt x="64" y="8"/>
                </a:cubicBezTo>
                <a:cubicBezTo>
                  <a:pt x="52" y="0"/>
                  <a:pt x="42" y="13"/>
                  <a:pt x="42" y="13"/>
                </a:cubicBezTo>
                <a:cubicBezTo>
                  <a:pt x="31" y="31"/>
                  <a:pt x="31" y="31"/>
                  <a:pt x="31" y="31"/>
                </a:cubicBezTo>
                <a:cubicBezTo>
                  <a:pt x="61" y="49"/>
                  <a:pt x="61" y="49"/>
                  <a:pt x="61" y="49"/>
                </a:cubicBezTo>
                <a:cubicBezTo>
                  <a:pt x="77" y="24"/>
                  <a:pt x="77" y="24"/>
                  <a:pt x="77" y="24"/>
                </a:cubicBezTo>
                <a:close/>
                <a:moveTo>
                  <a:pt x="104" y="56"/>
                </a:moveTo>
                <a:cubicBezTo>
                  <a:pt x="121" y="59"/>
                  <a:pt x="121" y="59"/>
                  <a:pt x="121" y="59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10" y="2"/>
                  <a:pt x="102" y="2"/>
                  <a:pt x="10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74" y="3"/>
                  <a:pt x="80" y="18"/>
                  <a:pt x="80" y="18"/>
                </a:cubicBezTo>
                <a:cubicBezTo>
                  <a:pt x="97" y="49"/>
                  <a:pt x="97" y="49"/>
                  <a:pt x="97" y="49"/>
                </a:cubicBezTo>
                <a:cubicBezTo>
                  <a:pt x="87" y="54"/>
                  <a:pt x="87" y="54"/>
                  <a:pt x="87" y="54"/>
                </a:cubicBezTo>
                <a:cubicBezTo>
                  <a:pt x="104" y="56"/>
                  <a:pt x="104" y="56"/>
                  <a:pt x="104" y="56"/>
                </a:cubicBezTo>
                <a:close/>
                <a:moveTo>
                  <a:pt x="29" y="127"/>
                </a:moveTo>
                <a:cubicBezTo>
                  <a:pt x="29" y="141"/>
                  <a:pt x="45" y="143"/>
                  <a:pt x="45" y="143"/>
                </a:cubicBezTo>
                <a:cubicBezTo>
                  <a:pt x="66" y="144"/>
                  <a:pt x="66" y="144"/>
                  <a:pt x="66" y="144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28" y="121"/>
                  <a:pt x="29" y="127"/>
                  <a:pt x="29" y="127"/>
                </a:cubicBezTo>
                <a:close/>
                <a:moveTo>
                  <a:pt x="24" y="133"/>
                </a:moveTo>
                <a:cubicBezTo>
                  <a:pt x="19" y="122"/>
                  <a:pt x="29" y="109"/>
                  <a:pt x="29" y="109"/>
                </a:cubicBezTo>
                <a:cubicBezTo>
                  <a:pt x="47" y="79"/>
                  <a:pt x="47" y="79"/>
                  <a:pt x="47" y="79"/>
                </a:cubicBezTo>
                <a:cubicBezTo>
                  <a:pt x="56" y="85"/>
                  <a:pt x="56" y="85"/>
                  <a:pt x="56" y="85"/>
                </a:cubicBezTo>
                <a:cubicBezTo>
                  <a:pt x="50" y="69"/>
                  <a:pt x="50" y="69"/>
                  <a:pt x="50" y="69"/>
                </a:cubicBezTo>
                <a:cubicBezTo>
                  <a:pt x="44" y="53"/>
                  <a:pt x="44" y="53"/>
                  <a:pt x="44" y="53"/>
                </a:cubicBezTo>
                <a:cubicBezTo>
                  <a:pt x="27" y="55"/>
                  <a:pt x="27" y="55"/>
                  <a:pt x="27" y="55"/>
                </a:cubicBezTo>
                <a:cubicBezTo>
                  <a:pt x="10" y="57"/>
                  <a:pt x="10" y="57"/>
                  <a:pt x="10" y="57"/>
                </a:cubicBezTo>
                <a:cubicBezTo>
                  <a:pt x="17" y="61"/>
                  <a:pt x="17" y="61"/>
                  <a:pt x="17" y="61"/>
                </a:cubicBezTo>
                <a:cubicBezTo>
                  <a:pt x="8" y="77"/>
                  <a:pt x="8" y="77"/>
                  <a:pt x="8" y="77"/>
                </a:cubicBezTo>
                <a:cubicBezTo>
                  <a:pt x="0" y="92"/>
                  <a:pt x="4" y="99"/>
                  <a:pt x="4" y="99"/>
                </a:cubicBezTo>
                <a:cubicBezTo>
                  <a:pt x="24" y="133"/>
                  <a:pt x="24" y="133"/>
                  <a:pt x="24" y="133"/>
                </a:cubicBezTo>
                <a:close/>
                <a:moveTo>
                  <a:pt x="144" y="60"/>
                </a:moveTo>
                <a:cubicBezTo>
                  <a:pt x="114" y="77"/>
                  <a:pt x="114" y="77"/>
                  <a:pt x="114" y="77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44" y="105"/>
                  <a:pt x="149" y="100"/>
                  <a:pt x="149" y="100"/>
                </a:cubicBezTo>
                <a:cubicBezTo>
                  <a:pt x="161" y="93"/>
                  <a:pt x="154" y="78"/>
                  <a:pt x="154" y="78"/>
                </a:cubicBezTo>
                <a:cubicBezTo>
                  <a:pt x="144" y="60"/>
                  <a:pt x="144" y="60"/>
                  <a:pt x="144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5797958" y="4116908"/>
            <a:ext cx="596085" cy="566863"/>
          </a:xfrm>
          <a:custGeom>
            <a:rect b="b" l="l" r="r" t="t"/>
            <a:pathLst>
              <a:path extrusionOk="0" h="152" w="160">
                <a:moveTo>
                  <a:pt x="159" y="75"/>
                </a:moveTo>
                <a:cubicBezTo>
                  <a:pt x="153" y="38"/>
                  <a:pt x="124" y="10"/>
                  <a:pt x="86" y="7"/>
                </a:cubicBezTo>
                <a:cubicBezTo>
                  <a:pt x="86" y="0"/>
                  <a:pt x="86" y="0"/>
                  <a:pt x="8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7"/>
                  <a:pt x="73" y="7"/>
                  <a:pt x="73" y="7"/>
                </a:cubicBezTo>
                <a:cubicBezTo>
                  <a:pt x="36" y="10"/>
                  <a:pt x="6" y="38"/>
                  <a:pt x="1" y="75"/>
                </a:cubicBezTo>
                <a:cubicBezTo>
                  <a:pt x="0" y="80"/>
                  <a:pt x="0" y="80"/>
                  <a:pt x="3" y="75"/>
                </a:cubicBezTo>
                <a:cubicBezTo>
                  <a:pt x="7" y="66"/>
                  <a:pt x="16" y="60"/>
                  <a:pt x="27" y="60"/>
                </a:cubicBezTo>
                <a:cubicBezTo>
                  <a:pt x="38" y="60"/>
                  <a:pt x="47" y="67"/>
                  <a:pt x="51" y="76"/>
                </a:cubicBezTo>
                <a:cubicBezTo>
                  <a:pt x="53" y="82"/>
                  <a:pt x="53" y="82"/>
                  <a:pt x="55" y="76"/>
                </a:cubicBezTo>
                <a:cubicBezTo>
                  <a:pt x="58" y="69"/>
                  <a:pt x="65" y="63"/>
                  <a:pt x="73" y="61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73" y="133"/>
                  <a:pt x="67" y="139"/>
                  <a:pt x="59" y="139"/>
                </a:cubicBezTo>
                <a:cubicBezTo>
                  <a:pt x="55" y="139"/>
                  <a:pt x="55" y="139"/>
                  <a:pt x="55" y="139"/>
                </a:cubicBezTo>
                <a:cubicBezTo>
                  <a:pt x="47" y="139"/>
                  <a:pt x="41" y="133"/>
                  <a:pt x="41" y="125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28" y="140"/>
                  <a:pt x="40" y="152"/>
                  <a:pt x="55" y="152"/>
                </a:cubicBezTo>
                <a:cubicBezTo>
                  <a:pt x="59" y="152"/>
                  <a:pt x="59" y="152"/>
                  <a:pt x="59" y="152"/>
                </a:cubicBezTo>
                <a:cubicBezTo>
                  <a:pt x="74" y="152"/>
                  <a:pt x="86" y="140"/>
                  <a:pt x="86" y="125"/>
                </a:cubicBezTo>
                <a:cubicBezTo>
                  <a:pt x="86" y="61"/>
                  <a:pt x="86" y="61"/>
                  <a:pt x="86" y="61"/>
                </a:cubicBezTo>
                <a:cubicBezTo>
                  <a:pt x="95" y="63"/>
                  <a:pt x="101" y="69"/>
                  <a:pt x="104" y="76"/>
                </a:cubicBezTo>
                <a:cubicBezTo>
                  <a:pt x="107" y="82"/>
                  <a:pt x="106" y="82"/>
                  <a:pt x="108" y="76"/>
                </a:cubicBezTo>
                <a:cubicBezTo>
                  <a:pt x="112" y="67"/>
                  <a:pt x="122" y="60"/>
                  <a:pt x="133" y="60"/>
                </a:cubicBezTo>
                <a:cubicBezTo>
                  <a:pt x="144" y="60"/>
                  <a:pt x="153" y="66"/>
                  <a:pt x="157" y="75"/>
                </a:cubicBezTo>
                <a:cubicBezTo>
                  <a:pt x="160" y="80"/>
                  <a:pt x="160" y="80"/>
                  <a:pt x="159" y="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260602" y="508738"/>
            <a:ext cx="36708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SERVICE</a:t>
            </a:r>
            <a:endParaRPr b="1" sz="3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0" y="0"/>
            <a:ext cx="12192000" cy="6766500"/>
          </a:xfrm>
          <a:prstGeom prst="rect">
            <a:avLst/>
          </a:prstGeom>
          <a:solidFill>
            <a:srgbClr val="38B9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38B9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976998" y="772200"/>
            <a:ext cx="8238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1121700" y="5388706"/>
            <a:ext cx="9948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inspire hope and contribute to health and well-being by providing the best care to every patient through integrated clinical practice, education and research. </a:t>
            </a:r>
            <a:endParaRPr sz="1700"/>
          </a:p>
        </p:txBody>
      </p:sp>
      <p:sp>
        <p:nvSpPr>
          <p:cNvPr id="153" name="Google Shape;153;p25"/>
          <p:cNvSpPr/>
          <p:nvPr/>
        </p:nvSpPr>
        <p:spPr>
          <a:xfrm>
            <a:off x="1635241" y="2969498"/>
            <a:ext cx="952500" cy="952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1942631" y="3296523"/>
            <a:ext cx="337698" cy="298455"/>
          </a:xfrm>
          <a:custGeom>
            <a:rect b="b" l="l" r="r" t="t"/>
            <a:pathLst>
              <a:path extrusionOk="0" h="21433" w="21506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957449" y="4569640"/>
            <a:ext cx="2308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Specialist Doctors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1446245" y="3989447"/>
            <a:ext cx="1330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2,351</a:t>
            </a:r>
            <a:endParaRPr b="0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4208777" y="2969498"/>
            <a:ext cx="952500" cy="952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530984" y="4569640"/>
            <a:ext cx="2308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Healthy Customers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4019781" y="3989447"/>
            <a:ext cx="1330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r>
              <a:rPr b="0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,454</a:t>
            </a:r>
            <a:endParaRPr b="0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6782312" y="2969498"/>
            <a:ext cx="952500" cy="952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6104520" y="4569640"/>
            <a:ext cx="2308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time saved for our patients (in hours)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6285650" y="3957875"/>
            <a:ext cx="19458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4.24</a:t>
            </a:r>
            <a:endParaRPr b="0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9355848" y="2969498"/>
            <a:ext cx="952500" cy="952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8678055" y="4569640"/>
            <a:ext cx="2308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 time saved for our patients (in hours)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9166851" y="3989447"/>
            <a:ext cx="1330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52</a:t>
            </a:r>
            <a:r>
              <a:rPr b="0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681</a:t>
            </a:r>
            <a:endParaRPr b="0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4587625" y="3242548"/>
            <a:ext cx="194827" cy="406381"/>
          </a:xfrm>
          <a:custGeom>
            <a:rect b="b" l="l" r="r" t="t"/>
            <a:pathLst>
              <a:path extrusionOk="0" h="21257" w="21051">
                <a:moveTo>
                  <a:pt x="8569" y="0"/>
                </a:moveTo>
                <a:cubicBezTo>
                  <a:pt x="8569" y="0"/>
                  <a:pt x="7960" y="872"/>
                  <a:pt x="7063" y="1296"/>
                </a:cubicBezTo>
                <a:cubicBezTo>
                  <a:pt x="7063" y="1296"/>
                  <a:pt x="6773" y="1291"/>
                  <a:pt x="6305" y="1071"/>
                </a:cubicBezTo>
                <a:cubicBezTo>
                  <a:pt x="5070" y="2064"/>
                  <a:pt x="4829" y="2643"/>
                  <a:pt x="4829" y="2643"/>
                </a:cubicBezTo>
                <a:cubicBezTo>
                  <a:pt x="4829" y="2643"/>
                  <a:pt x="4438" y="2681"/>
                  <a:pt x="3930" y="2574"/>
                </a:cubicBezTo>
                <a:cubicBezTo>
                  <a:pt x="3128" y="3239"/>
                  <a:pt x="3078" y="4268"/>
                  <a:pt x="3078" y="4268"/>
                </a:cubicBezTo>
                <a:cubicBezTo>
                  <a:pt x="3078" y="4268"/>
                  <a:pt x="2753" y="4335"/>
                  <a:pt x="2203" y="4231"/>
                </a:cubicBezTo>
                <a:cubicBezTo>
                  <a:pt x="1635" y="5413"/>
                  <a:pt x="1792" y="6413"/>
                  <a:pt x="1792" y="6413"/>
                </a:cubicBezTo>
                <a:cubicBezTo>
                  <a:pt x="1792" y="6413"/>
                  <a:pt x="1308" y="6468"/>
                  <a:pt x="955" y="6337"/>
                </a:cubicBezTo>
                <a:cubicBezTo>
                  <a:pt x="298" y="7555"/>
                  <a:pt x="1031" y="9725"/>
                  <a:pt x="1031" y="9725"/>
                </a:cubicBezTo>
                <a:cubicBezTo>
                  <a:pt x="1031" y="9725"/>
                  <a:pt x="857" y="9731"/>
                  <a:pt x="0" y="9765"/>
                </a:cubicBezTo>
                <a:cubicBezTo>
                  <a:pt x="33" y="11547"/>
                  <a:pt x="2351" y="13629"/>
                  <a:pt x="2351" y="13629"/>
                </a:cubicBezTo>
                <a:cubicBezTo>
                  <a:pt x="2351" y="13629"/>
                  <a:pt x="1961" y="13730"/>
                  <a:pt x="1320" y="13851"/>
                </a:cubicBezTo>
                <a:cubicBezTo>
                  <a:pt x="2533" y="15496"/>
                  <a:pt x="7438" y="17151"/>
                  <a:pt x="9007" y="17647"/>
                </a:cubicBezTo>
                <a:cubicBezTo>
                  <a:pt x="8362" y="19739"/>
                  <a:pt x="7186" y="20393"/>
                  <a:pt x="6980" y="20603"/>
                </a:cubicBezTo>
                <a:cubicBezTo>
                  <a:pt x="6624" y="20967"/>
                  <a:pt x="8642" y="21600"/>
                  <a:pt x="9038" y="21026"/>
                </a:cubicBezTo>
                <a:cubicBezTo>
                  <a:pt x="9646" y="20377"/>
                  <a:pt x="10024" y="19132"/>
                  <a:pt x="10258" y="17707"/>
                </a:cubicBezTo>
                <a:cubicBezTo>
                  <a:pt x="19307" y="16546"/>
                  <a:pt x="20265" y="13117"/>
                  <a:pt x="20265" y="13117"/>
                </a:cubicBezTo>
                <a:cubicBezTo>
                  <a:pt x="20265" y="13117"/>
                  <a:pt x="19734" y="13084"/>
                  <a:pt x="19203" y="12995"/>
                </a:cubicBezTo>
                <a:cubicBezTo>
                  <a:pt x="21600" y="10731"/>
                  <a:pt x="20978" y="8626"/>
                  <a:pt x="20978" y="8626"/>
                </a:cubicBezTo>
                <a:cubicBezTo>
                  <a:pt x="20978" y="8626"/>
                  <a:pt x="20532" y="8683"/>
                  <a:pt x="19875" y="8574"/>
                </a:cubicBezTo>
                <a:cubicBezTo>
                  <a:pt x="20421" y="6667"/>
                  <a:pt x="19241" y="4715"/>
                  <a:pt x="19241" y="4715"/>
                </a:cubicBezTo>
                <a:cubicBezTo>
                  <a:pt x="19241" y="4715"/>
                  <a:pt x="18747" y="4854"/>
                  <a:pt x="18238" y="4840"/>
                </a:cubicBezTo>
                <a:cubicBezTo>
                  <a:pt x="17533" y="3662"/>
                  <a:pt x="16670" y="2678"/>
                  <a:pt x="16670" y="2678"/>
                </a:cubicBezTo>
                <a:cubicBezTo>
                  <a:pt x="16670" y="2678"/>
                  <a:pt x="16400" y="2794"/>
                  <a:pt x="15946" y="2838"/>
                </a:cubicBezTo>
                <a:cubicBezTo>
                  <a:pt x="15399" y="2183"/>
                  <a:pt x="13619" y="1268"/>
                  <a:pt x="13619" y="1268"/>
                </a:cubicBezTo>
                <a:cubicBezTo>
                  <a:pt x="13619" y="1268"/>
                  <a:pt x="13482" y="1326"/>
                  <a:pt x="13009" y="1473"/>
                </a:cubicBezTo>
                <a:cubicBezTo>
                  <a:pt x="12618" y="1044"/>
                  <a:pt x="11299" y="602"/>
                  <a:pt x="11299" y="602"/>
                </a:cubicBezTo>
                <a:lnTo>
                  <a:pt x="10682" y="881"/>
                </a:lnTo>
                <a:cubicBezTo>
                  <a:pt x="10682" y="881"/>
                  <a:pt x="9822" y="323"/>
                  <a:pt x="85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058963" y="3242548"/>
            <a:ext cx="399197" cy="406404"/>
          </a:xfrm>
          <a:custGeom>
            <a:rect b="b" l="l" r="r" t="t"/>
            <a:pathLst>
              <a:path extrusionOk="0" h="21600" w="21468">
                <a:moveTo>
                  <a:pt x="4660" y="0"/>
                </a:moveTo>
                <a:cubicBezTo>
                  <a:pt x="4486" y="0"/>
                  <a:pt x="4333" y="77"/>
                  <a:pt x="4229" y="199"/>
                </a:cubicBezTo>
                <a:lnTo>
                  <a:pt x="3737" y="123"/>
                </a:lnTo>
                <a:cubicBezTo>
                  <a:pt x="3611" y="103"/>
                  <a:pt x="3497" y="199"/>
                  <a:pt x="3497" y="325"/>
                </a:cubicBezTo>
                <a:lnTo>
                  <a:pt x="3497" y="356"/>
                </a:lnTo>
                <a:lnTo>
                  <a:pt x="3192" y="356"/>
                </a:lnTo>
                <a:cubicBezTo>
                  <a:pt x="2222" y="356"/>
                  <a:pt x="1316" y="783"/>
                  <a:pt x="707" y="1529"/>
                </a:cubicBezTo>
                <a:cubicBezTo>
                  <a:pt x="99" y="2274"/>
                  <a:pt x="-132" y="3240"/>
                  <a:pt x="73" y="4176"/>
                </a:cubicBezTo>
                <a:lnTo>
                  <a:pt x="1323" y="9889"/>
                </a:lnTo>
                <a:cubicBezTo>
                  <a:pt x="1244" y="9911"/>
                  <a:pt x="1177" y="9959"/>
                  <a:pt x="1132" y="10027"/>
                </a:cubicBezTo>
                <a:cubicBezTo>
                  <a:pt x="1084" y="10102"/>
                  <a:pt x="1067" y="10189"/>
                  <a:pt x="1086" y="10275"/>
                </a:cubicBezTo>
                <a:lnTo>
                  <a:pt x="1696" y="13068"/>
                </a:lnTo>
                <a:cubicBezTo>
                  <a:pt x="2020" y="14547"/>
                  <a:pt x="3366" y="15619"/>
                  <a:pt x="4897" y="15619"/>
                </a:cubicBezTo>
                <a:lnTo>
                  <a:pt x="5236" y="15619"/>
                </a:lnTo>
                <a:lnTo>
                  <a:pt x="5236" y="18509"/>
                </a:lnTo>
                <a:cubicBezTo>
                  <a:pt x="5236" y="20214"/>
                  <a:pt x="6701" y="21600"/>
                  <a:pt x="8502" y="21600"/>
                </a:cubicBezTo>
                <a:cubicBezTo>
                  <a:pt x="9813" y="21600"/>
                  <a:pt x="10992" y="20863"/>
                  <a:pt x="11506" y="19721"/>
                </a:cubicBezTo>
                <a:lnTo>
                  <a:pt x="11522" y="19689"/>
                </a:lnTo>
                <a:lnTo>
                  <a:pt x="14654" y="8875"/>
                </a:lnTo>
                <a:cubicBezTo>
                  <a:pt x="14936" y="8011"/>
                  <a:pt x="15813" y="7407"/>
                  <a:pt x="16787" y="7407"/>
                </a:cubicBezTo>
                <a:cubicBezTo>
                  <a:pt x="18016" y="7407"/>
                  <a:pt x="19016" y="8335"/>
                  <a:pt x="19016" y="9475"/>
                </a:cubicBezTo>
                <a:lnTo>
                  <a:pt x="19016" y="12151"/>
                </a:lnTo>
                <a:cubicBezTo>
                  <a:pt x="18200" y="12375"/>
                  <a:pt x="17601" y="13113"/>
                  <a:pt x="17601" y="13991"/>
                </a:cubicBezTo>
                <a:cubicBezTo>
                  <a:pt x="17601" y="15047"/>
                  <a:pt x="18466" y="15902"/>
                  <a:pt x="19534" y="15902"/>
                </a:cubicBezTo>
                <a:cubicBezTo>
                  <a:pt x="20602" y="15902"/>
                  <a:pt x="21468" y="15047"/>
                  <a:pt x="21468" y="13991"/>
                </a:cubicBezTo>
                <a:cubicBezTo>
                  <a:pt x="21468" y="13113"/>
                  <a:pt x="20869" y="12375"/>
                  <a:pt x="20053" y="12151"/>
                </a:cubicBezTo>
                <a:lnTo>
                  <a:pt x="20053" y="9475"/>
                </a:lnTo>
                <a:cubicBezTo>
                  <a:pt x="20053" y="7770"/>
                  <a:pt x="18588" y="6382"/>
                  <a:pt x="16787" y="6382"/>
                </a:cubicBezTo>
                <a:cubicBezTo>
                  <a:pt x="15341" y="6382"/>
                  <a:pt x="14085" y="7261"/>
                  <a:pt x="13663" y="8570"/>
                </a:cubicBezTo>
                <a:lnTo>
                  <a:pt x="10545" y="19335"/>
                </a:lnTo>
                <a:cubicBezTo>
                  <a:pt x="10189" y="20090"/>
                  <a:pt x="9392" y="20575"/>
                  <a:pt x="8502" y="20575"/>
                </a:cubicBezTo>
                <a:cubicBezTo>
                  <a:pt x="7273" y="20575"/>
                  <a:pt x="6273" y="19649"/>
                  <a:pt x="6273" y="18509"/>
                </a:cubicBezTo>
                <a:lnTo>
                  <a:pt x="6273" y="15619"/>
                </a:lnTo>
                <a:lnTo>
                  <a:pt x="6612" y="15619"/>
                </a:lnTo>
                <a:cubicBezTo>
                  <a:pt x="8143" y="15619"/>
                  <a:pt x="9489" y="14547"/>
                  <a:pt x="9813" y="13068"/>
                </a:cubicBezTo>
                <a:lnTo>
                  <a:pt x="10423" y="10275"/>
                </a:lnTo>
                <a:cubicBezTo>
                  <a:pt x="10442" y="10189"/>
                  <a:pt x="10426" y="10102"/>
                  <a:pt x="10377" y="10027"/>
                </a:cubicBezTo>
                <a:cubicBezTo>
                  <a:pt x="10333" y="9959"/>
                  <a:pt x="10265" y="9911"/>
                  <a:pt x="10186" y="9889"/>
                </a:cubicBezTo>
                <a:lnTo>
                  <a:pt x="11438" y="4176"/>
                </a:lnTo>
                <a:cubicBezTo>
                  <a:pt x="11643" y="3240"/>
                  <a:pt x="11411" y="2274"/>
                  <a:pt x="10802" y="1529"/>
                </a:cubicBezTo>
                <a:cubicBezTo>
                  <a:pt x="10193" y="783"/>
                  <a:pt x="9287" y="356"/>
                  <a:pt x="8318" y="356"/>
                </a:cubicBezTo>
                <a:lnTo>
                  <a:pt x="8014" y="356"/>
                </a:lnTo>
                <a:lnTo>
                  <a:pt x="8014" y="325"/>
                </a:lnTo>
                <a:cubicBezTo>
                  <a:pt x="8014" y="199"/>
                  <a:pt x="7898" y="103"/>
                  <a:pt x="7772" y="123"/>
                </a:cubicBezTo>
                <a:lnTo>
                  <a:pt x="7281" y="199"/>
                </a:lnTo>
                <a:cubicBezTo>
                  <a:pt x="7177" y="77"/>
                  <a:pt x="7025" y="0"/>
                  <a:pt x="6851" y="0"/>
                </a:cubicBezTo>
                <a:cubicBezTo>
                  <a:pt x="6382" y="0"/>
                  <a:pt x="6382" y="1121"/>
                  <a:pt x="6851" y="1121"/>
                </a:cubicBezTo>
                <a:cubicBezTo>
                  <a:pt x="7025" y="1121"/>
                  <a:pt x="7177" y="1042"/>
                  <a:pt x="7281" y="920"/>
                </a:cubicBezTo>
                <a:lnTo>
                  <a:pt x="7772" y="998"/>
                </a:lnTo>
                <a:cubicBezTo>
                  <a:pt x="7898" y="1018"/>
                  <a:pt x="8014" y="920"/>
                  <a:pt x="8014" y="794"/>
                </a:cubicBezTo>
                <a:lnTo>
                  <a:pt x="8014" y="765"/>
                </a:lnTo>
                <a:lnTo>
                  <a:pt x="8318" y="765"/>
                </a:lnTo>
                <a:cubicBezTo>
                  <a:pt x="9161" y="765"/>
                  <a:pt x="9950" y="1137"/>
                  <a:pt x="10480" y="1786"/>
                </a:cubicBezTo>
                <a:cubicBezTo>
                  <a:pt x="11009" y="2435"/>
                  <a:pt x="11211" y="3274"/>
                  <a:pt x="11032" y="4088"/>
                </a:cubicBezTo>
                <a:lnTo>
                  <a:pt x="9782" y="9801"/>
                </a:lnTo>
                <a:cubicBezTo>
                  <a:pt x="9609" y="9775"/>
                  <a:pt x="9441" y="9886"/>
                  <a:pt x="9404" y="10058"/>
                </a:cubicBezTo>
                <a:lnTo>
                  <a:pt x="8793" y="12848"/>
                </a:lnTo>
                <a:cubicBezTo>
                  <a:pt x="8573" y="13856"/>
                  <a:pt x="7656" y="14588"/>
                  <a:pt x="6612" y="14588"/>
                </a:cubicBezTo>
                <a:lnTo>
                  <a:pt x="4899" y="14588"/>
                </a:lnTo>
                <a:cubicBezTo>
                  <a:pt x="3855" y="14588"/>
                  <a:pt x="2937" y="13856"/>
                  <a:pt x="2716" y="12848"/>
                </a:cubicBezTo>
                <a:lnTo>
                  <a:pt x="2106" y="10058"/>
                </a:lnTo>
                <a:cubicBezTo>
                  <a:pt x="2087" y="9971"/>
                  <a:pt x="2036" y="9897"/>
                  <a:pt x="1961" y="9849"/>
                </a:cubicBezTo>
                <a:cubicBezTo>
                  <a:pt x="1891" y="9805"/>
                  <a:pt x="1808" y="9789"/>
                  <a:pt x="1727" y="9801"/>
                </a:cubicBezTo>
                <a:lnTo>
                  <a:pt x="477" y="4088"/>
                </a:lnTo>
                <a:cubicBezTo>
                  <a:pt x="299" y="3274"/>
                  <a:pt x="502" y="2435"/>
                  <a:pt x="1031" y="1786"/>
                </a:cubicBezTo>
                <a:cubicBezTo>
                  <a:pt x="1561" y="1137"/>
                  <a:pt x="2348" y="765"/>
                  <a:pt x="3192" y="765"/>
                </a:cubicBezTo>
                <a:lnTo>
                  <a:pt x="3497" y="765"/>
                </a:lnTo>
                <a:lnTo>
                  <a:pt x="3497" y="794"/>
                </a:lnTo>
                <a:cubicBezTo>
                  <a:pt x="3497" y="920"/>
                  <a:pt x="3611" y="1018"/>
                  <a:pt x="3737" y="998"/>
                </a:cubicBezTo>
                <a:lnTo>
                  <a:pt x="4229" y="920"/>
                </a:lnTo>
                <a:cubicBezTo>
                  <a:pt x="4333" y="1042"/>
                  <a:pt x="4486" y="1121"/>
                  <a:pt x="4660" y="1121"/>
                </a:cubicBezTo>
                <a:cubicBezTo>
                  <a:pt x="5129" y="1121"/>
                  <a:pt x="5129" y="0"/>
                  <a:pt x="4660" y="0"/>
                </a:cubicBezTo>
                <a:close/>
                <a:moveTo>
                  <a:pt x="19016" y="12768"/>
                </a:moveTo>
                <a:lnTo>
                  <a:pt x="19016" y="13314"/>
                </a:lnTo>
                <a:cubicBezTo>
                  <a:pt x="18817" y="13467"/>
                  <a:pt x="18688" y="13705"/>
                  <a:pt x="18688" y="13973"/>
                </a:cubicBezTo>
                <a:cubicBezTo>
                  <a:pt x="18688" y="14433"/>
                  <a:pt x="19068" y="14808"/>
                  <a:pt x="19534" y="14808"/>
                </a:cubicBezTo>
                <a:cubicBezTo>
                  <a:pt x="20001" y="14808"/>
                  <a:pt x="20380" y="14433"/>
                  <a:pt x="20380" y="13973"/>
                </a:cubicBezTo>
                <a:cubicBezTo>
                  <a:pt x="20380" y="13705"/>
                  <a:pt x="20251" y="13467"/>
                  <a:pt x="20053" y="13314"/>
                </a:cubicBezTo>
                <a:lnTo>
                  <a:pt x="20053" y="12768"/>
                </a:lnTo>
                <a:cubicBezTo>
                  <a:pt x="20526" y="12967"/>
                  <a:pt x="20857" y="13432"/>
                  <a:pt x="20857" y="13973"/>
                </a:cubicBezTo>
                <a:cubicBezTo>
                  <a:pt x="20857" y="14694"/>
                  <a:pt x="20265" y="15282"/>
                  <a:pt x="19534" y="15282"/>
                </a:cubicBezTo>
                <a:cubicBezTo>
                  <a:pt x="18804" y="15282"/>
                  <a:pt x="18209" y="14694"/>
                  <a:pt x="18209" y="13973"/>
                </a:cubicBezTo>
                <a:cubicBezTo>
                  <a:pt x="18209" y="13432"/>
                  <a:pt x="18542" y="12967"/>
                  <a:pt x="19016" y="12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9620120" y="3280113"/>
            <a:ext cx="423954" cy="331290"/>
          </a:xfrm>
          <a:custGeom>
            <a:rect b="b" l="l" r="r" t="t"/>
            <a:pathLst>
              <a:path extrusionOk="0" h="21600" w="2160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900673" y="1458950"/>
            <a:ext cx="8238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 Compassion and Healing Come Together.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38B9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60250" y="0"/>
            <a:ext cx="12192000" cy="6858000"/>
          </a:xfrm>
          <a:prstGeom prst="rect">
            <a:avLst/>
          </a:prstGeom>
          <a:solidFill>
            <a:srgbClr val="069FEC">
              <a:alpha val="6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3910757" y="1018254"/>
            <a:ext cx="417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US" sz="4700">
                <a:solidFill>
                  <a:schemeClr val="lt1"/>
                </a:solidFill>
              </a:rPr>
              <a:t>hank you for your attention.</a:t>
            </a:r>
            <a:endParaRPr sz="2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3824950" y="3929751"/>
            <a:ext cx="46626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Please feel free to ask any questions you may have!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2995350" y="1067500"/>
            <a:ext cx="6201300" cy="2214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