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0"/>
  </p:notesMasterIdLst>
  <p:sldIdLst>
    <p:sldId id="256" r:id="rId2"/>
    <p:sldId id="259" r:id="rId3"/>
    <p:sldId id="336" r:id="rId4"/>
    <p:sldId id="258" r:id="rId5"/>
    <p:sldId id="311" r:id="rId6"/>
    <p:sldId id="333" r:id="rId7"/>
    <p:sldId id="300" r:id="rId8"/>
    <p:sldId id="314" r:id="rId9"/>
    <p:sldId id="303" r:id="rId10"/>
    <p:sldId id="305" r:id="rId11"/>
    <p:sldId id="337" r:id="rId12"/>
    <p:sldId id="335" r:id="rId13"/>
    <p:sldId id="334" r:id="rId14"/>
    <p:sldId id="339" r:id="rId15"/>
    <p:sldId id="326" r:id="rId16"/>
    <p:sldId id="313" r:id="rId17"/>
    <p:sldId id="325" r:id="rId18"/>
    <p:sldId id="261" r:id="rId19"/>
    <p:sldId id="331" r:id="rId20"/>
    <p:sldId id="332" r:id="rId21"/>
    <p:sldId id="328" r:id="rId22"/>
    <p:sldId id="312" r:id="rId23"/>
    <p:sldId id="263" r:id="rId24"/>
    <p:sldId id="281" r:id="rId25"/>
    <p:sldId id="291" r:id="rId26"/>
    <p:sldId id="310" r:id="rId27"/>
    <p:sldId id="330" r:id="rId28"/>
    <p:sldId id="274" r:id="rId29"/>
  </p:sldIdLst>
  <p:sldSz cx="9144000" cy="5143500" type="screen16x9"/>
  <p:notesSz cx="6858000" cy="9144000"/>
  <p:embeddedFontLst>
    <p:embeddedFont>
      <p:font typeface="Raleway" pitchFamily="2" charset="0"/>
      <p:regular r:id="rId31"/>
      <p:bold r:id="rId32"/>
      <p:italic r:id="rId33"/>
      <p:boldItalic r:id="rId34"/>
    </p:embeddedFont>
    <p:embeddedFont>
      <p:font typeface="Raleway ExtraBold" pitchFamily="2" charset="0"/>
      <p:bold r:id="rId35"/>
      <p:boldItalic r:id="rId36"/>
    </p:embeddedFont>
    <p:embeddedFont>
      <p:font typeface="Raleway Medium"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dela Nuñez" initials="CN" lastIdx="14" clrIdx="0"/>
  <p:cmAuthor id="2" name="Rocio Gonzalez Colcerasa" initials="RC" lastIdx="5" clrIdx="1"/>
  <p:cmAuthor id="3" name="v.colella@ibm.com" initials="v." lastIdx="3"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A9C"/>
    <a:srgbClr val="F0E637"/>
    <a:srgbClr val="DEB026"/>
    <a:srgbClr val="37A11A"/>
    <a:srgbClr val="755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E47BA-AEA8-46F1-83BC-2E8A2A7B8A45}" v="522" dt="2022-03-09T12:38:23.375"/>
    <p1510:client id="{1127AD81-AEFE-4F36-9885-D79D734A46B4}" v="30" dt="2022-03-10T15:34:29.142"/>
    <p1510:client id="{16FB1A13-6083-4DEA-B589-9F4282F93CD8}" v="588" dt="2022-03-07T15:06:33.612"/>
    <p1510:client id="{18369389-789B-4A94-9938-3C7C2DCA2B5F}" v="14" dt="2022-03-07T15:24:57.426"/>
    <p1510:client id="{1D9B6794-589A-4910-AB5C-87E991C5FE41}" v="438" dt="2022-03-07T15:39:22.584"/>
    <p1510:client id="{201E8D58-06E9-4C7C-B4F4-E8569AFB45F9}" v="22" dt="2022-03-07T14:16:18.729"/>
    <p1510:client id="{2897B5E4-69E6-4FA8-9A13-C838B612B761}" v="2" dt="2022-03-10T21:00:28.783"/>
    <p1510:client id="{32BE370F-B654-48D0-BB47-1E90B43918BF}" v="350" dt="2022-03-09T14:12:25.189"/>
    <p1510:client id="{396525B4-ACC9-4F97-8F19-95566AF67E0C}" v="83" dt="2022-03-09T13:10:56.742"/>
    <p1510:client id="{3BAEB532-123D-45AC-A59A-08FF89A3AB98}" v="58" dt="2022-03-09T14:05:48.722"/>
    <p1510:client id="{3CCA278C-2DF5-450E-9824-9603BC85E94A}" v="1422" dt="2022-03-08T15:52:34.544"/>
    <p1510:client id="{48277866-D8B3-4BE8-B424-88161B3C740C}" v="31" dt="2022-03-10T15:42:05.110"/>
    <p1510:client id="{492D3B9F-D5D0-4BE7-A909-4593291BF993}" v="262" dt="2022-03-08T14:05:26.287"/>
    <p1510:client id="{4EFDA420-3128-4F7D-8D81-1B39A2CEDD12}" v="441" dt="2022-03-08T15:01:20.914"/>
    <p1510:client id="{517C2A88-CFC5-4149-A891-006D8596EB75}" v="12" dt="2022-03-09T15:08:28.656"/>
    <p1510:client id="{5CC1D78D-FA38-4AA6-A2F8-85D6249B2813}" v="366" dt="2022-03-10T15:31:54.692"/>
    <p1510:client id="{5FCA9F68-CF6A-4CAC-A9AC-2D9B4B78AEC9}" v="1" dt="2022-03-10T14:00:28.613"/>
    <p1510:client id="{6807A1C0-A862-4608-AAE5-49E8B7689845}" v="6" dt="2022-03-10T04:47:43.020"/>
    <p1510:client id="{6F3896AF-27E6-44EB-B325-52BC8B41CFBB}" v="31" dt="2022-03-08T15:20:41.610"/>
    <p1510:client id="{7233B428-D016-4665-930B-B868055D1749}" v="26" dt="2022-03-11T11:01:59.455"/>
    <p1510:client id="{74258062-C06A-4724-86F5-03D5DD2E6A83}" v="165" dt="2022-03-10T16:01:23.553"/>
    <p1510:client id="{75028CAE-993B-4CC8-9193-902ED0EFB84A}" v="510" dt="2022-03-10T14:20:29.557"/>
    <p1510:client id="{764DB719-9940-45EB-81AA-D9BA4117D25B}" v="48" dt="2022-03-10T12:47:54.196"/>
    <p1510:client id="{840711C6-9326-4443-94E6-888D99510B41}" v="639" dt="2022-03-08T15:38:14.737"/>
    <p1510:client id="{87A8127E-F063-4935-BA7E-4C306CE8D207}" v="5" dt="2022-03-10T13:00:43.680"/>
    <p1510:client id="{8A596F01-3005-40A8-A15D-A21C9096C3A1}" v="39" dt="2022-03-08T14:14:18.041"/>
    <p1510:client id="{91039638-C0EE-459E-9CD5-59BFCA00AC20}" v="37" dt="2022-03-10T15:19:44.072"/>
    <p1510:client id="{93371E27-0C99-406D-BFD5-414653306F9F}" v="144" dt="2022-03-08T15:25:41.840"/>
    <p1510:client id="{9E65F2B9-85D5-4D34-BAF4-54A88A87ABEA}" v="120" dt="2022-03-10T15:33:54.472"/>
    <p1510:client id="{AAC198BC-C435-4B5C-AB14-40E47554D60C}" v="1284" dt="2022-03-10T15:11:15.233"/>
    <p1510:client id="{AF268469-7EF2-4C3D-875B-D94D686CDE49}" v="731" dt="2022-03-10T13:40:50.333"/>
    <p1510:client id="{B8B70F92-0057-4904-B5D0-4929DB4D9ADF}" v="4" dt="2022-03-11T11:16:36.313"/>
    <p1510:client id="{C2F6CCCA-3F31-4892-89C5-827448667E34}" v="77" dt="2022-03-11T11:47:46.381"/>
    <p1510:client id="{D97295F8-0930-4EFC-825E-593592809883}" v="514" dt="2022-03-09T19:26:32.964"/>
    <p1510:client id="{DB90B1B2-098F-4913-8196-26C677F3B2A0}" v="454" dt="2022-03-10T18:13:03.477"/>
    <p1510:client id="{E721DAC6-48EE-4FE2-9CE9-43F1AF113B99}" v="337" dt="2022-03-07T13:49:54.832"/>
    <p1510:client id="{ED77D52A-FA02-47A0-AB91-6257AD21EC3A}" v="1956" dt="2022-03-07T15:14:50.534"/>
    <p1510:client id="{EE5127C1-EC1F-4DD0-AB7D-ADA8025B6755}" v="704" dt="2022-03-09T12:34:20.584"/>
    <p1510:client id="{F784C11E-8DD9-48CF-93A3-F335325D8764}" v="28" dt="2022-03-11T11:06:44.392"/>
  </p1510:revLst>
</p1510:revInfo>
</file>

<file path=ppt/tableStyles.xml><?xml version="1.0" encoding="utf-8"?>
<a:tblStyleLst xmlns:a="http://schemas.openxmlformats.org/drawingml/2006/main" def="{B95CA731-2EB0-490E-85C5-977BF03283D9}">
  <a:tblStyle styleId="{B95CA731-2EB0-490E-85C5-977BF03283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cundo.alvarez@ibm.com" clId="Web-{517C2A88-CFC5-4149-A891-006D8596EB75}"/>
    <pc:docChg chg="modSld">
      <pc:chgData name="facundo.alvarez@ibm.com" userId="" providerId="" clId="Web-{517C2A88-CFC5-4149-A891-006D8596EB75}" dt="2022-03-09T15:08:25.578" v="3" actId="20577"/>
      <pc:docMkLst>
        <pc:docMk/>
      </pc:docMkLst>
      <pc:sldChg chg="modSp">
        <pc:chgData name="facundo.alvarez@ibm.com" userId="" providerId="" clId="Web-{517C2A88-CFC5-4149-A891-006D8596EB75}" dt="2022-03-09T13:53:31.110" v="0" actId="20577"/>
        <pc:sldMkLst>
          <pc:docMk/>
          <pc:sldMk cId="3904522622" sldId="314"/>
        </pc:sldMkLst>
        <pc:spChg chg="mod">
          <ac:chgData name="facundo.alvarez@ibm.com" userId="" providerId="" clId="Web-{517C2A88-CFC5-4149-A891-006D8596EB75}" dt="2022-03-09T13:53:31.110" v="0" actId="20577"/>
          <ac:spMkLst>
            <pc:docMk/>
            <pc:sldMk cId="3904522622" sldId="314"/>
            <ac:spMk id="16" creationId="{E587D52A-3B0E-4D8F-96B9-5749227624E7}"/>
          </ac:spMkLst>
        </pc:spChg>
      </pc:sldChg>
      <pc:sldChg chg="modSp">
        <pc:chgData name="facundo.alvarez@ibm.com" userId="" providerId="" clId="Web-{517C2A88-CFC5-4149-A891-006D8596EB75}" dt="2022-03-09T15:08:25.578" v="3" actId="20577"/>
        <pc:sldMkLst>
          <pc:docMk/>
          <pc:sldMk cId="2140239415" sldId="332"/>
        </pc:sldMkLst>
        <pc:spChg chg="mod">
          <ac:chgData name="facundo.alvarez@ibm.com" userId="" providerId="" clId="Web-{517C2A88-CFC5-4149-A891-006D8596EB75}" dt="2022-03-09T15:08:25.578" v="3" actId="20577"/>
          <ac:spMkLst>
            <pc:docMk/>
            <pc:sldMk cId="2140239415" sldId="332"/>
            <ac:spMk id="6" creationId="{5083FAC8-46A9-49B4-BCBF-89D36CFA0E49}"/>
          </ac:spMkLst>
        </pc:spChg>
      </pc:sldChg>
    </pc:docChg>
  </pc:docChgLst>
  <pc:docChgLst>
    <pc:chgData name="Rocio Gonzalez Colcerasa" clId="Web-{6F3896AF-27E6-44EB-B325-52BC8B41CFBB}"/>
    <pc:docChg chg="modSld">
      <pc:chgData name="Rocio Gonzalez Colcerasa" userId="" providerId="" clId="Web-{6F3896AF-27E6-44EB-B325-52BC8B41CFBB}" dt="2022-03-08T15:20:41.610" v="27" actId="1076"/>
      <pc:docMkLst>
        <pc:docMk/>
      </pc:docMkLst>
      <pc:sldChg chg="modSp">
        <pc:chgData name="Rocio Gonzalez Colcerasa" userId="" providerId="" clId="Web-{6F3896AF-27E6-44EB-B325-52BC8B41CFBB}" dt="2022-03-08T15:18:16.779" v="22" actId="1076"/>
        <pc:sldMkLst>
          <pc:docMk/>
          <pc:sldMk cId="439608507" sldId="303"/>
        </pc:sldMkLst>
        <pc:spChg chg="mod">
          <ac:chgData name="Rocio Gonzalez Colcerasa" userId="" providerId="" clId="Web-{6F3896AF-27E6-44EB-B325-52BC8B41CFBB}" dt="2022-03-08T15:18:10.841" v="20" actId="1076"/>
          <ac:spMkLst>
            <pc:docMk/>
            <pc:sldMk cId="439608507" sldId="303"/>
            <ac:spMk id="13" creationId="{BDD308BE-1364-4E43-BB1B-B549AE34D4D0}"/>
          </ac:spMkLst>
        </pc:spChg>
        <pc:spChg chg="mod">
          <ac:chgData name="Rocio Gonzalez Colcerasa" userId="" providerId="" clId="Web-{6F3896AF-27E6-44EB-B325-52BC8B41CFBB}" dt="2022-03-08T15:18:12.435" v="21" actId="1076"/>
          <ac:spMkLst>
            <pc:docMk/>
            <pc:sldMk cId="439608507" sldId="303"/>
            <ac:spMk id="14" creationId="{57361CE9-8554-4D36-B611-D461FBBFA073}"/>
          </ac:spMkLst>
        </pc:spChg>
        <pc:picChg chg="mod">
          <ac:chgData name="Rocio Gonzalez Colcerasa" userId="" providerId="" clId="Web-{6F3896AF-27E6-44EB-B325-52BC8B41CFBB}" dt="2022-03-08T15:18:16.779" v="22" actId="1076"/>
          <ac:picMkLst>
            <pc:docMk/>
            <pc:sldMk cId="439608507" sldId="303"/>
            <ac:picMk id="12" creationId="{BEF7E7BD-697E-4909-8E7E-7A2934DE0B7D}"/>
          </ac:picMkLst>
        </pc:picChg>
      </pc:sldChg>
      <pc:sldChg chg="modSp">
        <pc:chgData name="Rocio Gonzalez Colcerasa" userId="" providerId="" clId="Web-{6F3896AF-27E6-44EB-B325-52BC8B41CFBB}" dt="2022-03-08T15:20:41.610" v="27" actId="1076"/>
        <pc:sldMkLst>
          <pc:docMk/>
          <pc:sldMk cId="987591437" sldId="305"/>
        </pc:sldMkLst>
        <pc:spChg chg="mod">
          <ac:chgData name="Rocio Gonzalez Colcerasa" userId="" providerId="" clId="Web-{6F3896AF-27E6-44EB-B325-52BC8B41CFBB}" dt="2022-03-08T15:20:41.610" v="27" actId="1076"/>
          <ac:spMkLst>
            <pc:docMk/>
            <pc:sldMk cId="987591437" sldId="305"/>
            <ac:spMk id="12" creationId="{2D3DC9F9-1DD9-4F19-AB81-47D276BF2529}"/>
          </ac:spMkLst>
        </pc:spChg>
        <pc:picChg chg="mod">
          <ac:chgData name="Rocio Gonzalez Colcerasa" userId="" providerId="" clId="Web-{6F3896AF-27E6-44EB-B325-52BC8B41CFBB}" dt="2022-03-08T15:15:56.839" v="0" actId="1076"/>
          <ac:picMkLst>
            <pc:docMk/>
            <pc:sldMk cId="987591437" sldId="305"/>
            <ac:picMk id="5" creationId="{E27B4E50-17AD-4CC2-8744-6AA0724096CD}"/>
          </ac:picMkLst>
        </pc:picChg>
      </pc:sldChg>
      <pc:sldChg chg="modSp">
        <pc:chgData name="Rocio Gonzalez Colcerasa" userId="" providerId="" clId="Web-{6F3896AF-27E6-44EB-B325-52BC8B41CFBB}" dt="2022-03-08T15:19:46.624" v="25" actId="1076"/>
        <pc:sldMkLst>
          <pc:docMk/>
          <pc:sldMk cId="1695355084" sldId="306"/>
        </pc:sldMkLst>
        <pc:picChg chg="mod">
          <ac:chgData name="Rocio Gonzalez Colcerasa" userId="" providerId="" clId="Web-{6F3896AF-27E6-44EB-B325-52BC8B41CFBB}" dt="2022-03-08T15:19:46.624" v="25" actId="1076"/>
          <ac:picMkLst>
            <pc:docMk/>
            <pc:sldMk cId="1695355084" sldId="306"/>
            <ac:picMk id="10" creationId="{1D87B380-5B9B-4903-B16D-251789B1BEDA}"/>
          </ac:picMkLst>
        </pc:picChg>
        <pc:picChg chg="mod">
          <ac:chgData name="Rocio Gonzalez Colcerasa" userId="" providerId="" clId="Web-{6F3896AF-27E6-44EB-B325-52BC8B41CFBB}" dt="2022-03-08T15:19:41.031" v="24" actId="1076"/>
          <ac:picMkLst>
            <pc:docMk/>
            <pc:sldMk cId="1695355084" sldId="306"/>
            <ac:picMk id="11" creationId="{603329B2-362F-4956-97E4-3CEBF0FAED64}"/>
          </ac:picMkLst>
        </pc:picChg>
      </pc:sldChg>
    </pc:docChg>
  </pc:docChgLst>
  <pc:docChgLst>
    <pc:chgData name="facundo.alvarez@ibm.com" clId="Web-{93371E27-0C99-406D-BFD5-414653306F9F}"/>
    <pc:docChg chg="modSld sldOrd">
      <pc:chgData name="facundo.alvarez@ibm.com" userId="" providerId="" clId="Web-{93371E27-0C99-406D-BFD5-414653306F9F}" dt="2022-03-08T15:25:41.215" v="99" actId="20577"/>
      <pc:docMkLst>
        <pc:docMk/>
      </pc:docMkLst>
      <pc:sldChg chg="modSp">
        <pc:chgData name="facundo.alvarez@ibm.com" userId="" providerId="" clId="Web-{93371E27-0C99-406D-BFD5-414653306F9F}" dt="2022-03-08T15:22:30.165" v="90" actId="20577"/>
        <pc:sldMkLst>
          <pc:docMk/>
          <pc:sldMk cId="0" sldId="258"/>
        </pc:sldMkLst>
        <pc:spChg chg="mod">
          <ac:chgData name="facundo.alvarez@ibm.com" userId="" providerId="" clId="Web-{93371E27-0C99-406D-BFD5-414653306F9F}" dt="2022-03-08T15:22:30.165" v="90" actId="20577"/>
          <ac:spMkLst>
            <pc:docMk/>
            <pc:sldMk cId="0" sldId="258"/>
            <ac:spMk id="431" creationId="{00000000-0000-0000-0000-000000000000}"/>
          </ac:spMkLst>
        </pc:spChg>
      </pc:sldChg>
      <pc:sldChg chg="modSp">
        <pc:chgData name="facundo.alvarez@ibm.com" userId="" providerId="" clId="Web-{93371E27-0C99-406D-BFD5-414653306F9F}" dt="2022-03-08T15:23:23.369" v="95" actId="1076"/>
        <pc:sldMkLst>
          <pc:docMk/>
          <pc:sldMk cId="0" sldId="259"/>
        </pc:sldMkLst>
        <pc:spChg chg="mod">
          <ac:chgData name="facundo.alvarez@ibm.com" userId="" providerId="" clId="Web-{93371E27-0C99-406D-BFD5-414653306F9F}" dt="2022-03-08T15:23:00.244" v="93" actId="1076"/>
          <ac:spMkLst>
            <pc:docMk/>
            <pc:sldMk cId="0" sldId="259"/>
            <ac:spMk id="439" creationId="{00000000-0000-0000-0000-000000000000}"/>
          </ac:spMkLst>
        </pc:spChg>
        <pc:spChg chg="mod">
          <ac:chgData name="facundo.alvarez@ibm.com" userId="" providerId="" clId="Web-{93371E27-0C99-406D-BFD5-414653306F9F}" dt="2022-03-08T15:23:23.369" v="95" actId="1076"/>
          <ac:spMkLst>
            <pc:docMk/>
            <pc:sldMk cId="0" sldId="259"/>
            <ac:spMk id="440" creationId="{00000000-0000-0000-0000-000000000000}"/>
          </ac:spMkLst>
        </pc:spChg>
        <pc:cxnChg chg="mod">
          <ac:chgData name="facundo.alvarez@ibm.com" userId="" providerId="" clId="Web-{93371E27-0C99-406D-BFD5-414653306F9F}" dt="2022-03-08T15:23:09.634" v="94" actId="14100"/>
          <ac:cxnSpMkLst>
            <pc:docMk/>
            <pc:sldMk cId="0" sldId="259"/>
            <ac:cxnSpMk id="2" creationId="{A94CC574-1CAA-41B0-B0CA-213E59F2695E}"/>
          </ac:cxnSpMkLst>
        </pc:cxnChg>
      </pc:sldChg>
      <pc:sldChg chg="modSp">
        <pc:chgData name="facundo.alvarez@ibm.com" userId="" providerId="" clId="Web-{93371E27-0C99-406D-BFD5-414653306F9F}" dt="2022-03-08T15:25:41.215" v="99" actId="20577"/>
        <pc:sldMkLst>
          <pc:docMk/>
          <pc:sldMk cId="0" sldId="263"/>
        </pc:sldMkLst>
        <pc:spChg chg="mod">
          <ac:chgData name="facundo.alvarez@ibm.com" userId="" providerId="" clId="Web-{93371E27-0C99-406D-BFD5-414653306F9F}" dt="2022-03-08T15:25:34.840" v="96" actId="20577"/>
          <ac:spMkLst>
            <pc:docMk/>
            <pc:sldMk cId="0" sldId="263"/>
            <ac:spMk id="474" creationId="{00000000-0000-0000-0000-000000000000}"/>
          </ac:spMkLst>
        </pc:spChg>
        <pc:spChg chg="mod">
          <ac:chgData name="facundo.alvarez@ibm.com" userId="" providerId="" clId="Web-{93371E27-0C99-406D-BFD5-414653306F9F}" dt="2022-03-08T15:25:41.215" v="99" actId="20577"/>
          <ac:spMkLst>
            <pc:docMk/>
            <pc:sldMk cId="0" sldId="263"/>
            <ac:spMk id="475" creationId="{00000000-0000-0000-0000-000000000000}"/>
          </ac:spMkLst>
        </pc:spChg>
      </pc:sldChg>
      <pc:sldChg chg="modSp">
        <pc:chgData name="facundo.alvarez@ibm.com" userId="" providerId="" clId="Web-{93371E27-0C99-406D-BFD5-414653306F9F}" dt="2022-03-08T15:22:17.227" v="89" actId="20577"/>
        <pc:sldMkLst>
          <pc:docMk/>
          <pc:sldMk cId="0" sldId="266"/>
        </pc:sldMkLst>
        <pc:spChg chg="mod">
          <ac:chgData name="facundo.alvarez@ibm.com" userId="" providerId="" clId="Web-{93371E27-0C99-406D-BFD5-414653306F9F}" dt="2022-03-08T15:22:17.227" v="89" actId="20577"/>
          <ac:spMkLst>
            <pc:docMk/>
            <pc:sldMk cId="0" sldId="266"/>
            <ac:spMk id="4" creationId="{FDBB7A73-38B0-435D-9BB7-3FDA3BCE0728}"/>
          </ac:spMkLst>
        </pc:spChg>
        <pc:spChg chg="mod">
          <ac:chgData name="facundo.alvarez@ibm.com" userId="" providerId="" clId="Web-{93371E27-0C99-406D-BFD5-414653306F9F}" dt="2022-03-08T15:21:51.024" v="85" actId="1076"/>
          <ac:spMkLst>
            <pc:docMk/>
            <pc:sldMk cId="0" sldId="266"/>
            <ac:spMk id="7" creationId="{00A53C10-98EF-4C9F-9B10-213546BC100D}"/>
          </ac:spMkLst>
        </pc:spChg>
      </pc:sldChg>
      <pc:sldChg chg="addSp delSp modSp">
        <pc:chgData name="facundo.alvarez@ibm.com" userId="" providerId="" clId="Web-{93371E27-0C99-406D-BFD5-414653306F9F}" dt="2022-03-08T15:21:17.789" v="84" actId="1076"/>
        <pc:sldMkLst>
          <pc:docMk/>
          <pc:sldMk cId="0" sldId="271"/>
        </pc:sldMkLst>
        <pc:spChg chg="mod">
          <ac:chgData name="facundo.alvarez@ibm.com" userId="" providerId="" clId="Web-{93371E27-0C99-406D-BFD5-414653306F9F}" dt="2022-03-08T15:21:17.789" v="84" actId="1076"/>
          <ac:spMkLst>
            <pc:docMk/>
            <pc:sldMk cId="0" sldId="271"/>
            <ac:spMk id="16" creationId="{36519F9C-31FB-4671-B603-543DC18BC798}"/>
          </ac:spMkLst>
        </pc:spChg>
        <pc:grpChg chg="mod">
          <ac:chgData name="facundo.alvarez@ibm.com" userId="" providerId="" clId="Web-{93371E27-0C99-406D-BFD5-414653306F9F}" dt="2022-03-08T14:11:37.954" v="61" actId="1076"/>
          <ac:grpSpMkLst>
            <pc:docMk/>
            <pc:sldMk cId="0" sldId="271"/>
            <ac:grpSpMk id="9" creationId="{A7ABC975-F615-43A1-B880-3E7589453EF6}"/>
          </ac:grpSpMkLst>
        </pc:grpChg>
        <pc:picChg chg="add mod">
          <ac:chgData name="facundo.alvarez@ibm.com" userId="" providerId="" clId="Web-{93371E27-0C99-406D-BFD5-414653306F9F}" dt="2022-03-08T14:11:17.922" v="59" actId="14100"/>
          <ac:picMkLst>
            <pc:docMk/>
            <pc:sldMk cId="0" sldId="271"/>
            <ac:picMk id="3" creationId="{BDD5BBCD-6C29-479E-BCD6-B2A90C145F3A}"/>
          </ac:picMkLst>
        </pc:picChg>
        <pc:picChg chg="del">
          <ac:chgData name="facundo.alvarez@ibm.com" userId="" providerId="" clId="Web-{93371E27-0C99-406D-BFD5-414653306F9F}" dt="2022-03-08T14:11:01.453" v="54"/>
          <ac:picMkLst>
            <pc:docMk/>
            <pc:sldMk cId="0" sldId="271"/>
            <ac:picMk id="6" creationId="{78EEC5AE-99F6-433A-9D93-40CC2EB6FCF7}"/>
          </ac:picMkLst>
        </pc:picChg>
      </pc:sldChg>
      <pc:sldChg chg="modSp">
        <pc:chgData name="facundo.alvarez@ibm.com" userId="" providerId="" clId="Web-{93371E27-0C99-406D-BFD5-414653306F9F}" dt="2022-03-08T15:21:02.305" v="83" actId="20577"/>
        <pc:sldMkLst>
          <pc:docMk/>
          <pc:sldMk cId="1939901048" sldId="300"/>
        </pc:sldMkLst>
        <pc:spChg chg="mod">
          <ac:chgData name="facundo.alvarez@ibm.com" userId="" providerId="" clId="Web-{93371E27-0C99-406D-BFD5-414653306F9F}" dt="2022-03-08T13:52:55.616" v="28" actId="20577"/>
          <ac:spMkLst>
            <pc:docMk/>
            <pc:sldMk cId="1939901048" sldId="300"/>
            <ac:spMk id="10" creationId="{45930010-CE1B-4FDB-A3BB-8DD28BED4655}"/>
          </ac:spMkLst>
        </pc:spChg>
        <pc:spChg chg="mod">
          <ac:chgData name="facundo.alvarez@ibm.com" userId="" providerId="" clId="Web-{93371E27-0C99-406D-BFD5-414653306F9F}" dt="2022-03-08T15:21:02.305" v="83" actId="20577"/>
          <ac:spMkLst>
            <pc:docMk/>
            <pc:sldMk cId="1939901048" sldId="300"/>
            <ac:spMk id="12" creationId="{050ACCC1-D7B6-4538-8FB4-8D48829C64E8}"/>
          </ac:spMkLst>
        </pc:spChg>
      </pc:sldChg>
      <pc:sldChg chg="modSp">
        <pc:chgData name="facundo.alvarez@ibm.com" userId="" providerId="" clId="Web-{93371E27-0C99-406D-BFD5-414653306F9F}" dt="2022-03-08T13:54:12.351" v="40" actId="20577"/>
        <pc:sldMkLst>
          <pc:docMk/>
          <pc:sldMk cId="3712650845" sldId="302"/>
        </pc:sldMkLst>
        <pc:spChg chg="mod">
          <ac:chgData name="facundo.alvarez@ibm.com" userId="" providerId="" clId="Web-{93371E27-0C99-406D-BFD5-414653306F9F}" dt="2022-03-08T13:54:12.351" v="40" actId="20577"/>
          <ac:spMkLst>
            <pc:docMk/>
            <pc:sldMk cId="3712650845" sldId="302"/>
            <ac:spMk id="2" creationId="{F2A61E9D-5B24-40E3-8E9F-C71233354347}"/>
          </ac:spMkLst>
        </pc:spChg>
      </pc:sldChg>
      <pc:sldChg chg="modSp">
        <pc:chgData name="facundo.alvarez@ibm.com" userId="" providerId="" clId="Web-{93371E27-0C99-406D-BFD5-414653306F9F}" dt="2022-03-08T15:20:24.148" v="80" actId="1076"/>
        <pc:sldMkLst>
          <pc:docMk/>
          <pc:sldMk cId="439608507" sldId="303"/>
        </pc:sldMkLst>
        <pc:spChg chg="mod">
          <ac:chgData name="facundo.alvarez@ibm.com" userId="" providerId="" clId="Web-{93371E27-0C99-406D-BFD5-414653306F9F}" dt="2022-03-08T15:20:16.288" v="79" actId="1076"/>
          <ac:spMkLst>
            <pc:docMk/>
            <pc:sldMk cId="439608507" sldId="303"/>
            <ac:spMk id="10" creationId="{117DE4DA-E12F-4694-A1F8-8B3DEC65B5A0}"/>
          </ac:spMkLst>
        </pc:spChg>
        <pc:spChg chg="mod">
          <ac:chgData name="facundo.alvarez@ibm.com" userId="" providerId="" clId="Web-{93371E27-0C99-406D-BFD5-414653306F9F}" dt="2022-03-08T13:55:26.461" v="44" actId="1076"/>
          <ac:spMkLst>
            <pc:docMk/>
            <pc:sldMk cId="439608507" sldId="303"/>
            <ac:spMk id="11" creationId="{DB4B8982-A880-4360-9C19-86A44A5B4AE4}"/>
          </ac:spMkLst>
        </pc:spChg>
        <pc:spChg chg="mod">
          <ac:chgData name="facundo.alvarez@ibm.com" userId="" providerId="" clId="Web-{93371E27-0C99-406D-BFD5-414653306F9F}" dt="2022-03-08T15:20:24.148" v="80" actId="1076"/>
          <ac:spMkLst>
            <pc:docMk/>
            <pc:sldMk cId="439608507" sldId="303"/>
            <ac:spMk id="14" creationId="{57361CE9-8554-4D36-B611-D461FBBFA073}"/>
          </ac:spMkLst>
        </pc:spChg>
        <pc:picChg chg="mod">
          <ac:chgData name="facundo.alvarez@ibm.com" userId="" providerId="" clId="Web-{93371E27-0C99-406D-BFD5-414653306F9F}" dt="2022-03-08T14:14:13.080" v="71" actId="14100"/>
          <ac:picMkLst>
            <pc:docMk/>
            <pc:sldMk cId="439608507" sldId="303"/>
            <ac:picMk id="12" creationId="{BEF7E7BD-697E-4909-8E7E-7A2934DE0B7D}"/>
          </ac:picMkLst>
        </pc:picChg>
      </pc:sldChg>
      <pc:sldChg chg="modSp">
        <pc:chgData name="facundo.alvarez@ibm.com" userId="" providerId="" clId="Web-{93371E27-0C99-406D-BFD5-414653306F9F}" dt="2022-03-08T14:19:50.223" v="76" actId="20577"/>
        <pc:sldMkLst>
          <pc:docMk/>
          <pc:sldMk cId="987591437" sldId="305"/>
        </pc:sldMkLst>
        <pc:spChg chg="mod">
          <ac:chgData name="facundo.alvarez@ibm.com" userId="" providerId="" clId="Web-{93371E27-0C99-406D-BFD5-414653306F9F}" dt="2022-03-08T14:19:50.223" v="76" actId="20577"/>
          <ac:spMkLst>
            <pc:docMk/>
            <pc:sldMk cId="987591437" sldId="305"/>
            <ac:spMk id="12" creationId="{2D3DC9F9-1DD9-4F19-AB81-47D276BF2529}"/>
          </ac:spMkLst>
        </pc:spChg>
      </pc:sldChg>
      <pc:sldChg chg="modSp">
        <pc:chgData name="facundo.alvarez@ibm.com" userId="" providerId="" clId="Web-{93371E27-0C99-406D-BFD5-414653306F9F}" dt="2022-03-08T14:19:41.723" v="75" actId="20577"/>
        <pc:sldMkLst>
          <pc:docMk/>
          <pc:sldMk cId="1695355084" sldId="306"/>
        </pc:sldMkLst>
        <pc:spChg chg="mod">
          <ac:chgData name="facundo.alvarez@ibm.com" userId="" providerId="" clId="Web-{93371E27-0C99-406D-BFD5-414653306F9F}" dt="2022-03-08T14:19:41.723" v="75" actId="20577"/>
          <ac:spMkLst>
            <pc:docMk/>
            <pc:sldMk cId="1695355084" sldId="306"/>
            <ac:spMk id="8" creationId="{EACE213A-DCC9-407C-A968-CB3EF10C2683}"/>
          </ac:spMkLst>
        </pc:spChg>
        <pc:spChg chg="mod">
          <ac:chgData name="facundo.alvarez@ibm.com" userId="" providerId="" clId="Web-{93371E27-0C99-406D-BFD5-414653306F9F}" dt="2022-03-08T14:19:36.442" v="73" actId="20577"/>
          <ac:spMkLst>
            <pc:docMk/>
            <pc:sldMk cId="1695355084" sldId="306"/>
            <ac:spMk id="9" creationId="{3E3D1C27-FDE3-4AF4-98D2-BDF0FB3AC8D3}"/>
          </ac:spMkLst>
        </pc:spChg>
      </pc:sldChg>
      <pc:sldChg chg="modSp">
        <pc:chgData name="facundo.alvarez@ibm.com" userId="" providerId="" clId="Web-{93371E27-0C99-406D-BFD5-414653306F9F}" dt="2022-03-08T14:34:32.637" v="78" actId="20577"/>
        <pc:sldMkLst>
          <pc:docMk/>
          <pc:sldMk cId="2923683593" sldId="308"/>
        </pc:sldMkLst>
        <pc:spChg chg="mod">
          <ac:chgData name="facundo.alvarez@ibm.com" userId="" providerId="" clId="Web-{93371E27-0C99-406D-BFD5-414653306F9F}" dt="2022-03-08T14:34:32.637" v="78" actId="20577"/>
          <ac:spMkLst>
            <pc:docMk/>
            <pc:sldMk cId="2923683593" sldId="308"/>
            <ac:spMk id="4" creationId="{2BF787DA-84EA-4FF9-8A64-ED03C7467917}"/>
          </ac:spMkLst>
        </pc:spChg>
      </pc:sldChg>
      <pc:sldChg chg="addSp delSp modSp ord">
        <pc:chgData name="facundo.alvarez@ibm.com" userId="" providerId="" clId="Web-{93371E27-0C99-406D-BFD5-414653306F9F}" dt="2022-03-08T14:04:14.762" v="51" actId="1076"/>
        <pc:sldMkLst>
          <pc:docMk/>
          <pc:sldMk cId="2596162955" sldId="310"/>
        </pc:sldMkLst>
        <pc:spChg chg="mod">
          <ac:chgData name="facundo.alvarez@ibm.com" userId="" providerId="" clId="Web-{93371E27-0C99-406D-BFD5-414653306F9F}" dt="2022-03-08T13:50:57.553" v="9" actId="20577"/>
          <ac:spMkLst>
            <pc:docMk/>
            <pc:sldMk cId="2596162955" sldId="310"/>
            <ac:spMk id="11" creationId="{6B3D3D3B-3426-41E4-83D5-98B69B4724FF}"/>
          </ac:spMkLst>
        </pc:spChg>
        <pc:spChg chg="mod">
          <ac:chgData name="facundo.alvarez@ibm.com" userId="" providerId="" clId="Web-{93371E27-0C99-406D-BFD5-414653306F9F}" dt="2022-03-08T13:51:03.350" v="12" actId="20577"/>
          <ac:spMkLst>
            <pc:docMk/>
            <pc:sldMk cId="2596162955" sldId="310"/>
            <ac:spMk id="13" creationId="{83FB45EF-C3EE-4786-8FD6-903C88BFC93A}"/>
          </ac:spMkLst>
        </pc:spChg>
        <pc:spChg chg="mod">
          <ac:chgData name="facundo.alvarez@ibm.com" userId="" providerId="" clId="Web-{93371E27-0C99-406D-BFD5-414653306F9F}" dt="2022-03-08T13:51:07.334" v="15" actId="20577"/>
          <ac:spMkLst>
            <pc:docMk/>
            <pc:sldMk cId="2596162955" sldId="310"/>
            <ac:spMk id="18" creationId="{F8519172-3F14-4C2A-8F11-0F2376FABF9B}"/>
          </ac:spMkLst>
        </pc:spChg>
        <pc:spChg chg="mod">
          <ac:chgData name="facundo.alvarez@ibm.com" userId="" providerId="" clId="Web-{93371E27-0C99-406D-BFD5-414653306F9F}" dt="2022-03-08T13:51:10.709" v="16" actId="20577"/>
          <ac:spMkLst>
            <pc:docMk/>
            <pc:sldMk cId="2596162955" sldId="310"/>
            <ac:spMk id="20" creationId="{E3E50878-32E7-48B6-BF66-D54B57D6372D}"/>
          </ac:spMkLst>
        </pc:spChg>
        <pc:spChg chg="mod">
          <ac:chgData name="facundo.alvarez@ibm.com" userId="" providerId="" clId="Web-{93371E27-0C99-406D-BFD5-414653306F9F}" dt="2022-03-08T14:04:08.544" v="50" actId="1076"/>
          <ac:spMkLst>
            <pc:docMk/>
            <pc:sldMk cId="2596162955" sldId="310"/>
            <ac:spMk id="21" creationId="{7492D595-9CB1-4681-B056-60D702D49089}"/>
          </ac:spMkLst>
        </pc:spChg>
        <pc:spChg chg="mod">
          <ac:chgData name="facundo.alvarez@ibm.com" userId="" providerId="" clId="Web-{93371E27-0C99-406D-BFD5-414653306F9F}" dt="2022-03-08T13:51:16.412" v="20" actId="20577"/>
          <ac:spMkLst>
            <pc:docMk/>
            <pc:sldMk cId="2596162955" sldId="310"/>
            <ac:spMk id="22" creationId="{6CD81834-1BA5-4A3C-8ACC-136CB092463E}"/>
          </ac:spMkLst>
        </pc:spChg>
        <pc:spChg chg="mod">
          <ac:chgData name="facundo.alvarez@ibm.com" userId="" providerId="" clId="Web-{93371E27-0C99-406D-BFD5-414653306F9F}" dt="2022-03-08T14:04:14.762" v="51" actId="1076"/>
          <ac:spMkLst>
            <pc:docMk/>
            <pc:sldMk cId="2596162955" sldId="310"/>
            <ac:spMk id="23" creationId="{923EE033-D85D-40FD-A165-1BD9C6D6B67C}"/>
          </ac:spMkLst>
        </pc:spChg>
        <pc:spChg chg="mod">
          <ac:chgData name="facundo.alvarez@ibm.com" userId="" providerId="" clId="Web-{93371E27-0C99-406D-BFD5-414653306F9F}" dt="2022-03-08T13:51:20.553" v="23" actId="20577"/>
          <ac:spMkLst>
            <pc:docMk/>
            <pc:sldMk cId="2596162955" sldId="310"/>
            <ac:spMk id="24" creationId="{AD9018FA-DD2E-4619-945C-062445D471F8}"/>
          </ac:spMkLst>
        </pc:spChg>
        <pc:picChg chg="add mod">
          <ac:chgData name="facundo.alvarez@ibm.com" userId="" providerId="" clId="Web-{93371E27-0C99-406D-BFD5-414653306F9F}" dt="2022-03-08T13:50:49.615" v="6" actId="14100"/>
          <ac:picMkLst>
            <pc:docMk/>
            <pc:sldMk cId="2596162955" sldId="310"/>
            <ac:picMk id="2" creationId="{19FEC95D-E029-4B28-8876-9E9737515326}"/>
          </ac:picMkLst>
        </pc:picChg>
        <pc:picChg chg="del">
          <ac:chgData name="facundo.alvarez@ibm.com" userId="" providerId="" clId="Web-{93371E27-0C99-406D-BFD5-414653306F9F}" dt="2022-03-08T13:50:40.693" v="3"/>
          <ac:picMkLst>
            <pc:docMk/>
            <pc:sldMk cId="2596162955" sldId="310"/>
            <ac:picMk id="5" creationId="{E652C08B-8F21-4249-84C3-DF9215A58B45}"/>
          </ac:picMkLst>
        </pc:picChg>
      </pc:sldChg>
      <pc:sldChg chg="modSp">
        <pc:chgData name="facundo.alvarez@ibm.com" userId="" providerId="" clId="Web-{93371E27-0C99-406D-BFD5-414653306F9F}" dt="2022-03-08T15:20:34.414" v="81" actId="1076"/>
        <pc:sldMkLst>
          <pc:docMk/>
          <pc:sldMk cId="3904522622" sldId="314"/>
        </pc:sldMkLst>
        <pc:spChg chg="mod">
          <ac:chgData name="facundo.alvarez@ibm.com" userId="" providerId="" clId="Web-{93371E27-0C99-406D-BFD5-414653306F9F}" dt="2022-03-08T15:20:34.414" v="81" actId="1076"/>
          <ac:spMkLst>
            <pc:docMk/>
            <pc:sldMk cId="3904522622" sldId="314"/>
            <ac:spMk id="16" creationId="{E587D52A-3B0E-4D8F-96B9-5749227624E7}"/>
          </ac:spMkLst>
        </pc:spChg>
      </pc:sldChg>
      <pc:sldChg chg="modSp">
        <pc:chgData name="facundo.alvarez@ibm.com" userId="" providerId="" clId="Web-{93371E27-0C99-406D-BFD5-414653306F9F}" dt="2022-03-08T14:13:38.533" v="64" actId="20577"/>
        <pc:sldMkLst>
          <pc:docMk/>
          <pc:sldMk cId="4220415290" sldId="316"/>
        </pc:sldMkLst>
        <pc:spChg chg="mod">
          <ac:chgData name="facundo.alvarez@ibm.com" userId="" providerId="" clId="Web-{93371E27-0C99-406D-BFD5-414653306F9F}" dt="2022-03-08T14:13:38.533" v="64" actId="20577"/>
          <ac:spMkLst>
            <pc:docMk/>
            <pc:sldMk cId="4220415290" sldId="316"/>
            <ac:spMk id="8" creationId="{3BDA3364-450B-418F-BC1D-5028C56866FE}"/>
          </ac:spMkLst>
        </pc:spChg>
      </pc:sldChg>
      <pc:sldChg chg="modSp">
        <pc:chgData name="facundo.alvarez@ibm.com" userId="" providerId="" clId="Web-{93371E27-0C99-406D-BFD5-414653306F9F}" dt="2022-03-08T13:58:36.728" v="49" actId="20577"/>
        <pc:sldMkLst>
          <pc:docMk/>
          <pc:sldMk cId="3488214715" sldId="323"/>
        </pc:sldMkLst>
        <pc:spChg chg="mod">
          <ac:chgData name="facundo.alvarez@ibm.com" userId="" providerId="" clId="Web-{93371E27-0C99-406D-BFD5-414653306F9F}" dt="2022-03-08T13:58:36.728" v="49" actId="20577"/>
          <ac:spMkLst>
            <pc:docMk/>
            <pc:sldMk cId="3488214715" sldId="323"/>
            <ac:spMk id="10" creationId="{C38FB443-50BA-4B38-A451-96AC5AA9E8CD}"/>
          </ac:spMkLst>
        </pc:spChg>
      </pc:sldChg>
      <pc:sldChg chg="modSp">
        <pc:chgData name="facundo.alvarez@ibm.com" userId="" providerId="" clId="Web-{93371E27-0C99-406D-BFD5-414653306F9F}" dt="2022-03-08T15:22:42.603" v="91" actId="20577"/>
        <pc:sldMkLst>
          <pc:docMk/>
          <pc:sldMk cId="3178043859" sldId="326"/>
        </pc:sldMkLst>
        <pc:spChg chg="mod">
          <ac:chgData name="facundo.alvarez@ibm.com" userId="" providerId="" clId="Web-{93371E27-0C99-406D-BFD5-414653306F9F}" dt="2022-03-08T15:22:42.603" v="91" actId="20577"/>
          <ac:spMkLst>
            <pc:docMk/>
            <pc:sldMk cId="3178043859" sldId="326"/>
            <ac:spMk id="27" creationId="{FB980AC4-857E-43E7-A44F-050E2FFAE6AD}"/>
          </ac:spMkLst>
        </pc:spChg>
      </pc:sldChg>
    </pc:docChg>
  </pc:docChgLst>
  <pc:docChgLst>
    <pc:chgData name="Candela Nuñez" clId="Web-{32BE370F-B654-48D0-BB47-1E90B43918BF}"/>
    <pc:docChg chg="delSld modSld">
      <pc:chgData name="Candela Nuñez" userId="" providerId="" clId="Web-{32BE370F-B654-48D0-BB47-1E90B43918BF}" dt="2022-03-09T14:12:25.189" v="286" actId="1076"/>
      <pc:docMkLst>
        <pc:docMk/>
      </pc:docMkLst>
      <pc:sldChg chg="del">
        <pc:chgData name="Candela Nuñez" userId="" providerId="" clId="Web-{32BE370F-B654-48D0-BB47-1E90B43918BF}" dt="2022-03-09T13:38:03.279" v="3"/>
        <pc:sldMkLst>
          <pc:docMk/>
          <pc:sldMk cId="0" sldId="271"/>
        </pc:sldMkLst>
      </pc:sldChg>
      <pc:sldChg chg="modSp">
        <pc:chgData name="Candela Nuñez" userId="" providerId="" clId="Web-{32BE370F-B654-48D0-BB47-1E90B43918BF}" dt="2022-03-09T13:40:46.469" v="47" actId="1076"/>
        <pc:sldMkLst>
          <pc:docMk/>
          <pc:sldMk cId="987591437" sldId="305"/>
        </pc:sldMkLst>
        <pc:spChg chg="mod">
          <ac:chgData name="Candela Nuñez" userId="" providerId="" clId="Web-{32BE370F-B654-48D0-BB47-1E90B43918BF}" dt="2022-03-09T13:40:43.219" v="46" actId="1076"/>
          <ac:spMkLst>
            <pc:docMk/>
            <pc:sldMk cId="987591437" sldId="305"/>
            <ac:spMk id="12" creationId="{2D3DC9F9-1DD9-4F19-AB81-47D276BF2529}"/>
          </ac:spMkLst>
        </pc:spChg>
        <pc:picChg chg="mod">
          <ac:chgData name="Candela Nuñez" userId="" providerId="" clId="Web-{32BE370F-B654-48D0-BB47-1E90B43918BF}" dt="2022-03-09T13:40:38.516" v="45" actId="1076"/>
          <ac:picMkLst>
            <pc:docMk/>
            <pc:sldMk cId="987591437" sldId="305"/>
            <ac:picMk id="2" creationId="{A0B65D08-4461-4E41-AF6A-2C726F8D1EAE}"/>
          </ac:picMkLst>
        </pc:picChg>
        <pc:picChg chg="mod">
          <ac:chgData name="Candela Nuñez" userId="" providerId="" clId="Web-{32BE370F-B654-48D0-BB47-1E90B43918BF}" dt="2022-03-09T13:40:46.469" v="47" actId="1076"/>
          <ac:picMkLst>
            <pc:docMk/>
            <pc:sldMk cId="987591437" sldId="305"/>
            <ac:picMk id="5" creationId="{E27B4E50-17AD-4CC2-8744-6AA0724096CD}"/>
          </ac:picMkLst>
        </pc:picChg>
      </pc:sldChg>
      <pc:sldChg chg="addSp delSp modSp">
        <pc:chgData name="Candela Nuñez" userId="" providerId="" clId="Web-{32BE370F-B654-48D0-BB47-1E90B43918BF}" dt="2022-03-09T14:00:17.099" v="244" actId="1076"/>
        <pc:sldMkLst>
          <pc:docMk/>
          <pc:sldMk cId="2596162955" sldId="310"/>
        </pc:sldMkLst>
        <pc:spChg chg="mod">
          <ac:chgData name="Candela Nuñez" userId="" providerId="" clId="Web-{32BE370F-B654-48D0-BB47-1E90B43918BF}" dt="2022-03-09T13:57:34.080" v="162" actId="1076"/>
          <ac:spMkLst>
            <pc:docMk/>
            <pc:sldMk cId="2596162955" sldId="310"/>
            <ac:spMk id="7" creationId="{00763FA3-8586-46CB-97EA-17AC83939615}"/>
          </ac:spMkLst>
        </pc:spChg>
        <pc:spChg chg="mod">
          <ac:chgData name="Candela Nuñez" userId="" providerId="" clId="Web-{32BE370F-B654-48D0-BB47-1E90B43918BF}" dt="2022-03-09T13:59:49.739" v="237" actId="1076"/>
          <ac:spMkLst>
            <pc:docMk/>
            <pc:sldMk cId="2596162955" sldId="310"/>
            <ac:spMk id="9" creationId="{E52F408F-A855-4C92-8EB3-B155CF27F404}"/>
          </ac:spMkLst>
        </pc:spChg>
        <pc:spChg chg="mod">
          <ac:chgData name="Candela Nuñez" userId="" providerId="" clId="Web-{32BE370F-B654-48D0-BB47-1E90B43918BF}" dt="2022-03-09T13:59:49.707" v="234" actId="1076"/>
          <ac:spMkLst>
            <pc:docMk/>
            <pc:sldMk cId="2596162955" sldId="310"/>
            <ac:spMk id="11" creationId="{6B3D3D3B-3426-41E4-83D5-98B69B4724FF}"/>
          </ac:spMkLst>
        </pc:spChg>
        <pc:spChg chg="mod">
          <ac:chgData name="Candela Nuñez" userId="" providerId="" clId="Web-{32BE370F-B654-48D0-BB47-1E90B43918BF}" dt="2022-03-09T13:59:49.707" v="235" actId="1076"/>
          <ac:spMkLst>
            <pc:docMk/>
            <pc:sldMk cId="2596162955" sldId="310"/>
            <ac:spMk id="12" creationId="{D4877145-CABA-4A1C-8CD8-44B507152F4B}"/>
          </ac:spMkLst>
        </pc:spChg>
        <pc:spChg chg="mod">
          <ac:chgData name="Candela Nuñez" userId="" providerId="" clId="Web-{32BE370F-B654-48D0-BB47-1E90B43918BF}" dt="2022-03-09T13:59:49.723" v="236" actId="1076"/>
          <ac:spMkLst>
            <pc:docMk/>
            <pc:sldMk cId="2596162955" sldId="310"/>
            <ac:spMk id="13" creationId="{83FB45EF-C3EE-4786-8FD6-903C88BFC93A}"/>
          </ac:spMkLst>
        </pc:spChg>
        <pc:spChg chg="mod">
          <ac:chgData name="Candela Nuñez" userId="" providerId="" clId="Web-{32BE370F-B654-48D0-BB47-1E90B43918BF}" dt="2022-03-09T13:59:56.973" v="238" actId="1076"/>
          <ac:spMkLst>
            <pc:docMk/>
            <pc:sldMk cId="2596162955" sldId="310"/>
            <ac:spMk id="17" creationId="{5B059864-F694-410E-9E73-A12A52935153}"/>
          </ac:spMkLst>
        </pc:spChg>
        <pc:spChg chg="mod">
          <ac:chgData name="Candela Nuñez" userId="" providerId="" clId="Web-{32BE370F-B654-48D0-BB47-1E90B43918BF}" dt="2022-03-09T14:00:03.583" v="240" actId="1076"/>
          <ac:spMkLst>
            <pc:docMk/>
            <pc:sldMk cId="2596162955" sldId="310"/>
            <ac:spMk id="18" creationId="{F8519172-3F14-4C2A-8F11-0F2376FABF9B}"/>
          </ac:spMkLst>
        </pc:spChg>
        <pc:spChg chg="mod">
          <ac:chgData name="Candela Nuñez" userId="" providerId="" clId="Web-{32BE370F-B654-48D0-BB47-1E90B43918BF}" dt="2022-03-09T14:00:10.739" v="242" actId="1076"/>
          <ac:spMkLst>
            <pc:docMk/>
            <pc:sldMk cId="2596162955" sldId="310"/>
            <ac:spMk id="19" creationId="{51B488C5-1CD0-4289-A733-0493912B6092}"/>
          </ac:spMkLst>
        </pc:spChg>
        <pc:spChg chg="mod">
          <ac:chgData name="Candela Nuñez" userId="" providerId="" clId="Web-{32BE370F-B654-48D0-BB47-1E90B43918BF}" dt="2022-03-09T14:00:06.895" v="241" actId="1076"/>
          <ac:spMkLst>
            <pc:docMk/>
            <pc:sldMk cId="2596162955" sldId="310"/>
            <ac:spMk id="20" creationId="{E3E50878-32E7-48B6-BF66-D54B57D6372D}"/>
          </ac:spMkLst>
        </pc:spChg>
        <pc:spChg chg="mod">
          <ac:chgData name="Candela Nuñez" userId="" providerId="" clId="Web-{32BE370F-B654-48D0-BB47-1E90B43918BF}" dt="2022-03-09T14:00:13.786" v="243" actId="1076"/>
          <ac:spMkLst>
            <pc:docMk/>
            <pc:sldMk cId="2596162955" sldId="310"/>
            <ac:spMk id="21" creationId="{7492D595-9CB1-4681-B056-60D702D49089}"/>
          </ac:spMkLst>
        </pc:spChg>
        <pc:spChg chg="mod">
          <ac:chgData name="Candela Nuñez" userId="" providerId="" clId="Web-{32BE370F-B654-48D0-BB47-1E90B43918BF}" dt="2022-03-09T14:00:17.099" v="244" actId="1076"/>
          <ac:spMkLst>
            <pc:docMk/>
            <pc:sldMk cId="2596162955" sldId="310"/>
            <ac:spMk id="22" creationId="{6CD81834-1BA5-4A3C-8ACC-136CB092463E}"/>
          </ac:spMkLst>
        </pc:spChg>
        <pc:spChg chg="mod">
          <ac:chgData name="Candela Nuñez" userId="" providerId="" clId="Web-{32BE370F-B654-48D0-BB47-1E90B43918BF}" dt="2022-03-09T13:59:22.301" v="225" actId="1076"/>
          <ac:spMkLst>
            <pc:docMk/>
            <pc:sldMk cId="2596162955" sldId="310"/>
            <ac:spMk id="23" creationId="{923EE033-D85D-40FD-A165-1BD9C6D6B67C}"/>
          </ac:spMkLst>
        </pc:spChg>
        <pc:spChg chg="mod">
          <ac:chgData name="Candela Nuñez" userId="" providerId="" clId="Web-{32BE370F-B654-48D0-BB47-1E90B43918BF}" dt="2022-03-09T13:59:22.332" v="229" actId="1076"/>
          <ac:spMkLst>
            <pc:docMk/>
            <pc:sldMk cId="2596162955" sldId="310"/>
            <ac:spMk id="24" creationId="{AD9018FA-DD2E-4619-945C-062445D471F8}"/>
          </ac:spMkLst>
        </pc:spChg>
        <pc:picChg chg="del">
          <ac:chgData name="Candela Nuñez" userId="" providerId="" clId="Web-{32BE370F-B654-48D0-BB47-1E90B43918BF}" dt="2022-03-09T13:54:27.327" v="145"/>
          <ac:picMkLst>
            <pc:docMk/>
            <pc:sldMk cId="2596162955" sldId="310"/>
            <ac:picMk id="2" creationId="{19FEC95D-E029-4B28-8876-9E9737515326}"/>
          </ac:picMkLst>
        </pc:picChg>
        <pc:picChg chg="add del mod">
          <ac:chgData name="Candela Nuñez" userId="" providerId="" clId="Web-{32BE370F-B654-48D0-BB47-1E90B43918BF}" dt="2022-03-09T13:56:37.735" v="155"/>
          <ac:picMkLst>
            <pc:docMk/>
            <pc:sldMk cId="2596162955" sldId="310"/>
            <ac:picMk id="3" creationId="{ABBB90A1-F4E0-4FB6-A02E-06DE44C2E66F}"/>
          </ac:picMkLst>
        </pc:picChg>
        <pc:picChg chg="add mod">
          <ac:chgData name="Candela Nuñez" userId="" providerId="" clId="Web-{32BE370F-B654-48D0-BB47-1E90B43918BF}" dt="2022-03-09T13:57:36.815" v="163" actId="1076"/>
          <ac:picMkLst>
            <pc:docMk/>
            <pc:sldMk cId="2596162955" sldId="310"/>
            <ac:picMk id="5" creationId="{9B8F9B40-2F89-4F71-A67E-20A35E991F45}"/>
          </ac:picMkLst>
        </pc:picChg>
      </pc:sldChg>
      <pc:sldChg chg="modSp">
        <pc:chgData name="Candela Nuñez" userId="" providerId="" clId="Web-{32BE370F-B654-48D0-BB47-1E90B43918BF}" dt="2022-03-09T14:03:09.055" v="260" actId="20577"/>
        <pc:sldMkLst>
          <pc:docMk/>
          <pc:sldMk cId="2938189198" sldId="313"/>
        </pc:sldMkLst>
        <pc:spChg chg="mod">
          <ac:chgData name="Candela Nuñez" userId="" providerId="" clId="Web-{32BE370F-B654-48D0-BB47-1E90B43918BF}" dt="2022-03-09T14:02:40.914" v="249" actId="20577"/>
          <ac:spMkLst>
            <pc:docMk/>
            <pc:sldMk cId="2938189198" sldId="313"/>
            <ac:spMk id="6" creationId="{C84DE904-D4CA-475D-BB06-65C66087D23E}"/>
          </ac:spMkLst>
        </pc:spChg>
        <pc:spChg chg="mod">
          <ac:chgData name="Candela Nuñez" userId="" providerId="" clId="Web-{32BE370F-B654-48D0-BB47-1E90B43918BF}" dt="2022-03-09T14:02:44.382" v="251" actId="20577"/>
          <ac:spMkLst>
            <pc:docMk/>
            <pc:sldMk cId="2938189198" sldId="313"/>
            <ac:spMk id="18" creationId="{77B315C0-0BE6-430E-9DDB-88382028CF5E}"/>
          </ac:spMkLst>
        </pc:spChg>
        <pc:spChg chg="mod">
          <ac:chgData name="Candela Nuñez" userId="" providerId="" clId="Web-{32BE370F-B654-48D0-BB47-1E90B43918BF}" dt="2022-03-09T14:02:51.414" v="255" actId="20577"/>
          <ac:spMkLst>
            <pc:docMk/>
            <pc:sldMk cId="2938189198" sldId="313"/>
            <ac:spMk id="19" creationId="{2B4F1283-6569-4836-B07A-41A630FEE4DE}"/>
          </ac:spMkLst>
        </pc:spChg>
        <pc:spChg chg="mod">
          <ac:chgData name="Candela Nuñez" userId="" providerId="" clId="Web-{32BE370F-B654-48D0-BB47-1E90B43918BF}" dt="2022-03-09T14:03:09.055" v="260" actId="20577"/>
          <ac:spMkLst>
            <pc:docMk/>
            <pc:sldMk cId="2938189198" sldId="313"/>
            <ac:spMk id="22" creationId="{9168C972-360C-4971-936F-4029A5162149}"/>
          </ac:spMkLst>
        </pc:spChg>
        <pc:graphicFrameChg chg="mod modGraphic">
          <ac:chgData name="Candela Nuñez" userId="" providerId="" clId="Web-{32BE370F-B654-48D0-BB47-1E90B43918BF}" dt="2022-03-09T13:25:38.609" v="2"/>
          <ac:graphicFrameMkLst>
            <pc:docMk/>
            <pc:sldMk cId="2938189198" sldId="313"/>
            <ac:graphicFrameMk id="2" creationId="{A8772C89-8C91-4907-9418-D4D41771882F}"/>
          </ac:graphicFrameMkLst>
        </pc:graphicFrameChg>
      </pc:sldChg>
      <pc:sldChg chg="addSp delSp modSp">
        <pc:chgData name="Candela Nuñez" userId="" providerId="" clId="Web-{32BE370F-B654-48D0-BB47-1E90B43918BF}" dt="2022-03-09T14:12:25.189" v="286" actId="1076"/>
        <pc:sldMkLst>
          <pc:docMk/>
          <pc:sldMk cId="550993762" sldId="325"/>
        </pc:sldMkLst>
        <pc:spChg chg="mod">
          <ac:chgData name="Candela Nuñez" userId="" providerId="" clId="Web-{32BE370F-B654-48D0-BB47-1E90B43918BF}" dt="2022-03-09T14:12:19.908" v="284" actId="1076"/>
          <ac:spMkLst>
            <pc:docMk/>
            <pc:sldMk cId="550993762" sldId="325"/>
            <ac:spMk id="679" creationId="{00000000-0000-0000-0000-000000000000}"/>
          </ac:spMkLst>
        </pc:spChg>
        <pc:grpChg chg="del">
          <ac:chgData name="Candela Nuñez" userId="" providerId="" clId="Web-{32BE370F-B654-48D0-BB47-1E90B43918BF}" dt="2022-03-09T14:06:01.167" v="261"/>
          <ac:grpSpMkLst>
            <pc:docMk/>
            <pc:sldMk cId="550993762" sldId="325"/>
            <ac:grpSpMk id="8" creationId="{5DEBABBF-9010-4285-8257-2D81EC9B5928}"/>
          </ac:grpSpMkLst>
        </pc:grpChg>
        <pc:picChg chg="del">
          <ac:chgData name="Candela Nuñez" userId="" providerId="" clId="Web-{32BE370F-B654-48D0-BB47-1E90B43918BF}" dt="2022-03-09T14:06:03.042" v="262"/>
          <ac:picMkLst>
            <pc:docMk/>
            <pc:sldMk cId="550993762" sldId="325"/>
            <ac:picMk id="2" creationId="{81928CCD-69CB-4687-836C-24C3749BF153}"/>
          </ac:picMkLst>
        </pc:picChg>
        <pc:picChg chg="add del mod">
          <ac:chgData name="Candela Nuñez" userId="" providerId="" clId="Web-{32BE370F-B654-48D0-BB47-1E90B43918BF}" dt="2022-03-09T14:07:18.012" v="272"/>
          <ac:picMkLst>
            <pc:docMk/>
            <pc:sldMk cId="550993762" sldId="325"/>
            <ac:picMk id="3" creationId="{6D26CC8D-BC90-4D8A-84BB-1A0AA2DA2D33}"/>
          </ac:picMkLst>
        </pc:picChg>
        <pc:picChg chg="add mod">
          <ac:chgData name="Candela Nuñez" userId="" providerId="" clId="Web-{32BE370F-B654-48D0-BB47-1E90B43918BF}" dt="2022-03-09T14:12:25.189" v="286" actId="1076"/>
          <ac:picMkLst>
            <pc:docMk/>
            <pc:sldMk cId="550993762" sldId="325"/>
            <ac:picMk id="6" creationId="{44453022-8E68-43E5-9B83-7C33D0B0377B}"/>
          </ac:picMkLst>
        </pc:picChg>
      </pc:sldChg>
      <pc:sldChg chg="modSp">
        <pc:chgData name="Candela Nuñez" userId="" providerId="" clId="Web-{32BE370F-B654-48D0-BB47-1E90B43918BF}" dt="2022-03-09T14:01:13.600" v="245" actId="1076"/>
        <pc:sldMkLst>
          <pc:docMk/>
          <pc:sldMk cId="3178043859" sldId="326"/>
        </pc:sldMkLst>
        <pc:picChg chg="mod">
          <ac:chgData name="Candela Nuñez" userId="" providerId="" clId="Web-{32BE370F-B654-48D0-BB47-1E90B43918BF}" dt="2022-03-09T14:01:13.600" v="245" actId="1076"/>
          <ac:picMkLst>
            <pc:docMk/>
            <pc:sldMk cId="3178043859" sldId="326"/>
            <ac:picMk id="4" creationId="{BB9A95EF-2649-4AF2-938A-1E3688349FF7}"/>
          </ac:picMkLst>
        </pc:picChg>
        <pc:picChg chg="mod">
          <ac:chgData name="Candela Nuñez" userId="" providerId="" clId="Web-{32BE370F-B654-48D0-BB47-1E90B43918BF}" dt="2022-03-09T13:25:22.734" v="0" actId="1076"/>
          <ac:picMkLst>
            <pc:docMk/>
            <pc:sldMk cId="3178043859" sldId="326"/>
            <ac:picMk id="6" creationId="{27C22A24-ADDD-42EC-890C-2FB009C39618}"/>
          </ac:picMkLst>
        </pc:picChg>
      </pc:sldChg>
      <pc:sldChg chg="addSp delSp modSp">
        <pc:chgData name="Candela Nuñez" userId="" providerId="" clId="Web-{32BE370F-B654-48D0-BB47-1E90B43918BF}" dt="2022-03-09T13:53:50.061" v="144" actId="14100"/>
        <pc:sldMkLst>
          <pc:docMk/>
          <pc:sldMk cId="1325098615" sldId="330"/>
        </pc:sldMkLst>
        <pc:spChg chg="mod">
          <ac:chgData name="Candela Nuñez" userId="" providerId="" clId="Web-{32BE370F-B654-48D0-BB47-1E90B43918BF}" dt="2022-03-09T13:53:50.061" v="144" actId="14100"/>
          <ac:spMkLst>
            <pc:docMk/>
            <pc:sldMk cId="1325098615" sldId="330"/>
            <ac:spMk id="12" creationId="{C24658A3-F606-419F-964B-3A4645AE5879}"/>
          </ac:spMkLst>
        </pc:spChg>
        <pc:graphicFrameChg chg="add del mod">
          <ac:chgData name="Candela Nuñez" userId="" providerId="" clId="Web-{32BE370F-B654-48D0-BB47-1E90B43918BF}" dt="2022-03-09T13:48:56.868" v="49"/>
          <ac:graphicFrameMkLst>
            <pc:docMk/>
            <pc:sldMk cId="1325098615" sldId="330"/>
            <ac:graphicFrameMk id="3" creationId="{CD9484ED-EFD3-4C8E-916E-4DACB7305C4F}"/>
          </ac:graphicFrameMkLst>
        </pc:graphicFrameChg>
        <pc:graphicFrameChg chg="mod modGraphic">
          <ac:chgData name="Candela Nuñez" userId="" providerId="" clId="Web-{32BE370F-B654-48D0-BB47-1E90B43918BF}" dt="2022-03-09T13:53:24.732" v="137"/>
          <ac:graphicFrameMkLst>
            <pc:docMk/>
            <pc:sldMk cId="1325098615" sldId="330"/>
            <ac:graphicFrameMk id="10" creationId="{B3D9BD1C-F8EF-457B-AC95-66B8F15C7E4B}"/>
          </ac:graphicFrameMkLst>
        </pc:graphicFrameChg>
      </pc:sldChg>
    </pc:docChg>
  </pc:docChgLst>
  <pc:docChgLst>
    <pc:chgData name="Candela Nuñez" clId="Web-{201E8D58-06E9-4C7C-B4F4-E8569AFB45F9}"/>
    <pc:docChg chg="modSld">
      <pc:chgData name="Candela Nuñez" userId="" providerId="" clId="Web-{201E8D58-06E9-4C7C-B4F4-E8569AFB45F9}" dt="2022-03-07T14:16:18.261" v="20" actId="20577"/>
      <pc:docMkLst>
        <pc:docMk/>
      </pc:docMkLst>
      <pc:sldChg chg="modSp">
        <pc:chgData name="Candela Nuñez" userId="" providerId="" clId="Web-{201E8D58-06E9-4C7C-B4F4-E8569AFB45F9}" dt="2022-03-07T14:16:18.261" v="20" actId="20577"/>
        <pc:sldMkLst>
          <pc:docMk/>
          <pc:sldMk cId="2938189198" sldId="313"/>
        </pc:sldMkLst>
        <pc:spChg chg="mod">
          <ac:chgData name="Candela Nuñez" userId="" providerId="" clId="Web-{201E8D58-06E9-4C7C-B4F4-E8569AFB45F9}" dt="2022-03-07T14:16:18.261" v="20" actId="20577"/>
          <ac:spMkLst>
            <pc:docMk/>
            <pc:sldMk cId="2938189198" sldId="313"/>
            <ac:spMk id="440" creationId="{00000000-0000-0000-0000-000000000000}"/>
          </ac:spMkLst>
        </pc:spChg>
      </pc:sldChg>
    </pc:docChg>
  </pc:docChgLst>
  <pc:docChgLst>
    <pc:chgData name="facundo.alvarez@ibm.com" clId="Web-{87A8127E-F063-4935-BA7E-4C306CE8D207}"/>
    <pc:docChg chg="modSld">
      <pc:chgData name="facundo.alvarez@ibm.com" userId="" providerId="" clId="Web-{87A8127E-F063-4935-BA7E-4C306CE8D207}" dt="2022-03-10T13:00:42.008" v="3" actId="20577"/>
      <pc:docMkLst>
        <pc:docMk/>
      </pc:docMkLst>
      <pc:sldChg chg="modSp">
        <pc:chgData name="facundo.alvarez@ibm.com" userId="" providerId="" clId="Web-{87A8127E-F063-4935-BA7E-4C306CE8D207}" dt="2022-03-10T13:00:42.008" v="3" actId="20577"/>
        <pc:sldMkLst>
          <pc:docMk/>
          <pc:sldMk cId="0" sldId="281"/>
        </pc:sldMkLst>
        <pc:spChg chg="mod">
          <ac:chgData name="facundo.alvarez@ibm.com" userId="" providerId="" clId="Web-{87A8127E-F063-4935-BA7E-4C306CE8D207}" dt="2022-03-10T13:00:42.008" v="3" actId="20577"/>
          <ac:spMkLst>
            <pc:docMk/>
            <pc:sldMk cId="0" sldId="281"/>
            <ac:spMk id="909" creationId="{00000000-0000-0000-0000-000000000000}"/>
          </ac:spMkLst>
        </pc:spChg>
      </pc:sldChg>
      <pc:sldChg chg="modSp">
        <pc:chgData name="facundo.alvarez@ibm.com" userId="" providerId="" clId="Web-{87A8127E-F063-4935-BA7E-4C306CE8D207}" dt="2022-03-10T12:59:53.336" v="0" actId="1076"/>
        <pc:sldMkLst>
          <pc:docMk/>
          <pc:sldMk cId="1765252240" sldId="311"/>
        </pc:sldMkLst>
        <pc:spChg chg="mod">
          <ac:chgData name="facundo.alvarez@ibm.com" userId="" providerId="" clId="Web-{87A8127E-F063-4935-BA7E-4C306CE8D207}" dt="2022-03-10T12:59:53.336" v="0" actId="1076"/>
          <ac:spMkLst>
            <pc:docMk/>
            <pc:sldMk cId="1765252240" sldId="311"/>
            <ac:spMk id="4" creationId="{874CC747-6B05-4BC8-8359-DF47157E38F4}"/>
          </ac:spMkLst>
        </pc:spChg>
      </pc:sldChg>
    </pc:docChg>
  </pc:docChgLst>
  <pc:docChgLst>
    <pc:chgData name="jrodriguezds@ibm.com" clId="Web-{91039638-C0EE-459E-9CD5-59BFCA00AC20}"/>
    <pc:docChg chg="modSld">
      <pc:chgData name="jrodriguezds@ibm.com" userId="" providerId="" clId="Web-{91039638-C0EE-459E-9CD5-59BFCA00AC20}" dt="2022-03-10T15:19:44.072" v="36"/>
      <pc:docMkLst>
        <pc:docMk/>
      </pc:docMkLst>
      <pc:sldChg chg="modSp">
        <pc:chgData name="jrodriguezds@ibm.com" userId="" providerId="" clId="Web-{91039638-C0EE-459E-9CD5-59BFCA00AC20}" dt="2022-03-10T15:19:44.072" v="36"/>
        <pc:sldMkLst>
          <pc:docMk/>
          <pc:sldMk cId="0" sldId="266"/>
        </pc:sldMkLst>
        <pc:spChg chg="mod">
          <ac:chgData name="jrodriguezds@ibm.com" userId="" providerId="" clId="Web-{91039638-C0EE-459E-9CD5-59BFCA00AC20}" dt="2022-03-10T15:19:41.791" v="35"/>
          <ac:spMkLst>
            <pc:docMk/>
            <pc:sldMk cId="0" sldId="266"/>
            <ac:spMk id="5" creationId="{B08512C2-2137-431A-A9B9-E1921EB4B42F}"/>
          </ac:spMkLst>
        </pc:spChg>
        <pc:spChg chg="mod">
          <ac:chgData name="jrodriguezds@ibm.com" userId="" providerId="" clId="Web-{91039638-C0EE-459E-9CD5-59BFCA00AC20}" dt="2022-03-10T15:19:37.463" v="33"/>
          <ac:spMkLst>
            <pc:docMk/>
            <pc:sldMk cId="0" sldId="266"/>
            <ac:spMk id="13" creationId="{CC4C77D4-1AAF-4536-A6AC-4E7D764E8D9E}"/>
          </ac:spMkLst>
        </pc:spChg>
        <pc:spChg chg="mod">
          <ac:chgData name="jrodriguezds@ibm.com" userId="" providerId="" clId="Web-{91039638-C0EE-459E-9CD5-59BFCA00AC20}" dt="2022-03-10T15:19:39.713" v="34"/>
          <ac:spMkLst>
            <pc:docMk/>
            <pc:sldMk cId="0" sldId="266"/>
            <ac:spMk id="17" creationId="{43624876-FD5E-4E83-89EF-549F0A625817}"/>
          </ac:spMkLst>
        </pc:spChg>
        <pc:spChg chg="mod">
          <ac:chgData name="jrodriguezds@ibm.com" userId="" providerId="" clId="Web-{91039638-C0EE-459E-9CD5-59BFCA00AC20}" dt="2022-03-10T15:19:44.072" v="36"/>
          <ac:spMkLst>
            <pc:docMk/>
            <pc:sldMk cId="0" sldId="266"/>
            <ac:spMk id="18" creationId="{2337ADF7-864D-4736-9E5B-68C0E8B56704}"/>
          </ac:spMkLst>
        </pc:spChg>
      </pc:sldChg>
      <pc:sldChg chg="modSp">
        <pc:chgData name="jrodriguezds@ibm.com" userId="" providerId="" clId="Web-{91039638-C0EE-459E-9CD5-59BFCA00AC20}" dt="2022-03-10T15:13:21.161" v="30" actId="1076"/>
        <pc:sldMkLst>
          <pc:docMk/>
          <pc:sldMk cId="3683633044" sldId="336"/>
        </pc:sldMkLst>
        <pc:spChg chg="mod">
          <ac:chgData name="jrodriguezds@ibm.com" userId="" providerId="" clId="Web-{91039638-C0EE-459E-9CD5-59BFCA00AC20}" dt="2022-03-10T15:12:51.536" v="15"/>
          <ac:spMkLst>
            <pc:docMk/>
            <pc:sldMk cId="3683633044" sldId="336"/>
            <ac:spMk id="2" creationId="{F13171B2-8FF4-4584-A7B0-AD7639A8EFE5}"/>
          </ac:spMkLst>
        </pc:spChg>
        <pc:spChg chg="mod">
          <ac:chgData name="jrodriguezds@ibm.com" userId="" providerId="" clId="Web-{91039638-C0EE-459E-9CD5-59BFCA00AC20}" dt="2022-03-10T15:12:56.599" v="17"/>
          <ac:spMkLst>
            <pc:docMk/>
            <pc:sldMk cId="3683633044" sldId="336"/>
            <ac:spMk id="3" creationId="{9030E33A-1E42-47B8-83CE-D5CC59B242DF}"/>
          </ac:spMkLst>
        </pc:spChg>
        <pc:spChg chg="mod">
          <ac:chgData name="jrodriguezds@ibm.com" userId="" providerId="" clId="Web-{91039638-C0EE-459E-9CD5-59BFCA00AC20}" dt="2022-03-10T15:12:56.614" v="18"/>
          <ac:spMkLst>
            <pc:docMk/>
            <pc:sldMk cId="3683633044" sldId="336"/>
            <ac:spMk id="4" creationId="{9BDE46AB-6363-4DFF-AD26-C1188066EF19}"/>
          </ac:spMkLst>
        </pc:spChg>
        <pc:spChg chg="mod">
          <ac:chgData name="jrodriguezds@ibm.com" userId="" providerId="" clId="Web-{91039638-C0EE-459E-9CD5-59BFCA00AC20}" dt="2022-03-10T15:12:51.552" v="16"/>
          <ac:spMkLst>
            <pc:docMk/>
            <pc:sldMk cId="3683633044" sldId="336"/>
            <ac:spMk id="5" creationId="{66F99391-6B00-4CE9-86D8-7CF1E373A83B}"/>
          </ac:spMkLst>
        </pc:spChg>
        <pc:spChg chg="mod">
          <ac:chgData name="jrodriguezds@ibm.com" userId="" providerId="" clId="Web-{91039638-C0EE-459E-9CD5-59BFCA00AC20}" dt="2022-03-10T15:13:21.161" v="30" actId="1076"/>
          <ac:spMkLst>
            <pc:docMk/>
            <pc:sldMk cId="3683633044" sldId="336"/>
            <ac:spMk id="12" creationId="{1806307C-C0CB-4367-92F0-25E62937B447}"/>
          </ac:spMkLst>
        </pc:spChg>
        <pc:spChg chg="mod">
          <ac:chgData name="jrodriguezds@ibm.com" userId="" providerId="" clId="Web-{91039638-C0EE-459E-9CD5-59BFCA00AC20}" dt="2022-03-10T15:13:21.161" v="29" actId="1076"/>
          <ac:spMkLst>
            <pc:docMk/>
            <pc:sldMk cId="3683633044" sldId="336"/>
            <ac:spMk id="13" creationId="{145F3BB4-0448-4FC8-B21B-FFC89D6D7A21}"/>
          </ac:spMkLst>
        </pc:spChg>
        <pc:spChg chg="mod">
          <ac:chgData name="jrodriguezds@ibm.com" userId="" providerId="" clId="Web-{91039638-C0EE-459E-9CD5-59BFCA00AC20}" dt="2022-03-10T15:13:03.255" v="21"/>
          <ac:spMkLst>
            <pc:docMk/>
            <pc:sldMk cId="3683633044" sldId="336"/>
            <ac:spMk id="15" creationId="{41AAAEF6-E7AE-4912-A947-9C5F6C8A242E}"/>
          </ac:spMkLst>
        </pc:spChg>
        <pc:spChg chg="mod">
          <ac:chgData name="jrodriguezds@ibm.com" userId="" providerId="" clId="Web-{91039638-C0EE-459E-9CD5-59BFCA00AC20}" dt="2022-03-10T15:13:03.271" v="22"/>
          <ac:spMkLst>
            <pc:docMk/>
            <pc:sldMk cId="3683633044" sldId="336"/>
            <ac:spMk id="22" creationId="{22DDF6D6-91B8-45F7-B896-557A925ACE30}"/>
          </ac:spMkLst>
        </pc:spChg>
        <pc:picChg chg="mod">
          <ac:chgData name="jrodriguezds@ibm.com" userId="" providerId="" clId="Web-{91039638-C0EE-459E-9CD5-59BFCA00AC20}" dt="2022-03-10T15:12:28.958" v="4" actId="1076"/>
          <ac:picMkLst>
            <pc:docMk/>
            <pc:sldMk cId="3683633044" sldId="336"/>
            <ac:picMk id="17" creationId="{EC688F13-843A-423B-9B7C-4DF5D5543A9B}"/>
          </ac:picMkLst>
        </pc:picChg>
      </pc:sldChg>
    </pc:docChg>
  </pc:docChgLst>
  <pc:docChgLst>
    <pc:chgData name="jrodriguezds@ibm.com" clId="Web-{74258062-C06A-4724-86F5-03D5DD2E6A83}"/>
    <pc:docChg chg="addSld delSld modSld sldOrd">
      <pc:chgData name="jrodriguezds@ibm.com" userId="" providerId="" clId="Web-{74258062-C06A-4724-86F5-03D5DD2E6A83}" dt="2022-03-10T16:01:23.553" v="157"/>
      <pc:docMkLst>
        <pc:docMk/>
      </pc:docMkLst>
      <pc:sldChg chg="modSp">
        <pc:chgData name="jrodriguezds@ibm.com" userId="" providerId="" clId="Web-{74258062-C06A-4724-86F5-03D5DD2E6A83}" dt="2022-03-10T15:39:18.017" v="155" actId="1076"/>
        <pc:sldMkLst>
          <pc:docMk/>
          <pc:sldMk cId="0" sldId="258"/>
        </pc:sldMkLst>
        <pc:spChg chg="mod">
          <ac:chgData name="jrodriguezds@ibm.com" userId="" providerId="" clId="Web-{74258062-C06A-4724-86F5-03D5DD2E6A83}" dt="2022-03-10T15:38:31.282" v="152" actId="1076"/>
          <ac:spMkLst>
            <pc:docMk/>
            <pc:sldMk cId="0" sldId="258"/>
            <ac:spMk id="422" creationId="{00000000-0000-0000-0000-000000000000}"/>
          </ac:spMkLst>
        </pc:spChg>
        <pc:spChg chg="mod">
          <ac:chgData name="jrodriguezds@ibm.com" userId="" providerId="" clId="Web-{74258062-C06A-4724-86F5-03D5DD2E6A83}" dt="2022-03-10T15:39:18.017" v="155" actId="1076"/>
          <ac:spMkLst>
            <pc:docMk/>
            <pc:sldMk cId="0" sldId="258"/>
            <ac:spMk id="428" creationId="{00000000-0000-0000-0000-000000000000}"/>
          </ac:spMkLst>
        </pc:spChg>
      </pc:sldChg>
      <pc:sldChg chg="modSp">
        <pc:chgData name="jrodriguezds@ibm.com" userId="" providerId="" clId="Web-{74258062-C06A-4724-86F5-03D5DD2E6A83}" dt="2022-03-10T15:36:55.296" v="83" actId="14100"/>
        <pc:sldMkLst>
          <pc:docMk/>
          <pc:sldMk cId="0" sldId="261"/>
        </pc:sldMkLst>
        <pc:spChg chg="mod">
          <ac:chgData name="jrodriguezds@ibm.com" userId="" providerId="" clId="Web-{74258062-C06A-4724-86F5-03D5DD2E6A83}" dt="2022-03-10T15:36:26.561" v="37" actId="20577"/>
          <ac:spMkLst>
            <pc:docMk/>
            <pc:sldMk cId="0" sldId="261"/>
            <ac:spMk id="453" creationId="{00000000-0000-0000-0000-000000000000}"/>
          </ac:spMkLst>
        </pc:spChg>
        <pc:spChg chg="mod">
          <ac:chgData name="jrodriguezds@ibm.com" userId="" providerId="" clId="Web-{74258062-C06A-4724-86F5-03D5DD2E6A83}" dt="2022-03-10T15:36:55.296" v="83" actId="14100"/>
          <ac:spMkLst>
            <pc:docMk/>
            <pc:sldMk cId="0" sldId="261"/>
            <ac:spMk id="454" creationId="{00000000-0000-0000-0000-000000000000}"/>
          </ac:spMkLst>
        </pc:spChg>
      </pc:sldChg>
      <pc:sldChg chg="ord">
        <pc:chgData name="jrodriguezds@ibm.com" userId="" providerId="" clId="Web-{74258062-C06A-4724-86F5-03D5DD2E6A83}" dt="2022-03-10T16:01:23.553" v="157"/>
        <pc:sldMkLst>
          <pc:docMk/>
          <pc:sldMk cId="2596162955" sldId="310"/>
        </pc:sldMkLst>
      </pc:sldChg>
      <pc:sldChg chg="ord">
        <pc:chgData name="jrodriguezds@ibm.com" userId="" providerId="" clId="Web-{74258062-C06A-4724-86F5-03D5DD2E6A83}" dt="2022-03-10T16:01:17.678" v="156"/>
        <pc:sldMkLst>
          <pc:docMk/>
          <pc:sldMk cId="1325098615" sldId="330"/>
        </pc:sldMkLst>
      </pc:sldChg>
      <pc:sldChg chg="ord">
        <pc:chgData name="jrodriguezds@ibm.com" userId="" providerId="" clId="Web-{74258062-C06A-4724-86F5-03D5DD2E6A83}" dt="2022-03-10T15:34:48.450" v="0"/>
        <pc:sldMkLst>
          <pc:docMk/>
          <pc:sldMk cId="580766847" sldId="333"/>
        </pc:sldMkLst>
      </pc:sldChg>
      <pc:sldChg chg="modSp">
        <pc:chgData name="jrodriguezds@ibm.com" userId="" providerId="" clId="Web-{74258062-C06A-4724-86F5-03D5DD2E6A83}" dt="2022-03-10T15:38:56.251" v="154" actId="20577"/>
        <pc:sldMkLst>
          <pc:docMk/>
          <pc:sldMk cId="3683633044" sldId="336"/>
        </pc:sldMkLst>
        <pc:spChg chg="mod">
          <ac:chgData name="jrodriguezds@ibm.com" userId="" providerId="" clId="Web-{74258062-C06A-4724-86F5-03D5DD2E6A83}" dt="2022-03-10T15:38:56.251" v="154" actId="20577"/>
          <ac:spMkLst>
            <pc:docMk/>
            <pc:sldMk cId="3683633044" sldId="336"/>
            <ac:spMk id="4" creationId="{9BDE46AB-6363-4DFF-AD26-C1188066EF19}"/>
          </ac:spMkLst>
        </pc:spChg>
      </pc:sldChg>
      <pc:sldChg chg="new del">
        <pc:chgData name="jrodriguezds@ibm.com" userId="" providerId="" clId="Web-{74258062-C06A-4724-86F5-03D5DD2E6A83}" dt="2022-03-10T15:35:13.701" v="3"/>
        <pc:sldMkLst>
          <pc:docMk/>
          <pc:sldMk cId="3602962324" sldId="338"/>
        </pc:sldMkLst>
      </pc:sldChg>
      <pc:sldChg chg="delSp modSp new">
        <pc:chgData name="jrodriguezds@ibm.com" userId="" providerId="" clId="Web-{74258062-C06A-4724-86F5-03D5DD2E6A83}" dt="2022-03-10T15:35:55.217" v="30" actId="1076"/>
        <pc:sldMkLst>
          <pc:docMk/>
          <pc:sldMk cId="697198296" sldId="339"/>
        </pc:sldMkLst>
        <pc:spChg chg="mod">
          <ac:chgData name="jrodriguezds@ibm.com" userId="" providerId="" clId="Web-{74258062-C06A-4724-86F5-03D5DD2E6A83}" dt="2022-03-10T15:35:55.217" v="30" actId="1076"/>
          <ac:spMkLst>
            <pc:docMk/>
            <pc:sldMk cId="697198296" sldId="339"/>
            <ac:spMk id="2" creationId="{FF140A25-7D9A-4704-AE1C-F1679AC61883}"/>
          </ac:spMkLst>
        </pc:spChg>
        <pc:spChg chg="del">
          <ac:chgData name="jrodriguezds@ibm.com" userId="" providerId="" clId="Web-{74258062-C06A-4724-86F5-03D5DD2E6A83}" dt="2022-03-10T15:35:23.623" v="4"/>
          <ac:spMkLst>
            <pc:docMk/>
            <pc:sldMk cId="697198296" sldId="339"/>
            <ac:spMk id="3" creationId="{DBB766F1-B22F-4C2D-9531-0E756C1E468E}"/>
          </ac:spMkLst>
        </pc:spChg>
        <pc:spChg chg="del">
          <ac:chgData name="jrodriguezds@ibm.com" userId="" providerId="" clId="Web-{74258062-C06A-4724-86F5-03D5DD2E6A83}" dt="2022-03-10T15:35:35.420" v="23"/>
          <ac:spMkLst>
            <pc:docMk/>
            <pc:sldMk cId="697198296" sldId="339"/>
            <ac:spMk id="4" creationId="{BCEB2592-0771-4405-B06B-507BE8E5E7B9}"/>
          </ac:spMkLst>
        </pc:spChg>
      </pc:sldChg>
    </pc:docChg>
  </pc:docChgLst>
  <pc:docChgLst>
    <pc:chgData name="Candela Nuñez" clId="Web-{E721DAC6-48EE-4FE2-9CE9-43F1AF113B99}"/>
    <pc:docChg chg="addSld modSld sldOrd">
      <pc:chgData name="Candela Nuñez" userId="" providerId="" clId="Web-{E721DAC6-48EE-4FE2-9CE9-43F1AF113B99}" dt="2022-03-07T13:49:54.832" v="325"/>
      <pc:docMkLst>
        <pc:docMk/>
      </pc:docMkLst>
      <pc:sldChg chg="modSp">
        <pc:chgData name="Candela Nuñez" userId="" providerId="" clId="Web-{E721DAC6-48EE-4FE2-9CE9-43F1AF113B99}" dt="2022-03-07T12:45:33.090" v="1" actId="1076"/>
        <pc:sldMkLst>
          <pc:docMk/>
          <pc:sldMk cId="0" sldId="256"/>
        </pc:sldMkLst>
        <pc:picChg chg="mod">
          <ac:chgData name="Candela Nuñez" userId="" providerId="" clId="Web-{E721DAC6-48EE-4FE2-9CE9-43F1AF113B99}" dt="2022-03-07T12:45:33.090" v="1" actId="1076"/>
          <ac:picMkLst>
            <pc:docMk/>
            <pc:sldMk cId="0" sldId="256"/>
            <ac:picMk id="4" creationId="{1F9941DF-E31F-481F-AED2-D0F5ADDAB79D}"/>
          </ac:picMkLst>
        </pc:picChg>
      </pc:sldChg>
      <pc:sldChg chg="modSp ord">
        <pc:chgData name="Candela Nuñez" userId="" providerId="" clId="Web-{E721DAC6-48EE-4FE2-9CE9-43F1AF113B99}" dt="2022-03-07T13:38:08.855" v="268" actId="1076"/>
        <pc:sldMkLst>
          <pc:docMk/>
          <pc:sldMk cId="0" sldId="258"/>
        </pc:sldMkLst>
        <pc:spChg chg="mod">
          <ac:chgData name="Candela Nuñez" userId="" providerId="" clId="Web-{E721DAC6-48EE-4FE2-9CE9-43F1AF113B99}" dt="2022-03-07T13:02:56.048" v="110" actId="14100"/>
          <ac:spMkLst>
            <pc:docMk/>
            <pc:sldMk cId="0" sldId="258"/>
            <ac:spMk id="420" creationId="{00000000-0000-0000-0000-000000000000}"/>
          </ac:spMkLst>
        </pc:spChg>
        <pc:spChg chg="mod">
          <ac:chgData name="Candela Nuñez" userId="" providerId="" clId="Web-{E721DAC6-48EE-4FE2-9CE9-43F1AF113B99}" dt="2022-03-07T12:55:22.193" v="29" actId="1076"/>
          <ac:spMkLst>
            <pc:docMk/>
            <pc:sldMk cId="0" sldId="258"/>
            <ac:spMk id="422" creationId="{00000000-0000-0000-0000-000000000000}"/>
          </ac:spMkLst>
        </pc:spChg>
        <pc:spChg chg="mod">
          <ac:chgData name="Candela Nuñez" userId="" providerId="" clId="Web-{E721DAC6-48EE-4FE2-9CE9-43F1AF113B99}" dt="2022-03-07T12:57:00.538" v="60" actId="20577"/>
          <ac:spMkLst>
            <pc:docMk/>
            <pc:sldMk cId="0" sldId="258"/>
            <ac:spMk id="423" creationId="{00000000-0000-0000-0000-000000000000}"/>
          </ac:spMkLst>
        </pc:spChg>
        <pc:spChg chg="mod">
          <ac:chgData name="Candela Nuñez" userId="" providerId="" clId="Web-{E721DAC6-48EE-4FE2-9CE9-43F1AF113B99}" dt="2022-03-07T13:17:14.590" v="158" actId="20577"/>
          <ac:spMkLst>
            <pc:docMk/>
            <pc:sldMk cId="0" sldId="258"/>
            <ac:spMk id="425" creationId="{00000000-0000-0000-0000-000000000000}"/>
          </ac:spMkLst>
        </pc:spChg>
        <pc:spChg chg="mod">
          <ac:chgData name="Candela Nuñez" userId="" providerId="" clId="Web-{E721DAC6-48EE-4FE2-9CE9-43F1AF113B99}" dt="2022-03-07T12:59:49.124" v="79" actId="20577"/>
          <ac:spMkLst>
            <pc:docMk/>
            <pc:sldMk cId="0" sldId="258"/>
            <ac:spMk id="426" creationId="{00000000-0000-0000-0000-000000000000}"/>
          </ac:spMkLst>
        </pc:spChg>
        <pc:spChg chg="mod">
          <ac:chgData name="Candela Nuñez" userId="" providerId="" clId="Web-{E721DAC6-48EE-4FE2-9CE9-43F1AF113B99}" dt="2022-03-07T13:17:31.043" v="163" actId="20577"/>
          <ac:spMkLst>
            <pc:docMk/>
            <pc:sldMk cId="0" sldId="258"/>
            <ac:spMk id="428" creationId="{00000000-0000-0000-0000-000000000000}"/>
          </ac:spMkLst>
        </pc:spChg>
        <pc:spChg chg="mod">
          <ac:chgData name="Candela Nuñez" userId="" providerId="" clId="Web-{E721DAC6-48EE-4FE2-9CE9-43F1AF113B99}" dt="2022-03-07T13:02:15.298" v="105" actId="1076"/>
          <ac:spMkLst>
            <pc:docMk/>
            <pc:sldMk cId="0" sldId="258"/>
            <ac:spMk id="429" creationId="{00000000-0000-0000-0000-000000000000}"/>
          </ac:spMkLst>
        </pc:spChg>
        <pc:spChg chg="mod">
          <ac:chgData name="Candela Nuñez" userId="" providerId="" clId="Web-{E721DAC6-48EE-4FE2-9CE9-43F1AF113B99}" dt="2022-03-07T13:11:49.820" v="125" actId="20577"/>
          <ac:spMkLst>
            <pc:docMk/>
            <pc:sldMk cId="0" sldId="258"/>
            <ac:spMk id="431" creationId="{00000000-0000-0000-0000-000000000000}"/>
          </ac:spMkLst>
        </pc:spChg>
        <pc:spChg chg="mod">
          <ac:chgData name="Candela Nuñez" userId="" providerId="" clId="Web-{E721DAC6-48EE-4FE2-9CE9-43F1AF113B99}" dt="2022-03-07T13:38:08.855" v="268" actId="1076"/>
          <ac:spMkLst>
            <pc:docMk/>
            <pc:sldMk cId="0" sldId="258"/>
            <ac:spMk id="432" creationId="{00000000-0000-0000-0000-000000000000}"/>
          </ac:spMkLst>
        </pc:spChg>
      </pc:sldChg>
      <pc:sldChg chg="modSp addCm delCm">
        <pc:chgData name="Candela Nuñez" userId="" providerId="" clId="Web-{E721DAC6-48EE-4FE2-9CE9-43F1AF113B99}" dt="2022-03-07T13:49:54.832" v="325"/>
        <pc:sldMkLst>
          <pc:docMk/>
          <pc:sldMk cId="0" sldId="259"/>
        </pc:sldMkLst>
        <pc:spChg chg="mod">
          <ac:chgData name="Candela Nuñez" userId="" providerId="" clId="Web-{E721DAC6-48EE-4FE2-9CE9-43F1AF113B99}" dt="2022-03-07T13:33:46.820" v="248" actId="1076"/>
          <ac:spMkLst>
            <pc:docMk/>
            <pc:sldMk cId="0" sldId="259"/>
            <ac:spMk id="439" creationId="{00000000-0000-0000-0000-000000000000}"/>
          </ac:spMkLst>
        </pc:spChg>
        <pc:spChg chg="mod">
          <ac:chgData name="Candela Nuñez" userId="" providerId="" clId="Web-{E721DAC6-48EE-4FE2-9CE9-43F1AF113B99}" dt="2022-03-07T13:32:58.976" v="239" actId="1076"/>
          <ac:spMkLst>
            <pc:docMk/>
            <pc:sldMk cId="0" sldId="259"/>
            <ac:spMk id="440" creationId="{00000000-0000-0000-0000-000000000000}"/>
          </ac:spMkLst>
        </pc:spChg>
      </pc:sldChg>
      <pc:sldChg chg="delSp modSp ord">
        <pc:chgData name="Candela Nuñez" userId="" providerId="" clId="Web-{E721DAC6-48EE-4FE2-9CE9-43F1AF113B99}" dt="2022-03-07T13:47:06.580" v="324" actId="20577"/>
        <pc:sldMkLst>
          <pc:docMk/>
          <pc:sldMk cId="0" sldId="291"/>
        </pc:sldMkLst>
        <pc:spChg chg="mod">
          <ac:chgData name="Candela Nuñez" userId="" providerId="" clId="Web-{E721DAC6-48EE-4FE2-9CE9-43F1AF113B99}" dt="2022-03-07T13:45:55.126" v="311" actId="14100"/>
          <ac:spMkLst>
            <pc:docMk/>
            <pc:sldMk cId="0" sldId="291"/>
            <ac:spMk id="1145" creationId="{00000000-0000-0000-0000-000000000000}"/>
          </ac:spMkLst>
        </pc:spChg>
        <pc:spChg chg="del">
          <ac:chgData name="Candela Nuñez" userId="" providerId="" clId="Web-{E721DAC6-48EE-4FE2-9CE9-43F1AF113B99}" dt="2022-03-07T13:46:04.611" v="312"/>
          <ac:spMkLst>
            <pc:docMk/>
            <pc:sldMk cId="0" sldId="291"/>
            <ac:spMk id="1149" creationId="{00000000-0000-0000-0000-000000000000}"/>
          </ac:spMkLst>
        </pc:spChg>
        <pc:spChg chg="del">
          <ac:chgData name="Candela Nuñez" userId="" providerId="" clId="Web-{E721DAC6-48EE-4FE2-9CE9-43F1AF113B99}" dt="2022-03-07T13:46:11.423" v="315"/>
          <ac:spMkLst>
            <pc:docMk/>
            <pc:sldMk cId="0" sldId="291"/>
            <ac:spMk id="1150" creationId="{00000000-0000-0000-0000-000000000000}"/>
          </ac:spMkLst>
        </pc:spChg>
        <pc:spChg chg="del mod">
          <ac:chgData name="Candela Nuñez" userId="" providerId="" clId="Web-{E721DAC6-48EE-4FE2-9CE9-43F1AF113B99}" dt="2022-03-07T13:46:09.907" v="314"/>
          <ac:spMkLst>
            <pc:docMk/>
            <pc:sldMk cId="0" sldId="291"/>
            <ac:spMk id="1151" creationId="{00000000-0000-0000-0000-000000000000}"/>
          </ac:spMkLst>
        </pc:spChg>
        <pc:spChg chg="del">
          <ac:chgData name="Candela Nuñez" userId="" providerId="" clId="Web-{E721DAC6-48EE-4FE2-9CE9-43F1AF113B99}" dt="2022-03-07T13:46:15.517" v="316"/>
          <ac:spMkLst>
            <pc:docMk/>
            <pc:sldMk cId="0" sldId="291"/>
            <ac:spMk id="1152" creationId="{00000000-0000-0000-0000-000000000000}"/>
          </ac:spMkLst>
        </pc:spChg>
        <pc:spChg chg="mod">
          <ac:chgData name="Candela Nuñez" userId="" providerId="" clId="Web-{E721DAC6-48EE-4FE2-9CE9-43F1AF113B99}" dt="2022-03-07T13:46:48.549" v="319" actId="20577"/>
          <ac:spMkLst>
            <pc:docMk/>
            <pc:sldMk cId="0" sldId="291"/>
            <ac:spMk id="1156" creationId="{00000000-0000-0000-0000-000000000000}"/>
          </ac:spMkLst>
        </pc:spChg>
        <pc:spChg chg="mod">
          <ac:chgData name="Candela Nuñez" userId="" providerId="" clId="Web-{E721DAC6-48EE-4FE2-9CE9-43F1AF113B99}" dt="2022-03-07T13:46:56.314" v="321" actId="20577"/>
          <ac:spMkLst>
            <pc:docMk/>
            <pc:sldMk cId="0" sldId="291"/>
            <ac:spMk id="1157" creationId="{00000000-0000-0000-0000-000000000000}"/>
          </ac:spMkLst>
        </pc:spChg>
        <pc:spChg chg="mod">
          <ac:chgData name="Candela Nuñez" userId="" providerId="" clId="Web-{E721DAC6-48EE-4FE2-9CE9-43F1AF113B99}" dt="2022-03-07T13:47:06.580" v="324" actId="20577"/>
          <ac:spMkLst>
            <pc:docMk/>
            <pc:sldMk cId="0" sldId="291"/>
            <ac:spMk id="1158" creationId="{00000000-0000-0000-0000-000000000000}"/>
          </ac:spMkLst>
        </pc:spChg>
      </pc:sldChg>
      <pc:sldChg chg="add replId">
        <pc:chgData name="Candela Nuñez" userId="" providerId="" clId="Web-{E721DAC6-48EE-4FE2-9CE9-43F1AF113B99}" dt="2022-03-07T13:31:10.850" v="183"/>
        <pc:sldMkLst>
          <pc:docMk/>
          <pc:sldMk cId="2938189198" sldId="313"/>
        </pc:sldMkLst>
      </pc:sldChg>
    </pc:docChg>
  </pc:docChgLst>
  <pc:docChgLst>
    <pc:chgData name="facundo.alvarez@ibm.com" clId="Web-{2897B5E4-69E6-4FA8-9A13-C838B612B761}"/>
    <pc:docChg chg="modSld">
      <pc:chgData name="facundo.alvarez@ibm.com" userId="" providerId="" clId="Web-{2897B5E4-69E6-4FA8-9A13-C838B612B761}" dt="2022-03-10T21:00:28.783" v="1" actId="1076"/>
      <pc:docMkLst>
        <pc:docMk/>
      </pc:docMkLst>
      <pc:sldChg chg="modSp">
        <pc:chgData name="facundo.alvarez@ibm.com" userId="" providerId="" clId="Web-{2897B5E4-69E6-4FA8-9A13-C838B612B761}" dt="2022-03-10T21:00:28.783" v="1" actId="1076"/>
        <pc:sldMkLst>
          <pc:docMk/>
          <pc:sldMk cId="0" sldId="258"/>
        </pc:sldMkLst>
        <pc:spChg chg="mod">
          <ac:chgData name="facundo.alvarez@ibm.com" userId="" providerId="" clId="Web-{2897B5E4-69E6-4FA8-9A13-C838B612B761}" dt="2022-03-10T21:00:22.846" v="0" actId="1076"/>
          <ac:spMkLst>
            <pc:docMk/>
            <pc:sldMk cId="0" sldId="258"/>
            <ac:spMk id="422" creationId="{00000000-0000-0000-0000-000000000000}"/>
          </ac:spMkLst>
        </pc:spChg>
        <pc:spChg chg="mod">
          <ac:chgData name="facundo.alvarez@ibm.com" userId="" providerId="" clId="Web-{2897B5E4-69E6-4FA8-9A13-C838B612B761}" dt="2022-03-10T21:00:28.783" v="1" actId="1076"/>
          <ac:spMkLst>
            <pc:docMk/>
            <pc:sldMk cId="0" sldId="258"/>
            <ac:spMk id="426" creationId="{00000000-0000-0000-0000-000000000000}"/>
          </ac:spMkLst>
        </pc:spChg>
      </pc:sldChg>
    </pc:docChg>
  </pc:docChgLst>
  <pc:docChgLst>
    <pc:chgData name="Rocio Gonzalez Colcerasa" clId="Web-{F784C11E-8DD9-48CF-93A3-F335325D8764}"/>
    <pc:docChg chg="modSld">
      <pc:chgData name="Rocio Gonzalez Colcerasa" userId="" providerId="" clId="Web-{F784C11E-8DD9-48CF-93A3-F335325D8764}" dt="2022-03-11T11:06:44.392" v="27"/>
      <pc:docMkLst>
        <pc:docMk/>
      </pc:docMkLst>
      <pc:sldChg chg="addAnim delAnim modAnim">
        <pc:chgData name="Rocio Gonzalez Colcerasa" userId="" providerId="" clId="Web-{F784C11E-8DD9-48CF-93A3-F335325D8764}" dt="2022-03-11T11:06:44.392" v="27"/>
        <pc:sldMkLst>
          <pc:docMk/>
          <pc:sldMk cId="0" sldId="281"/>
        </pc:sldMkLst>
      </pc:sldChg>
      <pc:sldChg chg="addAnim modAnim">
        <pc:chgData name="Rocio Gonzalez Colcerasa" userId="" providerId="" clId="Web-{F784C11E-8DD9-48CF-93A3-F335325D8764}" dt="2022-03-11T10:51:10.631" v="1"/>
        <pc:sldMkLst>
          <pc:docMk/>
          <pc:sldMk cId="2140239415" sldId="332"/>
        </pc:sldMkLst>
      </pc:sldChg>
      <pc:sldChg chg="modSp">
        <pc:chgData name="Rocio Gonzalez Colcerasa" userId="" providerId="" clId="Web-{F784C11E-8DD9-48CF-93A3-F335325D8764}" dt="2022-03-11T11:06:00.673" v="23" actId="1076"/>
        <pc:sldMkLst>
          <pc:docMk/>
          <pc:sldMk cId="3683633044" sldId="336"/>
        </pc:sldMkLst>
        <pc:spChg chg="mod">
          <ac:chgData name="Rocio Gonzalez Colcerasa" userId="" providerId="" clId="Web-{F784C11E-8DD9-48CF-93A3-F335325D8764}" dt="2022-03-11T11:06:00.673" v="23" actId="1076"/>
          <ac:spMkLst>
            <pc:docMk/>
            <pc:sldMk cId="3683633044" sldId="336"/>
            <ac:spMk id="12" creationId="{1806307C-C0CB-4367-92F0-25E62937B447}"/>
          </ac:spMkLst>
        </pc:spChg>
      </pc:sldChg>
    </pc:docChg>
  </pc:docChgLst>
  <pc:docChgLst>
    <pc:chgData name="Rocio Gonzalez Colcerasa" clId="Web-{107E47BA-AEA8-46F1-83BC-2E8A2A7B8A45}"/>
    <pc:docChg chg="delSld modSld">
      <pc:chgData name="Rocio Gonzalez Colcerasa" userId="" providerId="" clId="Web-{107E47BA-AEA8-46F1-83BC-2E8A2A7B8A45}" dt="2022-03-09T12:38:23.375" v="297" actId="1076"/>
      <pc:docMkLst>
        <pc:docMk/>
      </pc:docMkLst>
      <pc:sldChg chg="del">
        <pc:chgData name="Rocio Gonzalez Colcerasa" userId="" providerId="" clId="Web-{107E47BA-AEA8-46F1-83BC-2E8A2A7B8A45}" dt="2022-03-09T12:12:18.697" v="79"/>
        <pc:sldMkLst>
          <pc:docMk/>
          <pc:sldMk cId="0" sldId="295"/>
        </pc:sldMkLst>
      </pc:sldChg>
      <pc:sldChg chg="modSp">
        <pc:chgData name="Rocio Gonzalez Colcerasa" userId="" providerId="" clId="Web-{107E47BA-AEA8-46F1-83BC-2E8A2A7B8A45}" dt="2022-03-09T12:07:46.163" v="74" actId="1076"/>
        <pc:sldMkLst>
          <pc:docMk/>
          <pc:sldMk cId="987591437" sldId="305"/>
        </pc:sldMkLst>
        <pc:picChg chg="mod">
          <ac:chgData name="Rocio Gonzalez Colcerasa" userId="" providerId="" clId="Web-{107E47BA-AEA8-46F1-83BC-2E8A2A7B8A45}" dt="2022-03-09T12:07:46.163" v="74" actId="1076"/>
          <ac:picMkLst>
            <pc:docMk/>
            <pc:sldMk cId="987591437" sldId="305"/>
            <ac:picMk id="5" creationId="{E27B4E50-17AD-4CC2-8744-6AA0724096CD}"/>
          </ac:picMkLst>
        </pc:picChg>
      </pc:sldChg>
      <pc:sldChg chg="modSp">
        <pc:chgData name="Rocio Gonzalez Colcerasa" userId="" providerId="" clId="Web-{107E47BA-AEA8-46F1-83BC-2E8A2A7B8A45}" dt="2022-03-09T12:12:28.994" v="80" actId="1076"/>
        <pc:sldMkLst>
          <pc:docMk/>
          <pc:sldMk cId="1695355084" sldId="306"/>
        </pc:sldMkLst>
        <pc:picChg chg="mod">
          <ac:chgData name="Rocio Gonzalez Colcerasa" userId="" providerId="" clId="Web-{107E47BA-AEA8-46F1-83BC-2E8A2A7B8A45}" dt="2022-03-09T12:12:28.994" v="80" actId="1076"/>
          <ac:picMkLst>
            <pc:docMk/>
            <pc:sldMk cId="1695355084" sldId="306"/>
            <ac:picMk id="11" creationId="{603329B2-362F-4956-97E4-3CEBF0FAED64}"/>
          </ac:picMkLst>
        </pc:picChg>
      </pc:sldChg>
      <pc:sldChg chg="addSp modSp">
        <pc:chgData name="Rocio Gonzalez Colcerasa" userId="" providerId="" clId="Web-{107E47BA-AEA8-46F1-83BC-2E8A2A7B8A45}" dt="2022-03-09T12:33:20.993" v="296" actId="1076"/>
        <pc:sldMkLst>
          <pc:docMk/>
          <pc:sldMk cId="2542822008" sldId="331"/>
        </pc:sldMkLst>
        <pc:spChg chg="mod">
          <ac:chgData name="Rocio Gonzalez Colcerasa" userId="" providerId="" clId="Web-{107E47BA-AEA8-46F1-83BC-2E8A2A7B8A45}" dt="2022-03-09T11:51:33.745" v="23" actId="14100"/>
          <ac:spMkLst>
            <pc:docMk/>
            <pc:sldMk cId="2542822008" sldId="331"/>
            <ac:spMk id="2" creationId="{3C3A4373-C93E-4EF9-890A-4618783E44B8}"/>
          </ac:spMkLst>
        </pc:spChg>
        <pc:spChg chg="mod">
          <ac:chgData name="Rocio Gonzalez Colcerasa" userId="" providerId="" clId="Web-{107E47BA-AEA8-46F1-83BC-2E8A2A7B8A45}" dt="2022-03-09T12:08:20.132" v="77" actId="14100"/>
          <ac:spMkLst>
            <pc:docMk/>
            <pc:sldMk cId="2542822008" sldId="331"/>
            <ac:spMk id="3" creationId="{C44F62F7-952A-4627-9DEF-BB880B7A1643}"/>
          </ac:spMkLst>
        </pc:spChg>
        <pc:spChg chg="add mod">
          <ac:chgData name="Rocio Gonzalez Colcerasa" userId="" providerId="" clId="Web-{107E47BA-AEA8-46F1-83BC-2E8A2A7B8A45}" dt="2022-03-09T12:31:04.117" v="285"/>
          <ac:spMkLst>
            <pc:docMk/>
            <pc:sldMk cId="2542822008" sldId="331"/>
            <ac:spMk id="4" creationId="{5E1C6787-518A-42D6-ACFB-E44554B2B075}"/>
          </ac:spMkLst>
        </pc:spChg>
        <pc:spChg chg="mod">
          <ac:chgData name="Rocio Gonzalez Colcerasa" userId="" providerId="" clId="Web-{107E47BA-AEA8-46F1-83BC-2E8A2A7B8A45}" dt="2022-03-09T12:30:27.788" v="279" actId="1076"/>
          <ac:spMkLst>
            <pc:docMk/>
            <pc:sldMk cId="2542822008" sldId="331"/>
            <ac:spMk id="5" creationId="{F61D4174-9FCF-40E8-8533-27C51AF958A3}"/>
          </ac:spMkLst>
        </pc:spChg>
        <pc:spChg chg="mod">
          <ac:chgData name="Rocio Gonzalez Colcerasa" userId="" providerId="" clId="Web-{107E47BA-AEA8-46F1-83BC-2E8A2A7B8A45}" dt="2022-03-09T12:30:30.944" v="280" actId="1076"/>
          <ac:spMkLst>
            <pc:docMk/>
            <pc:sldMk cId="2542822008" sldId="331"/>
            <ac:spMk id="6" creationId="{0A778012-41C2-4F4A-A0B2-37CFC0A0E256}"/>
          </ac:spMkLst>
        </pc:spChg>
        <pc:spChg chg="add mod">
          <ac:chgData name="Rocio Gonzalez Colcerasa" userId="" providerId="" clId="Web-{107E47BA-AEA8-46F1-83BC-2E8A2A7B8A45}" dt="2022-03-09T12:33:01.946" v="294"/>
          <ac:spMkLst>
            <pc:docMk/>
            <pc:sldMk cId="2542822008" sldId="331"/>
            <ac:spMk id="10" creationId="{0D060707-6973-4305-AC7C-E1AA2F67AB2F}"/>
          </ac:spMkLst>
        </pc:spChg>
        <pc:grpChg chg="add mod">
          <ac:chgData name="Rocio Gonzalez Colcerasa" userId="" providerId="" clId="Web-{107E47BA-AEA8-46F1-83BC-2E8A2A7B8A45}" dt="2022-03-09T12:31:26.930" v="287" actId="1076"/>
          <ac:grpSpMkLst>
            <pc:docMk/>
            <pc:sldMk cId="2542822008" sldId="331"/>
            <ac:grpSpMk id="9" creationId="{865E2788-A0A7-454F-866D-35656C07B42A}"/>
          </ac:grpSpMkLst>
        </pc:grpChg>
        <pc:grpChg chg="add mod">
          <ac:chgData name="Rocio Gonzalez Colcerasa" userId="" providerId="" clId="Web-{107E47BA-AEA8-46F1-83BC-2E8A2A7B8A45}" dt="2022-03-09T12:33:20.993" v="296" actId="1076"/>
          <ac:grpSpMkLst>
            <pc:docMk/>
            <pc:sldMk cId="2542822008" sldId="331"/>
            <ac:grpSpMk id="11" creationId="{5DE38436-CD96-40CC-9E6E-27A5BFC34F07}"/>
          </ac:grpSpMkLst>
        </pc:grpChg>
        <pc:picChg chg="mod">
          <ac:chgData name="Rocio Gonzalez Colcerasa" userId="" providerId="" clId="Web-{107E47BA-AEA8-46F1-83BC-2E8A2A7B8A45}" dt="2022-03-09T12:04:41.457" v="56" actId="1076"/>
          <ac:picMkLst>
            <pc:docMk/>
            <pc:sldMk cId="2542822008" sldId="331"/>
            <ac:picMk id="7" creationId="{34639C51-B767-4FE2-BFEE-E364CEB312D7}"/>
          </ac:picMkLst>
        </pc:picChg>
        <pc:picChg chg="mod">
          <ac:chgData name="Rocio Gonzalez Colcerasa" userId="" providerId="" clId="Web-{107E47BA-AEA8-46F1-83BC-2E8A2A7B8A45}" dt="2022-03-09T11:52:37.793" v="37" actId="1076"/>
          <ac:picMkLst>
            <pc:docMk/>
            <pc:sldMk cId="2542822008" sldId="331"/>
            <ac:picMk id="8" creationId="{CC4EAD19-3880-45F1-879D-D28433E44F75}"/>
          </ac:picMkLst>
        </pc:picChg>
      </pc:sldChg>
      <pc:sldChg chg="addSp delSp modSp addCm">
        <pc:chgData name="Rocio Gonzalez Colcerasa" userId="" providerId="" clId="Web-{107E47BA-AEA8-46F1-83BC-2E8A2A7B8A45}" dt="2022-03-09T12:38:23.375" v="297" actId="1076"/>
        <pc:sldMkLst>
          <pc:docMk/>
          <pc:sldMk cId="2140239415" sldId="332"/>
        </pc:sldMkLst>
        <pc:spChg chg="mod">
          <ac:chgData name="Rocio Gonzalez Colcerasa" userId="" providerId="" clId="Web-{107E47BA-AEA8-46F1-83BC-2E8A2A7B8A45}" dt="2022-03-09T11:50:33.682" v="3" actId="1076"/>
          <ac:spMkLst>
            <pc:docMk/>
            <pc:sldMk cId="2140239415" sldId="332"/>
            <ac:spMk id="2" creationId="{3C3A4373-C93E-4EF9-890A-4618783E44B8}"/>
          </ac:spMkLst>
        </pc:spChg>
        <pc:spChg chg="add mod">
          <ac:chgData name="Rocio Gonzalez Colcerasa" userId="" providerId="" clId="Web-{107E47BA-AEA8-46F1-83BC-2E8A2A7B8A45}" dt="2022-03-09T12:38:23.375" v="297" actId="1076"/>
          <ac:spMkLst>
            <pc:docMk/>
            <pc:sldMk cId="2140239415" sldId="332"/>
            <ac:spMk id="3" creationId="{9053AC42-D4F6-43D8-A43F-4C4F9219B91F}"/>
          </ac:spMkLst>
        </pc:spChg>
        <pc:spChg chg="add del mod">
          <ac:chgData name="Rocio Gonzalez Colcerasa" userId="" providerId="" clId="Web-{107E47BA-AEA8-46F1-83BC-2E8A2A7B8A45}" dt="2022-03-09T12:25:30.269" v="244"/>
          <ac:spMkLst>
            <pc:docMk/>
            <pc:sldMk cId="2140239415" sldId="332"/>
            <ac:spMk id="4" creationId="{7D3AD5EA-8FB6-4ABD-8A33-421EE0ED3C0D}"/>
          </ac:spMkLst>
        </pc:spChg>
        <pc:spChg chg="mod">
          <ac:chgData name="Rocio Gonzalez Colcerasa" userId="" providerId="" clId="Web-{107E47BA-AEA8-46F1-83BC-2E8A2A7B8A45}" dt="2022-03-09T12:22:16.314" v="186" actId="14100"/>
          <ac:spMkLst>
            <pc:docMk/>
            <pc:sldMk cId="2140239415" sldId="332"/>
            <ac:spMk id="5" creationId="{F61D4174-9FCF-40E8-8533-27C51AF958A3}"/>
          </ac:spMkLst>
        </pc:spChg>
        <pc:spChg chg="add mod">
          <ac:chgData name="Rocio Gonzalez Colcerasa" userId="" providerId="" clId="Web-{107E47BA-AEA8-46F1-83BC-2E8A2A7B8A45}" dt="2022-03-09T12:28:56.975" v="278" actId="20577"/>
          <ac:spMkLst>
            <pc:docMk/>
            <pc:sldMk cId="2140239415" sldId="332"/>
            <ac:spMk id="6" creationId="{5083FAC8-46A9-49B4-BCBF-89D36CFA0E49}"/>
          </ac:spMkLst>
        </pc:spChg>
        <pc:spChg chg="mod">
          <ac:chgData name="Rocio Gonzalez Colcerasa" userId="" providerId="" clId="Web-{107E47BA-AEA8-46F1-83BC-2E8A2A7B8A45}" dt="2022-03-09T12:26:19.270" v="258" actId="1076"/>
          <ac:spMkLst>
            <pc:docMk/>
            <pc:sldMk cId="2140239415" sldId="332"/>
            <ac:spMk id="12" creationId="{49EE6408-24D6-4D54-B53B-03CC3E2E1449}"/>
          </ac:spMkLst>
        </pc:spChg>
        <pc:picChg chg="mod">
          <ac:chgData name="Rocio Gonzalez Colcerasa" userId="" providerId="" clId="Web-{107E47BA-AEA8-46F1-83BC-2E8A2A7B8A45}" dt="2022-03-09T12:32:35.508" v="289" actId="1076"/>
          <ac:picMkLst>
            <pc:docMk/>
            <pc:sldMk cId="2140239415" sldId="332"/>
            <ac:picMk id="10" creationId="{CE5BB503-3D2A-4F84-86B9-1076DC716875}"/>
          </ac:picMkLst>
        </pc:picChg>
        <pc:picChg chg="mod">
          <ac:chgData name="Rocio Gonzalez Colcerasa" userId="" providerId="" clId="Web-{107E47BA-AEA8-46F1-83BC-2E8A2A7B8A45}" dt="2022-03-09T12:32:32.540" v="288" actId="1076"/>
          <ac:picMkLst>
            <pc:docMk/>
            <pc:sldMk cId="2140239415" sldId="332"/>
            <ac:picMk id="11" creationId="{16769673-76D0-41F3-BA4F-77FC4DD2AE82}"/>
          </ac:picMkLst>
        </pc:picChg>
      </pc:sldChg>
    </pc:docChg>
  </pc:docChgLst>
  <pc:docChgLst>
    <pc:chgData name="facundo.alvarez@ibm.com" clId="Web-{48277866-D8B3-4BE8-B424-88161B3C740C}"/>
    <pc:docChg chg="modSld">
      <pc:chgData name="facundo.alvarez@ibm.com" userId="" providerId="" clId="Web-{48277866-D8B3-4BE8-B424-88161B3C740C}" dt="2022-03-10T15:42:05.095" v="23" actId="1076"/>
      <pc:docMkLst>
        <pc:docMk/>
      </pc:docMkLst>
      <pc:sldChg chg="modSp">
        <pc:chgData name="facundo.alvarez@ibm.com" userId="" providerId="" clId="Web-{48277866-D8B3-4BE8-B424-88161B3C740C}" dt="2022-03-10T15:27:29.702" v="12" actId="1076"/>
        <pc:sldMkLst>
          <pc:docMk/>
          <pc:sldMk cId="0" sldId="258"/>
        </pc:sldMkLst>
        <pc:spChg chg="mod">
          <ac:chgData name="facundo.alvarez@ibm.com" userId="" providerId="" clId="Web-{48277866-D8B3-4BE8-B424-88161B3C740C}" dt="2022-03-10T15:27:24.874" v="11" actId="1076"/>
          <ac:spMkLst>
            <pc:docMk/>
            <pc:sldMk cId="0" sldId="258"/>
            <ac:spMk id="422" creationId="{00000000-0000-0000-0000-000000000000}"/>
          </ac:spMkLst>
        </pc:spChg>
        <pc:spChg chg="mod">
          <ac:chgData name="facundo.alvarez@ibm.com" userId="" providerId="" clId="Web-{48277866-D8B3-4BE8-B424-88161B3C740C}" dt="2022-03-10T15:27:29.702" v="12" actId="1076"/>
          <ac:spMkLst>
            <pc:docMk/>
            <pc:sldMk cId="0" sldId="258"/>
            <ac:spMk id="428" creationId="{00000000-0000-0000-0000-000000000000}"/>
          </ac:spMkLst>
        </pc:spChg>
      </pc:sldChg>
      <pc:sldChg chg="modSp">
        <pc:chgData name="facundo.alvarez@ibm.com" userId="" providerId="" clId="Web-{48277866-D8B3-4BE8-B424-88161B3C740C}" dt="2022-03-10T14:37:27.690" v="6" actId="1076"/>
        <pc:sldMkLst>
          <pc:docMk/>
          <pc:sldMk cId="0" sldId="261"/>
        </pc:sldMkLst>
        <pc:spChg chg="mod">
          <ac:chgData name="facundo.alvarez@ibm.com" userId="" providerId="" clId="Web-{48277866-D8B3-4BE8-B424-88161B3C740C}" dt="2022-03-10T14:37:27.690" v="6" actId="1076"/>
          <ac:spMkLst>
            <pc:docMk/>
            <pc:sldMk cId="0" sldId="261"/>
            <ac:spMk id="453" creationId="{00000000-0000-0000-0000-000000000000}"/>
          </ac:spMkLst>
        </pc:spChg>
      </pc:sldChg>
      <pc:sldChg chg="modSp">
        <pc:chgData name="facundo.alvarez@ibm.com" userId="" providerId="" clId="Web-{48277866-D8B3-4BE8-B424-88161B3C740C}" dt="2022-03-10T15:39:27.654" v="21" actId="1076"/>
        <pc:sldMkLst>
          <pc:docMk/>
          <pc:sldMk cId="439608507" sldId="303"/>
        </pc:sldMkLst>
        <pc:spChg chg="mod">
          <ac:chgData name="facundo.alvarez@ibm.com" userId="" providerId="" clId="Web-{48277866-D8B3-4BE8-B424-88161B3C740C}" dt="2022-03-10T15:39:27.654" v="21" actId="1076"/>
          <ac:spMkLst>
            <pc:docMk/>
            <pc:sldMk cId="439608507" sldId="303"/>
            <ac:spMk id="11" creationId="{DB4B8982-A880-4360-9C19-86A44A5B4AE4}"/>
          </ac:spMkLst>
        </pc:spChg>
      </pc:sldChg>
      <pc:sldChg chg="modSp">
        <pc:chgData name="facundo.alvarez@ibm.com" userId="" providerId="" clId="Web-{48277866-D8B3-4BE8-B424-88161B3C740C}" dt="2022-03-10T15:39:10.872" v="20" actId="1076"/>
        <pc:sldMkLst>
          <pc:docMk/>
          <pc:sldMk cId="987591437" sldId="305"/>
        </pc:sldMkLst>
        <pc:spChg chg="mod">
          <ac:chgData name="facundo.alvarez@ibm.com" userId="" providerId="" clId="Web-{48277866-D8B3-4BE8-B424-88161B3C740C}" dt="2022-03-10T15:38:25.512" v="15" actId="1076"/>
          <ac:spMkLst>
            <pc:docMk/>
            <pc:sldMk cId="987591437" sldId="305"/>
            <ac:spMk id="9" creationId="{262C1CF8-77EA-4365-911F-7D23999D9417}"/>
          </ac:spMkLst>
        </pc:spChg>
        <pc:spChg chg="mod">
          <ac:chgData name="facundo.alvarez@ibm.com" userId="" providerId="" clId="Web-{48277866-D8B3-4BE8-B424-88161B3C740C}" dt="2022-03-10T15:39:10.872" v="20" actId="1076"/>
          <ac:spMkLst>
            <pc:docMk/>
            <pc:sldMk cId="987591437" sldId="305"/>
            <ac:spMk id="10" creationId="{A5010339-724E-449B-858E-6EDE80F20267}"/>
          </ac:spMkLst>
        </pc:spChg>
        <pc:spChg chg="mod">
          <ac:chgData name="facundo.alvarez@ibm.com" userId="" providerId="" clId="Web-{48277866-D8B3-4BE8-B424-88161B3C740C}" dt="2022-03-10T15:39:06.732" v="19" actId="20577"/>
          <ac:spMkLst>
            <pc:docMk/>
            <pc:sldMk cId="987591437" sldId="305"/>
            <ac:spMk id="12" creationId="{2D3DC9F9-1DD9-4F19-AB81-47D276BF2529}"/>
          </ac:spMkLst>
        </pc:spChg>
        <pc:spChg chg="mod">
          <ac:chgData name="facundo.alvarez@ibm.com" userId="" providerId="" clId="Web-{48277866-D8B3-4BE8-B424-88161B3C740C}" dt="2022-03-10T15:38:37.059" v="16" actId="1076"/>
          <ac:spMkLst>
            <pc:docMk/>
            <pc:sldMk cId="987591437" sldId="305"/>
            <ac:spMk id="13" creationId="{2EC872A3-A7E8-4E09-93F7-425307800542}"/>
          </ac:spMkLst>
        </pc:spChg>
        <pc:grpChg chg="mod">
          <ac:chgData name="facundo.alvarez@ibm.com" userId="" providerId="" clId="Web-{48277866-D8B3-4BE8-B424-88161B3C740C}" dt="2022-03-10T15:38:11.699" v="13" actId="1076"/>
          <ac:grpSpMkLst>
            <pc:docMk/>
            <pc:sldMk cId="987591437" sldId="305"/>
            <ac:grpSpMk id="11" creationId="{AE21CAEC-1F71-457D-9D27-8E6306475245}"/>
          </ac:grpSpMkLst>
        </pc:grpChg>
        <pc:picChg chg="mod">
          <ac:chgData name="facundo.alvarez@ibm.com" userId="" providerId="" clId="Web-{48277866-D8B3-4BE8-B424-88161B3C740C}" dt="2022-03-10T15:38:48.606" v="17" actId="14100"/>
          <ac:picMkLst>
            <pc:docMk/>
            <pc:sldMk cId="987591437" sldId="305"/>
            <ac:picMk id="5" creationId="{E27B4E50-17AD-4CC2-8744-6AA0724096CD}"/>
          </ac:picMkLst>
        </pc:picChg>
        <pc:picChg chg="mod">
          <ac:chgData name="facundo.alvarez@ibm.com" userId="" providerId="" clId="Web-{48277866-D8B3-4BE8-B424-88161B3C740C}" dt="2022-03-10T15:38:53.372" v="18" actId="14100"/>
          <ac:picMkLst>
            <pc:docMk/>
            <pc:sldMk cId="987591437" sldId="305"/>
            <ac:picMk id="6" creationId="{6F40F1AE-0815-48EB-B430-098B6EEC27ED}"/>
          </ac:picMkLst>
        </pc:picChg>
      </pc:sldChg>
      <pc:sldChg chg="modSp">
        <pc:chgData name="facundo.alvarez@ibm.com" userId="" providerId="" clId="Web-{48277866-D8B3-4BE8-B424-88161B3C740C}" dt="2022-03-10T15:39:48.373" v="22" actId="1076"/>
        <pc:sldMkLst>
          <pc:docMk/>
          <pc:sldMk cId="3904522622" sldId="314"/>
        </pc:sldMkLst>
        <pc:spChg chg="mod">
          <ac:chgData name="facundo.alvarez@ibm.com" userId="" providerId="" clId="Web-{48277866-D8B3-4BE8-B424-88161B3C740C}" dt="2022-03-10T15:39:48.373" v="22" actId="1076"/>
          <ac:spMkLst>
            <pc:docMk/>
            <pc:sldMk cId="3904522622" sldId="314"/>
            <ac:spMk id="7" creationId="{7F762161-DD16-4228-80A2-2262CF478665}"/>
          </ac:spMkLst>
        </pc:spChg>
      </pc:sldChg>
      <pc:sldChg chg="modSp">
        <pc:chgData name="facundo.alvarez@ibm.com" userId="" providerId="" clId="Web-{48277866-D8B3-4BE8-B424-88161B3C740C}" dt="2022-03-10T15:23:42.760" v="10" actId="1076"/>
        <pc:sldMkLst>
          <pc:docMk/>
          <pc:sldMk cId="3629181353" sldId="335"/>
        </pc:sldMkLst>
        <pc:spChg chg="mod">
          <ac:chgData name="facundo.alvarez@ibm.com" userId="" providerId="" clId="Web-{48277866-D8B3-4BE8-B424-88161B3C740C}" dt="2022-03-10T15:23:42.760" v="10" actId="1076"/>
          <ac:spMkLst>
            <pc:docMk/>
            <pc:sldMk cId="3629181353" sldId="335"/>
            <ac:spMk id="4" creationId="{47011DC1-991D-4D88-8582-16398ED0CAC7}"/>
          </ac:spMkLst>
        </pc:spChg>
        <pc:spChg chg="mod">
          <ac:chgData name="facundo.alvarez@ibm.com" userId="" providerId="" clId="Web-{48277866-D8B3-4BE8-B424-88161B3C740C}" dt="2022-03-10T14:33:24.357" v="5" actId="1076"/>
          <ac:spMkLst>
            <pc:docMk/>
            <pc:sldMk cId="3629181353" sldId="335"/>
            <ac:spMk id="6" creationId="{1B93FCF9-12C8-4798-8D7C-68CA71ADF6B8}"/>
          </ac:spMkLst>
        </pc:spChg>
      </pc:sldChg>
      <pc:sldChg chg="modSp">
        <pc:chgData name="facundo.alvarez@ibm.com" userId="" providerId="" clId="Web-{48277866-D8B3-4BE8-B424-88161B3C740C}" dt="2022-03-10T13:56:58.501" v="2" actId="20577"/>
        <pc:sldMkLst>
          <pc:docMk/>
          <pc:sldMk cId="1707051085" sldId="336"/>
        </pc:sldMkLst>
        <pc:spChg chg="mod">
          <ac:chgData name="facundo.alvarez@ibm.com" userId="" providerId="" clId="Web-{48277866-D8B3-4BE8-B424-88161B3C740C}" dt="2022-03-10T13:56:12.204" v="1" actId="1076"/>
          <ac:spMkLst>
            <pc:docMk/>
            <pc:sldMk cId="1707051085" sldId="336"/>
            <ac:spMk id="10" creationId="{A5010339-724E-449B-858E-6EDE80F20267}"/>
          </ac:spMkLst>
        </pc:spChg>
        <pc:spChg chg="mod">
          <ac:chgData name="facundo.alvarez@ibm.com" userId="" providerId="" clId="Web-{48277866-D8B3-4BE8-B424-88161B3C740C}" dt="2022-03-10T13:56:58.501" v="2" actId="20577"/>
          <ac:spMkLst>
            <pc:docMk/>
            <pc:sldMk cId="1707051085" sldId="336"/>
            <ac:spMk id="12" creationId="{2D3DC9F9-1DD9-4F19-AB81-47D276BF2529}"/>
          </ac:spMkLst>
        </pc:spChg>
      </pc:sldChg>
      <pc:sldChg chg="modSp">
        <pc:chgData name="facundo.alvarez@ibm.com" userId="" providerId="" clId="Web-{48277866-D8B3-4BE8-B424-88161B3C740C}" dt="2022-03-10T15:42:05.095" v="23" actId="1076"/>
        <pc:sldMkLst>
          <pc:docMk/>
          <pc:sldMk cId="4181703347" sldId="337"/>
        </pc:sldMkLst>
        <pc:spChg chg="mod">
          <ac:chgData name="facundo.alvarez@ibm.com" userId="" providerId="" clId="Web-{48277866-D8B3-4BE8-B424-88161B3C740C}" dt="2022-03-10T15:42:05.095" v="23" actId="1076"/>
          <ac:spMkLst>
            <pc:docMk/>
            <pc:sldMk cId="4181703347" sldId="337"/>
            <ac:spMk id="11" creationId="{DB4B8982-A880-4360-9C19-86A44A5B4AE4}"/>
          </ac:spMkLst>
        </pc:spChg>
      </pc:sldChg>
    </pc:docChg>
  </pc:docChgLst>
  <pc:docChgLst>
    <pc:chgData name="Rocio Gonzalez Colcerasa" clId="Web-{ED77D52A-FA02-47A0-AB91-6257AD21EC3A}"/>
    <pc:docChg chg="addSld delSld modSld sldOrd">
      <pc:chgData name="Rocio Gonzalez Colcerasa" userId="" providerId="" clId="Web-{ED77D52A-FA02-47A0-AB91-6257AD21EC3A}" dt="2022-03-07T15:14:50.534" v="1564" actId="20577"/>
      <pc:docMkLst>
        <pc:docMk/>
      </pc:docMkLst>
      <pc:sldChg chg="addSp delSp modSp">
        <pc:chgData name="Rocio Gonzalez Colcerasa" userId="" providerId="" clId="Web-{ED77D52A-FA02-47A0-AB91-6257AD21EC3A}" dt="2022-03-07T12:36:48.998" v="70" actId="1076"/>
        <pc:sldMkLst>
          <pc:docMk/>
          <pc:sldMk cId="0" sldId="256"/>
        </pc:sldMkLst>
        <pc:spChg chg="add mod">
          <ac:chgData name="Rocio Gonzalez Colcerasa" userId="" providerId="" clId="Web-{ED77D52A-FA02-47A0-AB91-6257AD21EC3A}" dt="2022-03-07T12:36:15.091" v="61" actId="1076"/>
          <ac:spMkLst>
            <pc:docMk/>
            <pc:sldMk cId="0" sldId="256"/>
            <ac:spMk id="2" creationId="{EFA442C6-F4BE-4DAF-97D4-5BAF13C5F015}"/>
          </ac:spMkLst>
        </pc:spChg>
        <pc:spChg chg="mod">
          <ac:chgData name="Rocio Gonzalez Colcerasa" userId="" providerId="" clId="Web-{ED77D52A-FA02-47A0-AB91-6257AD21EC3A}" dt="2022-03-07T12:33:13.228" v="37" actId="1076"/>
          <ac:spMkLst>
            <pc:docMk/>
            <pc:sldMk cId="0" sldId="256"/>
            <ac:spMk id="407" creationId="{00000000-0000-0000-0000-000000000000}"/>
          </ac:spMkLst>
        </pc:spChg>
        <pc:spChg chg="mod">
          <ac:chgData name="Rocio Gonzalez Colcerasa" userId="" providerId="" clId="Web-{ED77D52A-FA02-47A0-AB91-6257AD21EC3A}" dt="2022-03-07T12:36:48.998" v="70" actId="1076"/>
          <ac:spMkLst>
            <pc:docMk/>
            <pc:sldMk cId="0" sldId="256"/>
            <ac:spMk id="408" creationId="{00000000-0000-0000-0000-000000000000}"/>
          </ac:spMkLst>
        </pc:spChg>
        <pc:picChg chg="add del mod">
          <ac:chgData name="Rocio Gonzalez Colcerasa" userId="" providerId="" clId="Web-{ED77D52A-FA02-47A0-AB91-6257AD21EC3A}" dt="2022-03-07T12:34:52.418" v="53"/>
          <ac:picMkLst>
            <pc:docMk/>
            <pc:sldMk cId="0" sldId="256"/>
            <ac:picMk id="3" creationId="{08EB0758-3096-4A9B-86FF-EEA0EE6D61DF}"/>
          </ac:picMkLst>
        </pc:picChg>
        <pc:picChg chg="add mod">
          <ac:chgData name="Rocio Gonzalez Colcerasa" userId="" providerId="" clId="Web-{ED77D52A-FA02-47A0-AB91-6257AD21EC3A}" dt="2022-03-07T12:35:55.559" v="59" actId="1076"/>
          <ac:picMkLst>
            <pc:docMk/>
            <pc:sldMk cId="0" sldId="256"/>
            <ac:picMk id="4" creationId="{1F9941DF-E31F-481F-AED2-D0F5ADDAB79D}"/>
          </ac:picMkLst>
        </pc:picChg>
      </pc:sldChg>
      <pc:sldChg chg="del">
        <pc:chgData name="Rocio Gonzalez Colcerasa" userId="" providerId="" clId="Web-{ED77D52A-FA02-47A0-AB91-6257AD21EC3A}" dt="2022-03-07T12:36:20.482" v="62"/>
        <pc:sldMkLst>
          <pc:docMk/>
          <pc:sldMk cId="0" sldId="257"/>
        </pc:sldMkLst>
      </pc:sldChg>
      <pc:sldChg chg="modSp">
        <pc:chgData name="Rocio Gonzalez Colcerasa" userId="" providerId="" clId="Web-{ED77D52A-FA02-47A0-AB91-6257AD21EC3A}" dt="2022-03-07T14:18:13.476" v="1051" actId="1076"/>
        <pc:sldMkLst>
          <pc:docMk/>
          <pc:sldMk cId="0" sldId="258"/>
        </pc:sldMkLst>
        <pc:spChg chg="mod">
          <ac:chgData name="Rocio Gonzalez Colcerasa" userId="" providerId="" clId="Web-{ED77D52A-FA02-47A0-AB91-6257AD21EC3A}" dt="2022-03-07T14:18:13.476" v="1051" actId="1076"/>
          <ac:spMkLst>
            <pc:docMk/>
            <pc:sldMk cId="0" sldId="258"/>
            <ac:spMk id="432" creationId="{00000000-0000-0000-0000-000000000000}"/>
          </ac:spMkLst>
        </pc:spChg>
      </pc:sldChg>
      <pc:sldChg chg="modSp">
        <pc:chgData name="Rocio Gonzalez Colcerasa" userId="" providerId="" clId="Web-{ED77D52A-FA02-47A0-AB91-6257AD21EC3A}" dt="2022-03-07T15:05:34.103" v="1547" actId="20577"/>
        <pc:sldMkLst>
          <pc:docMk/>
          <pc:sldMk cId="0" sldId="259"/>
        </pc:sldMkLst>
        <pc:spChg chg="mod">
          <ac:chgData name="Rocio Gonzalez Colcerasa" userId="" providerId="" clId="Web-{ED77D52A-FA02-47A0-AB91-6257AD21EC3A}" dt="2022-03-07T15:05:34.103" v="1547" actId="20577"/>
          <ac:spMkLst>
            <pc:docMk/>
            <pc:sldMk cId="0" sldId="259"/>
            <ac:spMk id="439" creationId="{00000000-0000-0000-0000-000000000000}"/>
          </ac:spMkLst>
        </pc:spChg>
        <pc:spChg chg="mod">
          <ac:chgData name="Rocio Gonzalez Colcerasa" userId="" providerId="" clId="Web-{ED77D52A-FA02-47A0-AB91-6257AD21EC3A}" dt="2022-03-07T14:17:51.398" v="1047" actId="1076"/>
          <ac:spMkLst>
            <pc:docMk/>
            <pc:sldMk cId="0" sldId="259"/>
            <ac:spMk id="440" creationId="{00000000-0000-0000-0000-000000000000}"/>
          </ac:spMkLst>
        </pc:spChg>
      </pc:sldChg>
      <pc:sldChg chg="modSp ord">
        <pc:chgData name="Rocio Gonzalez Colcerasa" userId="" providerId="" clId="Web-{ED77D52A-FA02-47A0-AB91-6257AD21EC3A}" dt="2022-03-07T13:08:03.748" v="389" actId="14100"/>
        <pc:sldMkLst>
          <pc:docMk/>
          <pc:sldMk cId="0" sldId="261"/>
        </pc:sldMkLst>
        <pc:spChg chg="mod">
          <ac:chgData name="Rocio Gonzalez Colcerasa" userId="" providerId="" clId="Web-{ED77D52A-FA02-47A0-AB91-6257AD21EC3A}" dt="2022-03-07T13:07:33.263" v="363" actId="20577"/>
          <ac:spMkLst>
            <pc:docMk/>
            <pc:sldMk cId="0" sldId="261"/>
            <ac:spMk id="453" creationId="{00000000-0000-0000-0000-000000000000}"/>
          </ac:spMkLst>
        </pc:spChg>
        <pc:spChg chg="mod">
          <ac:chgData name="Rocio Gonzalez Colcerasa" userId="" providerId="" clId="Web-{ED77D52A-FA02-47A0-AB91-6257AD21EC3A}" dt="2022-03-07T13:08:03.748" v="389" actId="14100"/>
          <ac:spMkLst>
            <pc:docMk/>
            <pc:sldMk cId="0" sldId="261"/>
            <ac:spMk id="454" creationId="{00000000-0000-0000-0000-000000000000}"/>
          </ac:spMkLst>
        </pc:spChg>
      </pc:sldChg>
      <pc:sldChg chg="addSp delSp modSp">
        <pc:chgData name="Rocio Gonzalez Colcerasa" userId="" providerId="" clId="Web-{ED77D52A-FA02-47A0-AB91-6257AD21EC3A}" dt="2022-03-07T15:02:04.396" v="1543" actId="20577"/>
        <pc:sldMkLst>
          <pc:docMk/>
          <pc:sldMk cId="0" sldId="266"/>
        </pc:sldMkLst>
        <pc:spChg chg="add mod">
          <ac:chgData name="Rocio Gonzalez Colcerasa" userId="" providerId="" clId="Web-{ED77D52A-FA02-47A0-AB91-6257AD21EC3A}" dt="2022-03-07T14:54:41.935" v="1457"/>
          <ac:spMkLst>
            <pc:docMk/>
            <pc:sldMk cId="0" sldId="266"/>
            <ac:spMk id="2" creationId="{F603D9FB-39CB-4CB9-B694-DA11D5379CAD}"/>
          </ac:spMkLst>
        </pc:spChg>
        <pc:spChg chg="add del mod">
          <ac:chgData name="Rocio Gonzalez Colcerasa" userId="" providerId="" clId="Web-{ED77D52A-FA02-47A0-AB91-6257AD21EC3A}" dt="2022-03-07T14:55:05.123" v="1461"/>
          <ac:spMkLst>
            <pc:docMk/>
            <pc:sldMk cId="0" sldId="266"/>
            <ac:spMk id="3" creationId="{BBE8BB33-92BB-4EA0-BFF0-34DAADAE5EC6}"/>
          </ac:spMkLst>
        </pc:spChg>
        <pc:spChg chg="add mod ord">
          <ac:chgData name="Rocio Gonzalez Colcerasa" userId="" providerId="" clId="Web-{ED77D52A-FA02-47A0-AB91-6257AD21EC3A}" dt="2022-03-07T15:00:27.207" v="1539" actId="1076"/>
          <ac:spMkLst>
            <pc:docMk/>
            <pc:sldMk cId="0" sldId="266"/>
            <ac:spMk id="4" creationId="{FDBB7A73-38B0-435D-9BB7-3FDA3BCE0728}"/>
          </ac:spMkLst>
        </pc:spChg>
        <pc:spChg chg="add mod">
          <ac:chgData name="Rocio Gonzalez Colcerasa" userId="" providerId="" clId="Web-{ED77D52A-FA02-47A0-AB91-6257AD21EC3A}" dt="2022-03-07T14:58:43.158" v="1510" actId="14100"/>
          <ac:spMkLst>
            <pc:docMk/>
            <pc:sldMk cId="0" sldId="266"/>
            <ac:spMk id="5" creationId="{B08512C2-2137-431A-A9B9-E1921EB4B42F}"/>
          </ac:spMkLst>
        </pc:spChg>
        <pc:spChg chg="mod">
          <ac:chgData name="Rocio Gonzalez Colcerasa" userId="" providerId="" clId="Web-{ED77D52A-FA02-47A0-AB91-6257AD21EC3A}" dt="2022-03-07T15:02:04.396" v="1543" actId="20577"/>
          <ac:spMkLst>
            <pc:docMk/>
            <pc:sldMk cId="0" sldId="266"/>
            <ac:spMk id="7" creationId="{00A53C10-98EF-4C9F-9B10-213546BC100D}"/>
          </ac:spMkLst>
        </pc:spChg>
        <pc:spChg chg="mod">
          <ac:chgData name="Rocio Gonzalez Colcerasa" userId="" providerId="" clId="Web-{ED77D52A-FA02-47A0-AB91-6257AD21EC3A}" dt="2022-03-07T14:54:00.294" v="1451" actId="1076"/>
          <ac:spMkLst>
            <pc:docMk/>
            <pc:sldMk cId="0" sldId="266"/>
            <ac:spMk id="8" creationId="{3548CB5A-B0C2-4FA1-9BFA-F3AF9FC2E6CE}"/>
          </ac:spMkLst>
        </pc:spChg>
        <pc:spChg chg="add mod">
          <ac:chgData name="Rocio Gonzalez Colcerasa" userId="" providerId="" clId="Web-{ED77D52A-FA02-47A0-AB91-6257AD21EC3A}" dt="2022-03-07T14:59:14.612" v="1520" actId="1076"/>
          <ac:spMkLst>
            <pc:docMk/>
            <pc:sldMk cId="0" sldId="266"/>
            <ac:spMk id="9" creationId="{625E84FF-A939-42E2-9ADA-EC39896EDB26}"/>
          </ac:spMkLst>
        </pc:spChg>
        <pc:spChg chg="add mod">
          <ac:chgData name="Rocio Gonzalez Colcerasa" userId="" providerId="" clId="Web-{ED77D52A-FA02-47A0-AB91-6257AD21EC3A}" dt="2022-03-07T14:59:58.081" v="1532"/>
          <ac:spMkLst>
            <pc:docMk/>
            <pc:sldMk cId="0" sldId="266"/>
            <ac:spMk id="10" creationId="{C2D77091-9CDD-491C-9CAA-4DDCCB852D78}"/>
          </ac:spMkLst>
        </pc:spChg>
        <pc:spChg chg="add del mod">
          <ac:chgData name="Rocio Gonzalez Colcerasa" userId="" providerId="" clId="Web-{ED77D52A-FA02-47A0-AB91-6257AD21EC3A}" dt="2022-03-07T14:56:27.968" v="1474"/>
          <ac:spMkLst>
            <pc:docMk/>
            <pc:sldMk cId="0" sldId="266"/>
            <ac:spMk id="11" creationId="{DA94A514-2900-4A4E-B730-03E330E6D7A0}"/>
          </ac:spMkLst>
        </pc:spChg>
        <pc:grpChg chg="add">
          <ac:chgData name="Rocio Gonzalez Colcerasa" userId="" providerId="" clId="Web-{ED77D52A-FA02-47A0-AB91-6257AD21EC3A}" dt="2022-03-07T15:00:37.676" v="1540"/>
          <ac:grpSpMkLst>
            <pc:docMk/>
            <pc:sldMk cId="0" sldId="266"/>
            <ac:grpSpMk id="12" creationId="{40428AA5-972B-40A4-8BB0-E3CF12935F03}"/>
          </ac:grpSpMkLst>
        </pc:grpChg>
        <pc:picChg chg="mod ord">
          <ac:chgData name="Rocio Gonzalez Colcerasa" userId="" providerId="" clId="Web-{ED77D52A-FA02-47A0-AB91-6257AD21EC3A}" dt="2022-03-07T14:58:46.643" v="1511"/>
          <ac:picMkLst>
            <pc:docMk/>
            <pc:sldMk cId="0" sldId="266"/>
            <ac:picMk id="6" creationId="{87693A84-B6B3-4CBF-8820-E09342EE1FF7}"/>
          </ac:picMkLst>
        </pc:picChg>
        <pc:cxnChg chg="mod">
          <ac:chgData name="Rocio Gonzalez Colcerasa" userId="" providerId="" clId="Web-{ED77D52A-FA02-47A0-AB91-6257AD21EC3A}" dt="2022-03-07T14:53:56.044" v="1450" actId="1076"/>
          <ac:cxnSpMkLst>
            <pc:docMk/>
            <pc:sldMk cId="0" sldId="266"/>
            <ac:cxnSpMk id="524" creationId="{00000000-0000-0000-0000-000000000000}"/>
          </ac:cxnSpMkLst>
        </pc:cxnChg>
      </pc:sldChg>
      <pc:sldChg chg="del">
        <pc:chgData name="Rocio Gonzalez Colcerasa" userId="" providerId="" clId="Web-{ED77D52A-FA02-47A0-AB91-6257AD21EC3A}" dt="2022-03-07T13:22:17.575" v="639"/>
        <pc:sldMkLst>
          <pc:docMk/>
          <pc:sldMk cId="0" sldId="268"/>
        </pc:sldMkLst>
      </pc:sldChg>
      <pc:sldChg chg="addSp delSp modSp ord">
        <pc:chgData name="Rocio Gonzalez Colcerasa" userId="" providerId="" clId="Web-{ED77D52A-FA02-47A0-AB91-6257AD21EC3A}" dt="2022-03-07T15:11:55.250" v="1557" actId="1076"/>
        <pc:sldMkLst>
          <pc:docMk/>
          <pc:sldMk cId="0" sldId="271"/>
        </pc:sldMkLst>
        <pc:spChg chg="add del mod">
          <ac:chgData name="Rocio Gonzalez Colcerasa" userId="" providerId="" clId="Web-{ED77D52A-FA02-47A0-AB91-6257AD21EC3A}" dt="2022-03-07T12:47:06.743" v="137"/>
          <ac:spMkLst>
            <pc:docMk/>
            <pc:sldMk cId="0" sldId="271"/>
            <ac:spMk id="3" creationId="{2B214B87-08DC-414B-B948-938E8AA12729}"/>
          </ac:spMkLst>
        </pc:spChg>
        <pc:spChg chg="add del mod">
          <ac:chgData name="Rocio Gonzalez Colcerasa" userId="" providerId="" clId="Web-{ED77D52A-FA02-47A0-AB91-6257AD21EC3A}" dt="2022-03-07T12:47:08.977" v="138"/>
          <ac:spMkLst>
            <pc:docMk/>
            <pc:sldMk cId="0" sldId="271"/>
            <ac:spMk id="5" creationId="{8F7B0B8D-7825-4B06-92AD-C791F56F964D}"/>
          </ac:spMkLst>
        </pc:spChg>
        <pc:spChg chg="add mod">
          <ac:chgData name="Rocio Gonzalez Colcerasa" userId="" providerId="" clId="Web-{ED77D52A-FA02-47A0-AB91-6257AD21EC3A}" dt="2022-03-07T15:11:50.953" v="1556" actId="1076"/>
          <ac:spMkLst>
            <pc:docMk/>
            <pc:sldMk cId="0" sldId="271"/>
            <ac:spMk id="7" creationId="{4F39254E-1D99-4D87-9EA1-BF5455B1288D}"/>
          </ac:spMkLst>
        </pc:spChg>
        <pc:spChg chg="add mod">
          <ac:chgData name="Rocio Gonzalez Colcerasa" userId="" providerId="" clId="Web-{ED77D52A-FA02-47A0-AB91-6257AD21EC3A}" dt="2022-03-07T15:11:43.859" v="1555" actId="1076"/>
          <ac:spMkLst>
            <pc:docMk/>
            <pc:sldMk cId="0" sldId="271"/>
            <ac:spMk id="8" creationId="{ACE363D1-B4E2-487F-8E7D-64351232AB55}"/>
          </ac:spMkLst>
        </pc:spChg>
        <pc:spChg chg="add mod ord">
          <ac:chgData name="Rocio Gonzalez Colcerasa" userId="" providerId="" clId="Web-{ED77D52A-FA02-47A0-AB91-6257AD21EC3A}" dt="2022-03-07T13:31:48.835" v="753"/>
          <ac:spMkLst>
            <pc:docMk/>
            <pc:sldMk cId="0" sldId="271"/>
            <ac:spMk id="10" creationId="{A1CF92E1-3CF7-42FD-8452-27B9578D5B72}"/>
          </ac:spMkLst>
        </pc:spChg>
        <pc:spChg chg="add mod">
          <ac:chgData name="Rocio Gonzalez Colcerasa" userId="" providerId="" clId="Web-{ED77D52A-FA02-47A0-AB91-6257AD21EC3A}" dt="2022-03-07T13:30:43.006" v="743"/>
          <ac:spMkLst>
            <pc:docMk/>
            <pc:sldMk cId="0" sldId="271"/>
            <ac:spMk id="11" creationId="{AC7A0D97-DE42-43E4-B271-7F6873799D8A}"/>
          </ac:spMkLst>
        </pc:spChg>
        <pc:spChg chg="add mod">
          <ac:chgData name="Rocio Gonzalez Colcerasa" userId="" providerId="" clId="Web-{ED77D52A-FA02-47A0-AB91-6257AD21EC3A}" dt="2022-03-07T13:33:17.962" v="761"/>
          <ac:spMkLst>
            <pc:docMk/>
            <pc:sldMk cId="0" sldId="271"/>
            <ac:spMk id="12" creationId="{42FC6682-2A1F-4DFA-9BCB-BEB2E94F1F27}"/>
          </ac:spMkLst>
        </pc:spChg>
        <pc:spChg chg="add mod">
          <ac:chgData name="Rocio Gonzalez Colcerasa" userId="" providerId="" clId="Web-{ED77D52A-FA02-47A0-AB91-6257AD21EC3A}" dt="2022-03-07T14:46:05.973" v="1367" actId="1076"/>
          <ac:spMkLst>
            <pc:docMk/>
            <pc:sldMk cId="0" sldId="271"/>
            <ac:spMk id="13" creationId="{6B49E581-9FBB-4EFF-B17B-8378CEE3799A}"/>
          </ac:spMkLst>
        </pc:spChg>
        <pc:spChg chg="mod">
          <ac:chgData name="Rocio Gonzalez Colcerasa" userId="" providerId="" clId="Web-{ED77D52A-FA02-47A0-AB91-6257AD21EC3A}" dt="2022-03-07T13:34:24.931" v="813" actId="1076"/>
          <ac:spMkLst>
            <pc:docMk/>
            <pc:sldMk cId="0" sldId="271"/>
            <ac:spMk id="16" creationId="{36519F9C-31FB-4671-B603-543DC18BC798}"/>
          </ac:spMkLst>
        </pc:spChg>
        <pc:spChg chg="del">
          <ac:chgData name="Rocio Gonzalez Colcerasa" userId="" providerId="" clId="Web-{ED77D52A-FA02-47A0-AB91-6257AD21EC3A}" dt="2022-03-07T12:47:04.399" v="136"/>
          <ac:spMkLst>
            <pc:docMk/>
            <pc:sldMk cId="0" sldId="271"/>
            <ac:spMk id="670" creationId="{00000000-0000-0000-0000-000000000000}"/>
          </ac:spMkLst>
        </pc:spChg>
        <pc:spChg chg="del">
          <ac:chgData name="Rocio Gonzalez Colcerasa" userId="" providerId="" clId="Web-{ED77D52A-FA02-47A0-AB91-6257AD21EC3A}" dt="2022-03-07T12:47:01.727" v="135"/>
          <ac:spMkLst>
            <pc:docMk/>
            <pc:sldMk cId="0" sldId="271"/>
            <ac:spMk id="671" creationId="{00000000-0000-0000-0000-000000000000}"/>
          </ac:spMkLst>
        </pc:spChg>
        <pc:spChg chg="del mod">
          <ac:chgData name="Rocio Gonzalez Colcerasa" userId="" providerId="" clId="Web-{ED77D52A-FA02-47A0-AB91-6257AD21EC3A}" dt="2022-03-07T13:28:55.488" v="726"/>
          <ac:spMkLst>
            <pc:docMk/>
            <pc:sldMk cId="0" sldId="271"/>
            <ac:spMk id="673" creationId="{00000000-0000-0000-0000-000000000000}"/>
          </ac:spMkLst>
        </pc:spChg>
        <pc:grpChg chg="add mod ord">
          <ac:chgData name="Rocio Gonzalez Colcerasa" userId="" providerId="" clId="Web-{ED77D52A-FA02-47A0-AB91-6257AD21EC3A}" dt="2022-03-07T13:32:20.273" v="756" actId="1076"/>
          <ac:grpSpMkLst>
            <pc:docMk/>
            <pc:sldMk cId="0" sldId="271"/>
            <ac:grpSpMk id="9" creationId="{A7ABC975-F615-43A1-B880-3E7589453EF6}"/>
          </ac:grpSpMkLst>
        </pc:grpChg>
        <pc:picChg chg="add mod">
          <ac:chgData name="Rocio Gonzalez Colcerasa" userId="" providerId="" clId="Web-{ED77D52A-FA02-47A0-AB91-6257AD21EC3A}" dt="2022-03-07T15:11:55.250" v="1557" actId="1076"/>
          <ac:picMkLst>
            <pc:docMk/>
            <pc:sldMk cId="0" sldId="271"/>
            <ac:picMk id="6" creationId="{78EEC5AE-99F6-433A-9D93-40CC2EB6FCF7}"/>
          </ac:picMkLst>
        </pc:picChg>
        <pc:picChg chg="del">
          <ac:chgData name="Rocio Gonzalez Colcerasa" userId="" providerId="" clId="Web-{ED77D52A-FA02-47A0-AB91-6257AD21EC3A}" dt="2022-03-07T12:46:52.305" v="133"/>
          <ac:picMkLst>
            <pc:docMk/>
            <pc:sldMk cId="0" sldId="271"/>
            <ac:picMk id="669" creationId="{00000000-0000-0000-0000-000000000000}"/>
          </ac:picMkLst>
        </pc:picChg>
        <pc:cxnChg chg="add mod">
          <ac:chgData name="Rocio Gonzalez Colcerasa" userId="" providerId="" clId="Web-{ED77D52A-FA02-47A0-AB91-6257AD21EC3A}" dt="2022-03-07T13:33:42.900" v="765" actId="1076"/>
          <ac:cxnSpMkLst>
            <pc:docMk/>
            <pc:sldMk cId="0" sldId="271"/>
            <ac:cxnSpMk id="20" creationId="{282C2A0D-130D-4DCF-B234-C3B80AC0852E}"/>
          </ac:cxnSpMkLst>
        </pc:cxnChg>
        <pc:cxnChg chg="del mod">
          <ac:chgData name="Rocio Gonzalez Colcerasa" userId="" providerId="" clId="Web-{ED77D52A-FA02-47A0-AB91-6257AD21EC3A}" dt="2022-03-07T13:30:49.678" v="745"/>
          <ac:cxnSpMkLst>
            <pc:docMk/>
            <pc:sldMk cId="0" sldId="271"/>
            <ac:cxnSpMk id="672" creationId="{00000000-0000-0000-0000-000000000000}"/>
          </ac:cxnSpMkLst>
        </pc:cxnChg>
      </pc:sldChg>
      <pc:sldChg chg="del">
        <pc:chgData name="Rocio Gonzalez Colcerasa" userId="" providerId="" clId="Web-{ED77D52A-FA02-47A0-AB91-6257AD21EC3A}" dt="2022-03-07T12:46:47.555" v="132"/>
        <pc:sldMkLst>
          <pc:docMk/>
          <pc:sldMk cId="0" sldId="273"/>
        </pc:sldMkLst>
      </pc:sldChg>
      <pc:sldChg chg="modSp ord">
        <pc:chgData name="Rocio Gonzalez Colcerasa" userId="" providerId="" clId="Web-{ED77D52A-FA02-47A0-AB91-6257AD21EC3A}" dt="2022-03-07T15:14:50.534" v="1564" actId="20577"/>
        <pc:sldMkLst>
          <pc:docMk/>
          <pc:sldMk cId="0" sldId="274"/>
        </pc:sldMkLst>
        <pc:spChg chg="mod">
          <ac:chgData name="Rocio Gonzalez Colcerasa" userId="" providerId="" clId="Web-{ED77D52A-FA02-47A0-AB91-6257AD21EC3A}" dt="2022-03-07T15:14:50.534" v="1564" actId="20577"/>
          <ac:spMkLst>
            <pc:docMk/>
            <pc:sldMk cId="0" sldId="274"/>
            <ac:spMk id="743" creationId="{00000000-0000-0000-0000-000000000000}"/>
          </ac:spMkLst>
        </pc:spChg>
      </pc:sldChg>
      <pc:sldChg chg="del">
        <pc:chgData name="Rocio Gonzalez Colcerasa" userId="" providerId="" clId="Web-{ED77D52A-FA02-47A0-AB91-6257AD21EC3A}" dt="2022-03-07T13:37:23.810" v="828"/>
        <pc:sldMkLst>
          <pc:docMk/>
          <pc:sldMk cId="0" sldId="275"/>
        </pc:sldMkLst>
      </pc:sldChg>
      <pc:sldChg chg="del">
        <pc:chgData name="Rocio Gonzalez Colcerasa" userId="" providerId="" clId="Web-{ED77D52A-FA02-47A0-AB91-6257AD21EC3A}" dt="2022-03-07T13:22:28.060" v="641"/>
        <pc:sldMkLst>
          <pc:docMk/>
          <pc:sldMk cId="0" sldId="276"/>
        </pc:sldMkLst>
      </pc:sldChg>
      <pc:sldChg chg="addSp delSp modSp ord">
        <pc:chgData name="Rocio Gonzalez Colcerasa" userId="" providerId="" clId="Web-{ED77D52A-FA02-47A0-AB91-6257AD21EC3A}" dt="2022-03-07T14:48:55.789" v="1378" actId="14100"/>
        <pc:sldMkLst>
          <pc:docMk/>
          <pc:sldMk cId="0" sldId="278"/>
        </pc:sldMkLst>
        <pc:picChg chg="add del mod modCrop">
          <ac:chgData name="Rocio Gonzalez Colcerasa" userId="" providerId="" clId="Web-{ED77D52A-FA02-47A0-AB91-6257AD21EC3A}" dt="2022-03-07T14:16:40.881" v="1036"/>
          <ac:picMkLst>
            <pc:docMk/>
            <pc:sldMk cId="0" sldId="278"/>
            <ac:picMk id="2" creationId="{2B7EBFFA-3544-401B-9048-F50A3EE51F21}"/>
          </ac:picMkLst>
        </pc:picChg>
        <pc:picChg chg="add mod">
          <ac:chgData name="Rocio Gonzalez Colcerasa" userId="" providerId="" clId="Web-{ED77D52A-FA02-47A0-AB91-6257AD21EC3A}" dt="2022-03-07T14:48:55.789" v="1378" actId="14100"/>
          <ac:picMkLst>
            <pc:docMk/>
            <pc:sldMk cId="0" sldId="278"/>
            <ac:picMk id="3" creationId="{D68B4F81-73B4-42BD-AA16-0262A55C95C2}"/>
          </ac:picMkLst>
        </pc:picChg>
      </pc:sldChg>
      <pc:sldChg chg="del">
        <pc:chgData name="Rocio Gonzalez Colcerasa" userId="" providerId="" clId="Web-{ED77D52A-FA02-47A0-AB91-6257AD21EC3A}" dt="2022-03-07T13:22:21.450" v="640"/>
        <pc:sldMkLst>
          <pc:docMk/>
          <pc:sldMk cId="0" sldId="284"/>
        </pc:sldMkLst>
      </pc:sldChg>
      <pc:sldChg chg="del">
        <pc:chgData name="Rocio Gonzalez Colcerasa" userId="" providerId="" clId="Web-{ED77D52A-FA02-47A0-AB91-6257AD21EC3A}" dt="2022-03-07T13:37:42.138" v="832"/>
        <pc:sldMkLst>
          <pc:docMk/>
          <pc:sldMk cId="0" sldId="290"/>
        </pc:sldMkLst>
      </pc:sldChg>
      <pc:sldChg chg="del">
        <pc:chgData name="Rocio Gonzalez Colcerasa" userId="" providerId="" clId="Web-{ED77D52A-FA02-47A0-AB91-6257AD21EC3A}" dt="2022-03-07T13:37:44.950" v="833"/>
        <pc:sldMkLst>
          <pc:docMk/>
          <pc:sldMk cId="0" sldId="293"/>
        </pc:sldMkLst>
      </pc:sldChg>
      <pc:sldChg chg="addSp delSp modSp del">
        <pc:chgData name="Rocio Gonzalez Colcerasa" userId="" providerId="" clId="Web-{ED77D52A-FA02-47A0-AB91-6257AD21EC3A}" dt="2022-03-07T13:37:37.263" v="831"/>
        <pc:sldMkLst>
          <pc:docMk/>
          <pc:sldMk cId="0" sldId="297"/>
        </pc:sldMkLst>
        <pc:spChg chg="add del mod">
          <ac:chgData name="Rocio Gonzalez Colcerasa" userId="" providerId="" clId="Web-{ED77D52A-FA02-47A0-AB91-6257AD21EC3A}" dt="2022-03-07T12:39:21.157" v="102"/>
          <ac:spMkLst>
            <pc:docMk/>
            <pc:sldMk cId="0" sldId="297"/>
            <ac:spMk id="3" creationId="{DE521835-F8CB-4F55-84FF-E84656DC840D}"/>
          </ac:spMkLst>
        </pc:spChg>
        <pc:spChg chg="add mod">
          <ac:chgData name="Rocio Gonzalez Colcerasa" userId="" providerId="" clId="Web-{ED77D52A-FA02-47A0-AB91-6257AD21EC3A}" dt="2022-03-07T12:40:04.314" v="112"/>
          <ac:spMkLst>
            <pc:docMk/>
            <pc:sldMk cId="0" sldId="297"/>
            <ac:spMk id="4" creationId="{7609D7FF-92B5-4CC1-B5C4-A86F993D0C21}"/>
          </ac:spMkLst>
        </pc:spChg>
        <pc:spChg chg="mod">
          <ac:chgData name="Rocio Gonzalez Colcerasa" userId="" providerId="" clId="Web-{ED77D52A-FA02-47A0-AB91-6257AD21EC3A}" dt="2022-03-07T12:41:32.518" v="129" actId="1076"/>
          <ac:spMkLst>
            <pc:docMk/>
            <pc:sldMk cId="0" sldId="297"/>
            <ac:spMk id="2860" creationId="{00000000-0000-0000-0000-000000000000}"/>
          </ac:spMkLst>
        </pc:spChg>
        <pc:spChg chg="del">
          <ac:chgData name="Rocio Gonzalez Colcerasa" userId="" providerId="" clId="Web-{ED77D52A-FA02-47A0-AB91-6257AD21EC3A}" dt="2022-03-07T12:39:17" v="101"/>
          <ac:spMkLst>
            <pc:docMk/>
            <pc:sldMk cId="0" sldId="297"/>
            <ac:spMk id="2861" creationId="{00000000-0000-0000-0000-000000000000}"/>
          </ac:spMkLst>
        </pc:spChg>
        <pc:grpChg chg="del">
          <ac:chgData name="Rocio Gonzalez Colcerasa" userId="" providerId="" clId="Web-{ED77D52A-FA02-47A0-AB91-6257AD21EC3A}" dt="2022-03-07T12:40:42.549" v="120"/>
          <ac:grpSpMkLst>
            <pc:docMk/>
            <pc:sldMk cId="0" sldId="297"/>
            <ac:grpSpMk id="2863" creationId="{00000000-0000-0000-0000-000000000000}"/>
          </ac:grpSpMkLst>
        </pc:grpChg>
        <pc:grpChg chg="del">
          <ac:chgData name="Rocio Gonzalez Colcerasa" userId="" providerId="" clId="Web-{ED77D52A-FA02-47A0-AB91-6257AD21EC3A}" dt="2022-03-07T12:40:41.064" v="119"/>
          <ac:grpSpMkLst>
            <pc:docMk/>
            <pc:sldMk cId="0" sldId="297"/>
            <ac:grpSpMk id="2866" creationId="{00000000-0000-0000-0000-000000000000}"/>
          </ac:grpSpMkLst>
        </pc:grpChg>
        <pc:grpChg chg="del">
          <ac:chgData name="Rocio Gonzalez Colcerasa" userId="" providerId="" clId="Web-{ED77D52A-FA02-47A0-AB91-6257AD21EC3A}" dt="2022-03-07T12:40:47.158" v="123"/>
          <ac:grpSpMkLst>
            <pc:docMk/>
            <pc:sldMk cId="0" sldId="297"/>
            <ac:grpSpMk id="2871" creationId="{00000000-0000-0000-0000-000000000000}"/>
          </ac:grpSpMkLst>
        </pc:grpChg>
        <pc:grpChg chg="del">
          <ac:chgData name="Rocio Gonzalez Colcerasa" userId="" providerId="" clId="Web-{ED77D52A-FA02-47A0-AB91-6257AD21EC3A}" dt="2022-03-07T12:40:45.971" v="122"/>
          <ac:grpSpMkLst>
            <pc:docMk/>
            <pc:sldMk cId="0" sldId="297"/>
            <ac:grpSpMk id="2874" creationId="{00000000-0000-0000-0000-000000000000}"/>
          </ac:grpSpMkLst>
        </pc:grpChg>
        <pc:grpChg chg="del">
          <ac:chgData name="Rocio Gonzalez Colcerasa" userId="" providerId="" clId="Web-{ED77D52A-FA02-47A0-AB91-6257AD21EC3A}" dt="2022-03-07T12:40:44.064" v="121"/>
          <ac:grpSpMkLst>
            <pc:docMk/>
            <pc:sldMk cId="0" sldId="297"/>
            <ac:grpSpMk id="2878" creationId="{00000000-0000-0000-0000-000000000000}"/>
          </ac:grpSpMkLst>
        </pc:grpChg>
        <pc:cxnChg chg="mod">
          <ac:chgData name="Rocio Gonzalez Colcerasa" userId="" providerId="" clId="Web-{ED77D52A-FA02-47A0-AB91-6257AD21EC3A}" dt="2022-03-07T12:40:25.423" v="117" actId="1076"/>
          <ac:cxnSpMkLst>
            <pc:docMk/>
            <pc:sldMk cId="0" sldId="297"/>
            <ac:cxnSpMk id="2881" creationId="{00000000-0000-0000-0000-000000000000}"/>
          </ac:cxnSpMkLst>
        </pc:cxnChg>
      </pc:sldChg>
      <pc:sldChg chg="del">
        <pc:chgData name="Rocio Gonzalez Colcerasa" userId="" providerId="" clId="Web-{ED77D52A-FA02-47A0-AB91-6257AD21EC3A}" dt="2022-03-07T15:14:33.471" v="1563"/>
        <pc:sldMkLst>
          <pc:docMk/>
          <pc:sldMk cId="0" sldId="298"/>
        </pc:sldMkLst>
      </pc:sldChg>
      <pc:sldChg chg="del">
        <pc:chgData name="Rocio Gonzalez Colcerasa" userId="" providerId="" clId="Web-{ED77D52A-FA02-47A0-AB91-6257AD21EC3A}" dt="2022-03-07T13:37:35.153" v="830"/>
        <pc:sldMkLst>
          <pc:docMk/>
          <pc:sldMk cId="0" sldId="299"/>
        </pc:sldMkLst>
      </pc:sldChg>
      <pc:sldChg chg="addSp delSp modSp new">
        <pc:chgData name="Rocio Gonzalez Colcerasa" userId="" providerId="" clId="Web-{ED77D52A-FA02-47A0-AB91-6257AD21EC3A}" dt="2022-03-07T14:45:42.254" v="1364" actId="1076"/>
        <pc:sldMkLst>
          <pc:docMk/>
          <pc:sldMk cId="1939901048" sldId="300"/>
        </pc:sldMkLst>
        <pc:spChg chg="del">
          <ac:chgData name="Rocio Gonzalez Colcerasa" userId="" providerId="" clId="Web-{ED77D52A-FA02-47A0-AB91-6257AD21EC3A}" dt="2022-03-07T12:52:49.186" v="189"/>
          <ac:spMkLst>
            <pc:docMk/>
            <pc:sldMk cId="1939901048" sldId="300"/>
            <ac:spMk id="2" creationId="{253E9B75-5B34-4D25-817A-8E4C9074FBC7}"/>
          </ac:spMkLst>
        </pc:spChg>
        <pc:spChg chg="mod">
          <ac:chgData name="Rocio Gonzalez Colcerasa" userId="" providerId="" clId="Web-{ED77D52A-FA02-47A0-AB91-6257AD21EC3A}" dt="2022-03-07T13:11:58.705" v="482" actId="1076"/>
          <ac:spMkLst>
            <pc:docMk/>
            <pc:sldMk cId="1939901048" sldId="300"/>
            <ac:spMk id="3" creationId="{DC7B6375-73BC-4393-972D-F47E801F7B86}"/>
          </ac:spMkLst>
        </pc:spChg>
        <pc:spChg chg="add del mod">
          <ac:chgData name="Rocio Gonzalez Colcerasa" userId="" providerId="" clId="Web-{ED77D52A-FA02-47A0-AB91-6257AD21EC3A}" dt="2022-03-07T13:24:16.452" v="661"/>
          <ac:spMkLst>
            <pc:docMk/>
            <pc:sldMk cId="1939901048" sldId="300"/>
            <ac:spMk id="5" creationId="{FD09ABF1-60C3-488C-935B-5B7CF16D4C51}"/>
          </ac:spMkLst>
        </pc:spChg>
        <pc:spChg chg="add mod">
          <ac:chgData name="Rocio Gonzalez Colcerasa" userId="" providerId="" clId="Web-{ED77D52A-FA02-47A0-AB91-6257AD21EC3A}" dt="2022-03-07T13:12:03.706" v="483" actId="1076"/>
          <ac:spMkLst>
            <pc:docMk/>
            <pc:sldMk cId="1939901048" sldId="300"/>
            <ac:spMk id="10" creationId="{45930010-CE1B-4FDB-A3BB-8DD28BED4655}"/>
          </ac:spMkLst>
        </pc:spChg>
        <pc:spChg chg="add mod">
          <ac:chgData name="Rocio Gonzalez Colcerasa" userId="" providerId="" clId="Web-{ED77D52A-FA02-47A0-AB91-6257AD21EC3A}" dt="2022-03-07T13:27:05.112" v="707" actId="1076"/>
          <ac:spMkLst>
            <pc:docMk/>
            <pc:sldMk cId="1939901048" sldId="300"/>
            <ac:spMk id="11" creationId="{AE84B72D-2140-46CE-AC83-6BEBC4FF551F}"/>
          </ac:spMkLst>
        </pc:spChg>
        <pc:spChg chg="add mod">
          <ac:chgData name="Rocio Gonzalez Colcerasa" userId="" providerId="" clId="Web-{ED77D52A-FA02-47A0-AB91-6257AD21EC3A}" dt="2022-03-07T14:26:37.016" v="1174" actId="1076"/>
          <ac:spMkLst>
            <pc:docMk/>
            <pc:sldMk cId="1939901048" sldId="300"/>
            <ac:spMk id="12" creationId="{050ACCC1-D7B6-4538-8FB4-8D48829C64E8}"/>
          </ac:spMkLst>
        </pc:spChg>
        <pc:spChg chg="add mod">
          <ac:chgData name="Rocio Gonzalez Colcerasa" userId="" providerId="" clId="Web-{ED77D52A-FA02-47A0-AB91-6257AD21EC3A}" dt="2022-03-07T14:45:42.254" v="1364" actId="1076"/>
          <ac:spMkLst>
            <pc:docMk/>
            <pc:sldMk cId="1939901048" sldId="300"/>
            <ac:spMk id="15" creationId="{56CBCD66-1A04-4640-92CD-46D5E25838ED}"/>
          </ac:spMkLst>
        </pc:spChg>
        <pc:grpChg chg="add">
          <ac:chgData name="Rocio Gonzalez Colcerasa" userId="" providerId="" clId="Web-{ED77D52A-FA02-47A0-AB91-6257AD21EC3A}" dt="2022-03-07T13:28:36.379" v="722"/>
          <ac:grpSpMkLst>
            <pc:docMk/>
            <pc:sldMk cId="1939901048" sldId="300"/>
            <ac:grpSpMk id="13" creationId="{17998015-C05A-4FA9-BD67-ED12BFEDF345}"/>
          </ac:grpSpMkLst>
        </pc:grpChg>
        <pc:picChg chg="add mod">
          <ac:chgData name="Rocio Gonzalez Colcerasa" userId="" providerId="" clId="Web-{ED77D52A-FA02-47A0-AB91-6257AD21EC3A}" dt="2022-03-07T13:24:43.984" v="667" actId="1076"/>
          <ac:picMkLst>
            <pc:docMk/>
            <pc:sldMk cId="1939901048" sldId="300"/>
            <ac:picMk id="6" creationId="{2D5129E3-78DA-4800-B7F3-849B6AFD7FFD}"/>
          </ac:picMkLst>
        </pc:picChg>
        <pc:cxnChg chg="add mod">
          <ac:chgData name="Rocio Gonzalez Colcerasa" userId="" providerId="" clId="Web-{ED77D52A-FA02-47A0-AB91-6257AD21EC3A}" dt="2022-03-07T13:11:53.596" v="481" actId="1076"/>
          <ac:cxnSpMkLst>
            <pc:docMk/>
            <pc:sldMk cId="1939901048" sldId="300"/>
            <ac:cxnSpMk id="8" creationId="{BB6D8A62-8212-45B6-9D99-50CB2BCE766B}"/>
          </ac:cxnSpMkLst>
        </pc:cxnChg>
      </pc:sldChg>
      <pc:sldChg chg="addSp delSp modSp new">
        <pc:chgData name="Rocio Gonzalez Colcerasa" userId="" providerId="" clId="Web-{ED77D52A-FA02-47A0-AB91-6257AD21EC3A}" dt="2022-03-07T13:13:57.926" v="506" actId="20577"/>
        <pc:sldMkLst>
          <pc:docMk/>
          <pc:sldMk cId="1638318979" sldId="301"/>
        </pc:sldMkLst>
        <pc:spChg chg="del">
          <ac:chgData name="Rocio Gonzalez Colcerasa" userId="" providerId="" clId="Web-{ED77D52A-FA02-47A0-AB91-6257AD21EC3A}" dt="2022-03-07T12:52:41.358" v="187"/>
          <ac:spMkLst>
            <pc:docMk/>
            <pc:sldMk cId="1638318979" sldId="301"/>
            <ac:spMk id="2" creationId="{F93D6CCB-E00C-4873-832A-CA9E54A35800}"/>
          </ac:spMkLst>
        </pc:spChg>
        <pc:spChg chg="mod">
          <ac:chgData name="Rocio Gonzalez Colcerasa" userId="" providerId="" clId="Web-{ED77D52A-FA02-47A0-AB91-6257AD21EC3A}" dt="2022-03-07T13:13:57.926" v="506" actId="20577"/>
          <ac:spMkLst>
            <pc:docMk/>
            <pc:sldMk cId="1638318979" sldId="301"/>
            <ac:spMk id="3" creationId="{AB5F1434-7E6E-4CE9-AE34-31CDDB4E8141}"/>
          </ac:spMkLst>
        </pc:spChg>
        <pc:spChg chg="add mod">
          <ac:chgData name="Rocio Gonzalez Colcerasa" userId="" providerId="" clId="Web-{ED77D52A-FA02-47A0-AB91-6257AD21EC3A}" dt="2022-03-07T13:13:39.988" v="492" actId="1076"/>
          <ac:spMkLst>
            <pc:docMk/>
            <pc:sldMk cId="1638318979" sldId="301"/>
            <ac:spMk id="5" creationId="{3E1E0C6F-5480-4B47-AF05-D8D31F6E374D}"/>
          </ac:spMkLst>
        </pc:spChg>
        <pc:cxnChg chg="add mod">
          <ac:chgData name="Rocio Gonzalez Colcerasa" userId="" providerId="" clId="Web-{ED77D52A-FA02-47A0-AB91-6257AD21EC3A}" dt="2022-03-07T13:13:43.395" v="493" actId="1076"/>
          <ac:cxnSpMkLst>
            <pc:docMk/>
            <pc:sldMk cId="1638318979" sldId="301"/>
            <ac:cxnSpMk id="7" creationId="{FB92A3D5-23FF-4180-B402-FC59C02E406B}"/>
          </ac:cxnSpMkLst>
        </pc:cxnChg>
      </pc:sldChg>
      <pc:sldChg chg="addSp modSp del ord">
        <pc:chgData name="Rocio Gonzalez Colcerasa" userId="" providerId="" clId="Web-{ED77D52A-FA02-47A0-AB91-6257AD21EC3A}" dt="2022-03-07T15:12:15.547" v="1560" actId="1076"/>
        <pc:sldMkLst>
          <pc:docMk/>
          <pc:sldMk cId="3712650845" sldId="302"/>
        </pc:sldMkLst>
        <pc:spChg chg="mod">
          <ac:chgData name="Rocio Gonzalez Colcerasa" userId="" providerId="" clId="Web-{ED77D52A-FA02-47A0-AB91-6257AD21EC3A}" dt="2022-03-07T15:12:15.547" v="1560" actId="1076"/>
          <ac:spMkLst>
            <pc:docMk/>
            <pc:sldMk cId="3712650845" sldId="302"/>
            <ac:spMk id="2" creationId="{F2A61E9D-5B24-40E3-8E9F-C71233354347}"/>
          </ac:spMkLst>
        </pc:spChg>
        <pc:spChg chg="del">
          <ac:chgData name="Rocio Gonzalez Colcerasa" userId="" providerId="" clId="Web-{ED77D52A-FA02-47A0-AB91-6257AD21EC3A}" dt="2022-03-07T12:53:27.843" v="196"/>
          <ac:spMkLst>
            <pc:docMk/>
            <pc:sldMk cId="3712650845" sldId="302"/>
            <ac:spMk id="2" creationId="{F4FF07F5-0478-4830-B829-8222EEC28B48}"/>
          </ac:spMkLst>
        </pc:spChg>
        <pc:spChg chg="del">
          <ac:chgData name="Rocio Gonzalez Colcerasa" userId="" providerId="" clId="Web-{ED77D52A-FA02-47A0-AB91-6257AD21EC3A}" dt="2022-03-07T12:54:28.860" v="204"/>
          <ac:spMkLst>
            <pc:docMk/>
            <pc:sldMk cId="3712650845" sldId="302"/>
            <ac:spMk id="3" creationId="{CF5BCF8F-EC52-4B51-9D39-47776BA578AE}"/>
          </ac:spMkLst>
        </pc:spChg>
        <pc:spChg chg="add del">
          <ac:chgData name="Rocio Gonzalez Colcerasa" userId="" providerId="" clId="Web-{ED77D52A-FA02-47A0-AB91-6257AD21EC3A}" dt="2022-03-07T12:54:54.204" v="213"/>
          <ac:spMkLst>
            <pc:docMk/>
            <pc:sldMk cId="3712650845" sldId="302"/>
            <ac:spMk id="5" creationId="{0ACA4802-0EA9-490B-A6EF-85CCADBBB10C}"/>
          </ac:spMkLst>
        </pc:spChg>
        <pc:spChg chg="add mod">
          <ac:chgData name="Rocio Gonzalez Colcerasa" userId="" providerId="" clId="Web-{ED77D52A-FA02-47A0-AB91-6257AD21EC3A}" dt="2022-03-07T14:45:52.536" v="1366" actId="1076"/>
          <ac:spMkLst>
            <pc:docMk/>
            <pc:sldMk cId="3712650845" sldId="302"/>
            <ac:spMk id="16" creationId="{41EC99F4-FC24-4D2F-A200-F4E7D15CC944}"/>
          </ac:spMkLst>
        </pc:spChg>
        <pc:picChg chg="add mod">
          <ac:chgData name="Rocio Gonzalez Colcerasa" userId="" providerId="" clId="Web-{ED77D52A-FA02-47A0-AB91-6257AD21EC3A}" dt="2022-03-07T15:12:10.609" v="1559" actId="1076"/>
          <ac:picMkLst>
            <pc:docMk/>
            <pc:sldMk cId="3712650845" sldId="302"/>
            <ac:picMk id="12" creationId="{2E2A4786-F3D1-41C8-9C6F-7186FEBFDD66}"/>
          </ac:picMkLst>
        </pc:picChg>
        <pc:cxnChg chg="add del">
          <ac:chgData name="Rocio Gonzalez Colcerasa" userId="" providerId="" clId="Web-{ED77D52A-FA02-47A0-AB91-6257AD21EC3A}" dt="2022-03-07T12:54:59.876" v="215"/>
          <ac:cxnSpMkLst>
            <pc:docMk/>
            <pc:sldMk cId="3712650845" sldId="302"/>
            <ac:cxnSpMk id="7" creationId="{5FF2CD53-652B-4B70-9B8D-D518988B5B63}"/>
          </ac:cxnSpMkLst>
        </pc:cxnChg>
        <pc:cxnChg chg="add del">
          <ac:chgData name="Rocio Gonzalez Colcerasa" userId="" providerId="" clId="Web-{ED77D52A-FA02-47A0-AB91-6257AD21EC3A}" dt="2022-03-07T12:54:31.719" v="205"/>
          <ac:cxnSpMkLst>
            <pc:docMk/>
            <pc:sldMk cId="3712650845" sldId="302"/>
            <ac:cxnSpMk id="9" creationId="{099EB9AA-2389-4422-87EC-CE1386298591}"/>
          </ac:cxnSpMkLst>
        </pc:cxnChg>
        <pc:cxnChg chg="add del">
          <ac:chgData name="Rocio Gonzalez Colcerasa" userId="" providerId="" clId="Web-{ED77D52A-FA02-47A0-AB91-6257AD21EC3A}" dt="2022-03-07T12:54:35.485" v="207"/>
          <ac:cxnSpMkLst>
            <pc:docMk/>
            <pc:sldMk cId="3712650845" sldId="302"/>
            <ac:cxnSpMk id="11" creationId="{D0BA04FB-AD0B-4550-9A36-E190761AEF5B}"/>
          </ac:cxnSpMkLst>
        </pc:cxnChg>
        <pc:cxnChg chg="add">
          <ac:chgData name="Rocio Gonzalez Colcerasa" userId="" providerId="" clId="Web-{ED77D52A-FA02-47A0-AB91-6257AD21EC3A}" dt="2022-03-07T14:40:22.093" v="1304"/>
          <ac:cxnSpMkLst>
            <pc:docMk/>
            <pc:sldMk cId="3712650845" sldId="302"/>
            <ac:cxnSpMk id="14" creationId="{A03B0605-8C04-4524-AFB3-CB1BD23FBCA9}"/>
          </ac:cxnSpMkLst>
        </pc:cxnChg>
      </pc:sldChg>
      <pc:sldChg chg="addSp delSp modSp new">
        <pc:chgData name="Rocio Gonzalez Colcerasa" userId="" providerId="" clId="Web-{ED77D52A-FA02-47A0-AB91-6257AD21EC3A}" dt="2022-03-07T14:44:32.128" v="1354" actId="1076"/>
        <pc:sldMkLst>
          <pc:docMk/>
          <pc:sldMk cId="439608507" sldId="303"/>
        </pc:sldMkLst>
        <pc:spChg chg="del">
          <ac:chgData name="Rocio Gonzalez Colcerasa" userId="" providerId="" clId="Web-{ED77D52A-FA02-47A0-AB91-6257AD21EC3A}" dt="2022-03-07T12:55:24.689" v="221"/>
          <ac:spMkLst>
            <pc:docMk/>
            <pc:sldMk cId="439608507" sldId="303"/>
            <ac:spMk id="2" creationId="{B8A8FE79-71D8-47BD-A81F-7E2E6EFEDBC0}"/>
          </ac:spMkLst>
        </pc:spChg>
        <pc:spChg chg="mod">
          <ac:chgData name="Rocio Gonzalez Colcerasa" userId="" providerId="" clId="Web-{ED77D52A-FA02-47A0-AB91-6257AD21EC3A}" dt="2022-03-07T13:14:52.115" v="511" actId="1076"/>
          <ac:spMkLst>
            <pc:docMk/>
            <pc:sldMk cId="439608507" sldId="303"/>
            <ac:spMk id="3" creationId="{04117733-F8F7-4F47-9D3A-9043AABA0412}"/>
          </ac:spMkLst>
        </pc:spChg>
        <pc:spChg chg="add del mod">
          <ac:chgData name="Rocio Gonzalez Colcerasa" userId="" providerId="" clId="Web-{ED77D52A-FA02-47A0-AB91-6257AD21EC3A}" dt="2022-03-07T14:13:04.987" v="1001"/>
          <ac:spMkLst>
            <pc:docMk/>
            <pc:sldMk cId="439608507" sldId="303"/>
            <ac:spMk id="5" creationId="{9D934FA9-4614-4F31-A1D3-C980794063E6}"/>
          </ac:spMkLst>
        </pc:spChg>
        <pc:spChg chg="add del mod">
          <ac:chgData name="Rocio Gonzalez Colcerasa" userId="" providerId="" clId="Web-{ED77D52A-FA02-47A0-AB91-6257AD21EC3A}" dt="2022-03-07T13:15:00.052" v="514"/>
          <ac:spMkLst>
            <pc:docMk/>
            <pc:sldMk cId="439608507" sldId="303"/>
            <ac:spMk id="9" creationId="{AFE39606-AA4D-4134-B842-83114967B2B8}"/>
          </ac:spMkLst>
        </pc:spChg>
        <pc:spChg chg="add mod">
          <ac:chgData name="Rocio Gonzalez Colcerasa" userId="" providerId="" clId="Web-{ED77D52A-FA02-47A0-AB91-6257AD21EC3A}" dt="2022-03-07T13:15:50.663" v="523" actId="1076"/>
          <ac:spMkLst>
            <pc:docMk/>
            <pc:sldMk cId="439608507" sldId="303"/>
            <ac:spMk id="11" creationId="{DB4B8982-A880-4360-9C19-86A44A5B4AE4}"/>
          </ac:spMkLst>
        </pc:spChg>
        <pc:spChg chg="add mod">
          <ac:chgData name="Rocio Gonzalez Colcerasa" userId="" providerId="" clId="Web-{ED77D52A-FA02-47A0-AB91-6257AD21EC3A}" dt="2022-03-07T14:16:25.849" v="1035" actId="14100"/>
          <ac:spMkLst>
            <pc:docMk/>
            <pc:sldMk cId="439608507" sldId="303"/>
            <ac:spMk id="13" creationId="{BDD308BE-1364-4E43-BB1B-B549AE34D4D0}"/>
          </ac:spMkLst>
        </pc:spChg>
        <pc:spChg chg="add mod">
          <ac:chgData name="Rocio Gonzalez Colcerasa" userId="" providerId="" clId="Web-{ED77D52A-FA02-47A0-AB91-6257AD21EC3A}" dt="2022-03-07T14:16:14.068" v="1031" actId="1076"/>
          <ac:spMkLst>
            <pc:docMk/>
            <pc:sldMk cId="439608507" sldId="303"/>
            <ac:spMk id="14" creationId="{57361CE9-8554-4D36-B611-D461FBBFA073}"/>
          </ac:spMkLst>
        </pc:spChg>
        <pc:picChg chg="add del mod">
          <ac:chgData name="Rocio Gonzalez Colcerasa" userId="" providerId="" clId="Web-{ED77D52A-FA02-47A0-AB91-6257AD21EC3A}" dt="2022-03-07T13:59:25.004" v="930"/>
          <ac:picMkLst>
            <pc:docMk/>
            <pc:sldMk cId="439608507" sldId="303"/>
            <ac:picMk id="8" creationId="{0CA656CE-5920-4367-AC97-24CE7CFC5009}"/>
          </ac:picMkLst>
        </pc:picChg>
        <pc:picChg chg="add mod">
          <ac:chgData name="Rocio Gonzalez Colcerasa" userId="" providerId="" clId="Web-{ED77D52A-FA02-47A0-AB91-6257AD21EC3A}" dt="2022-03-07T14:44:32.128" v="1354" actId="1076"/>
          <ac:picMkLst>
            <pc:docMk/>
            <pc:sldMk cId="439608507" sldId="303"/>
            <ac:picMk id="12" creationId="{BEF7E7BD-697E-4909-8E7E-7A2934DE0B7D}"/>
          </ac:picMkLst>
        </pc:picChg>
        <pc:cxnChg chg="add mod">
          <ac:chgData name="Rocio Gonzalez Colcerasa" userId="" providerId="" clId="Web-{ED77D52A-FA02-47A0-AB91-6257AD21EC3A}" dt="2022-03-07T13:14:29.130" v="508" actId="1076"/>
          <ac:cxnSpMkLst>
            <pc:docMk/>
            <pc:sldMk cId="439608507" sldId="303"/>
            <ac:cxnSpMk id="7" creationId="{03878A2C-E728-40C6-9B2A-3B3F4D17AA5A}"/>
          </ac:cxnSpMkLst>
        </pc:cxnChg>
      </pc:sldChg>
      <pc:sldChg chg="addSp delSp modSp del">
        <pc:chgData name="Rocio Gonzalez Colcerasa" userId="" providerId="" clId="Web-{ED77D52A-FA02-47A0-AB91-6257AD21EC3A}" dt="2022-03-07T14:48:49.414" v="1375"/>
        <pc:sldMkLst>
          <pc:docMk/>
          <pc:sldMk cId="1972817536" sldId="304"/>
        </pc:sldMkLst>
        <pc:spChg chg="del">
          <ac:chgData name="Rocio Gonzalez Colcerasa" userId="" providerId="" clId="Web-{ED77D52A-FA02-47A0-AB91-6257AD21EC3A}" dt="2022-03-07T12:58:10.738" v="268"/>
          <ac:spMkLst>
            <pc:docMk/>
            <pc:sldMk cId="1972817536" sldId="304"/>
            <ac:spMk id="2" creationId="{B210B9F6-B5D5-424A-B08A-6C90B4825C94}"/>
          </ac:spMkLst>
        </pc:spChg>
        <pc:spChg chg="del">
          <ac:chgData name="Rocio Gonzalez Colcerasa" userId="" providerId="" clId="Web-{ED77D52A-FA02-47A0-AB91-6257AD21EC3A}" dt="2022-03-07T12:58:09.129" v="267"/>
          <ac:spMkLst>
            <pc:docMk/>
            <pc:sldMk cId="1972817536" sldId="304"/>
            <ac:spMk id="3" creationId="{8BB523E0-9C6A-4405-9D3D-7C3834800A8F}"/>
          </ac:spMkLst>
        </pc:spChg>
        <pc:picChg chg="add del mod">
          <ac:chgData name="Rocio Gonzalez Colcerasa" userId="" providerId="" clId="Web-{ED77D52A-FA02-47A0-AB91-6257AD21EC3A}" dt="2022-03-07T14:00:06.114" v="935"/>
          <ac:picMkLst>
            <pc:docMk/>
            <pc:sldMk cId="1972817536" sldId="304"/>
            <ac:picMk id="4" creationId="{4153E2AD-84B2-4DA5-8CA7-10478CC2AD84}"/>
          </ac:picMkLst>
        </pc:picChg>
        <pc:picChg chg="add del mod modCrop">
          <ac:chgData name="Rocio Gonzalez Colcerasa" userId="" providerId="" clId="Web-{ED77D52A-FA02-47A0-AB91-6257AD21EC3A}" dt="2022-03-07T14:01:01.552" v="945"/>
          <ac:picMkLst>
            <pc:docMk/>
            <pc:sldMk cId="1972817536" sldId="304"/>
            <ac:picMk id="5" creationId="{83EAA8BE-E727-471F-931B-D24971978B17}"/>
          </ac:picMkLst>
        </pc:picChg>
        <pc:picChg chg="add del mod">
          <ac:chgData name="Rocio Gonzalez Colcerasa" userId="" providerId="" clId="Web-{ED77D52A-FA02-47A0-AB91-6257AD21EC3A}" dt="2022-03-07T14:02:32.695" v="954"/>
          <ac:picMkLst>
            <pc:docMk/>
            <pc:sldMk cId="1972817536" sldId="304"/>
            <ac:picMk id="6" creationId="{5876DCA0-7E81-473F-8340-F3CC9F3CFE79}"/>
          </ac:picMkLst>
        </pc:picChg>
        <pc:picChg chg="add del mod">
          <ac:chgData name="Rocio Gonzalez Colcerasa" userId="" providerId="" clId="Web-{ED77D52A-FA02-47A0-AB91-6257AD21EC3A}" dt="2022-03-07T14:48:49.414" v="1375"/>
          <ac:picMkLst>
            <pc:docMk/>
            <pc:sldMk cId="1972817536" sldId="304"/>
            <ac:picMk id="7" creationId="{AEF73966-2941-46D9-8BD5-7EF4C6764A1F}"/>
          </ac:picMkLst>
        </pc:picChg>
      </pc:sldChg>
      <pc:sldChg chg="addSp delSp modSp new ord">
        <pc:chgData name="Rocio Gonzalez Colcerasa" userId="" providerId="" clId="Web-{ED77D52A-FA02-47A0-AB91-6257AD21EC3A}" dt="2022-03-07T15:14:15.627" v="1562" actId="20577"/>
        <pc:sldMkLst>
          <pc:docMk/>
          <pc:sldMk cId="987591437" sldId="305"/>
        </pc:sldMkLst>
        <pc:spChg chg="del">
          <ac:chgData name="Rocio Gonzalez Colcerasa" userId="" providerId="" clId="Web-{ED77D52A-FA02-47A0-AB91-6257AD21EC3A}" dt="2022-03-07T13:04:43.557" v="333"/>
          <ac:spMkLst>
            <pc:docMk/>
            <pc:sldMk cId="987591437" sldId="305"/>
            <ac:spMk id="2" creationId="{EF70E08B-85C2-409D-8110-1EC79483CDC6}"/>
          </ac:spMkLst>
        </pc:spChg>
        <pc:spChg chg="mod">
          <ac:chgData name="Rocio Gonzalez Colcerasa" userId="" providerId="" clId="Web-{ED77D52A-FA02-47A0-AB91-6257AD21EC3A}" dt="2022-03-07T15:14:15.627" v="1562" actId="20577"/>
          <ac:spMkLst>
            <pc:docMk/>
            <pc:sldMk cId="987591437" sldId="305"/>
            <ac:spMk id="3" creationId="{D77C5CDB-46A6-4751-B2B2-706260E230BB}"/>
          </ac:spMkLst>
        </pc:spChg>
        <pc:spChg chg="add del mod">
          <ac:chgData name="Rocio Gonzalez Colcerasa" userId="" providerId="" clId="Web-{ED77D52A-FA02-47A0-AB91-6257AD21EC3A}" dt="2022-03-07T14:49:14.945" v="1379"/>
          <ac:spMkLst>
            <pc:docMk/>
            <pc:sldMk cId="987591437" sldId="305"/>
            <ac:spMk id="5" creationId="{E808AFAA-D921-4E4E-82C0-7FF5F9418263}"/>
          </ac:spMkLst>
        </pc:spChg>
        <pc:spChg chg="add mod">
          <ac:chgData name="Rocio Gonzalez Colcerasa" userId="" providerId="" clId="Web-{ED77D52A-FA02-47A0-AB91-6257AD21EC3A}" dt="2022-03-07T14:49:45.274" v="1387" actId="1076"/>
          <ac:spMkLst>
            <pc:docMk/>
            <pc:sldMk cId="987591437" sldId="305"/>
            <ac:spMk id="10" creationId="{A5010339-724E-449B-858E-6EDE80F20267}"/>
          </ac:spMkLst>
        </pc:spChg>
        <pc:spChg chg="add mod">
          <ac:chgData name="Rocio Gonzalez Colcerasa" userId="" providerId="" clId="Web-{ED77D52A-FA02-47A0-AB91-6257AD21EC3A}" dt="2022-03-07T14:49:33.383" v="1384"/>
          <ac:spMkLst>
            <pc:docMk/>
            <pc:sldMk cId="987591437" sldId="305"/>
            <ac:spMk id="12" creationId="{2D3DC9F9-1DD9-4F19-AB81-47D276BF2529}"/>
          </ac:spMkLst>
        </pc:spChg>
        <pc:picChg chg="add del mod">
          <ac:chgData name="Rocio Gonzalez Colcerasa" userId="" providerId="" clId="Web-{ED77D52A-FA02-47A0-AB91-6257AD21EC3A}" dt="2022-03-07T14:19:23.555" v="1056"/>
          <ac:picMkLst>
            <pc:docMk/>
            <pc:sldMk cId="987591437" sldId="305"/>
            <ac:picMk id="8" creationId="{F2FDA340-2111-4ECC-8F51-F23ABDAE58DE}"/>
          </ac:picMkLst>
        </pc:picChg>
        <pc:picChg chg="add mod">
          <ac:chgData name="Rocio Gonzalez Colcerasa" userId="" providerId="" clId="Web-{ED77D52A-FA02-47A0-AB91-6257AD21EC3A}" dt="2022-03-07T14:49:38.446" v="1385" actId="1076"/>
          <ac:picMkLst>
            <pc:docMk/>
            <pc:sldMk cId="987591437" sldId="305"/>
            <ac:picMk id="11" creationId="{BD94ED8D-72E0-4BFB-AFD0-0C5C11CF1A3C}"/>
          </ac:picMkLst>
        </pc:picChg>
        <pc:cxnChg chg="add mod">
          <ac:chgData name="Rocio Gonzalez Colcerasa" userId="" providerId="" clId="Web-{ED77D52A-FA02-47A0-AB91-6257AD21EC3A}" dt="2022-03-07T13:17:06.523" v="531" actId="1076"/>
          <ac:cxnSpMkLst>
            <pc:docMk/>
            <pc:sldMk cId="987591437" sldId="305"/>
            <ac:cxnSpMk id="7" creationId="{49FF1958-C112-463D-A0B5-1B76C56F6960}"/>
          </ac:cxnSpMkLst>
        </pc:cxnChg>
      </pc:sldChg>
      <pc:sldChg chg="addSp delSp modSp del ord">
        <pc:chgData name="Rocio Gonzalez Colcerasa" userId="" providerId="" clId="Web-{ED77D52A-FA02-47A0-AB91-6257AD21EC3A}" dt="2022-03-07T14:18:40.164" v="1055" actId="1076"/>
        <pc:sldMkLst>
          <pc:docMk/>
          <pc:sldMk cId="1695355084" sldId="306"/>
        </pc:sldMkLst>
        <pc:spChg chg="del">
          <ac:chgData name="Rocio Gonzalez Colcerasa" userId="" providerId="" clId="Web-{ED77D52A-FA02-47A0-AB91-6257AD21EC3A}" dt="2022-03-07T13:02:19.321" v="304"/>
          <ac:spMkLst>
            <pc:docMk/>
            <pc:sldMk cId="1695355084" sldId="306"/>
            <ac:spMk id="2" creationId="{2B3E9BB6-C818-406A-AFA7-A4FCE92757C0}"/>
          </ac:spMkLst>
        </pc:spChg>
        <pc:spChg chg="del">
          <ac:chgData name="Rocio Gonzalez Colcerasa" userId="" providerId="" clId="Web-{ED77D52A-FA02-47A0-AB91-6257AD21EC3A}" dt="2022-03-07T13:00:06.631" v="286"/>
          <ac:spMkLst>
            <pc:docMk/>
            <pc:sldMk cId="1695355084" sldId="306"/>
            <ac:spMk id="3" creationId="{717C7581-E7E6-450F-92C9-7A09D308C414}"/>
          </ac:spMkLst>
        </pc:spChg>
        <pc:spChg chg="add mod">
          <ac:chgData name="Rocio Gonzalez Colcerasa" userId="" providerId="" clId="Web-{ED77D52A-FA02-47A0-AB91-6257AD21EC3A}" dt="2022-03-07T13:42:09.033" v="865" actId="14100"/>
          <ac:spMkLst>
            <pc:docMk/>
            <pc:sldMk cId="1695355084" sldId="306"/>
            <ac:spMk id="8" creationId="{EACE213A-DCC9-407C-A968-CB3EF10C2683}"/>
          </ac:spMkLst>
        </pc:spChg>
        <pc:spChg chg="add mod">
          <ac:chgData name="Rocio Gonzalez Colcerasa" userId="" providerId="" clId="Web-{ED77D52A-FA02-47A0-AB91-6257AD21EC3A}" dt="2022-03-07T13:42:05.314" v="864" actId="1076"/>
          <ac:spMkLst>
            <pc:docMk/>
            <pc:sldMk cId="1695355084" sldId="306"/>
            <ac:spMk id="9" creationId="{3E3D1C27-FDE3-4AF4-98D2-BDF0FB3AC8D3}"/>
          </ac:spMkLst>
        </pc:spChg>
        <pc:picChg chg="add del mod modCrop">
          <ac:chgData name="Rocio Gonzalez Colcerasa" userId="" providerId="" clId="Web-{ED77D52A-FA02-47A0-AB91-6257AD21EC3A}" dt="2022-03-07T13:01:41.101" v="294"/>
          <ac:picMkLst>
            <pc:docMk/>
            <pc:sldMk cId="1695355084" sldId="306"/>
            <ac:picMk id="4" creationId="{6AB252A9-124A-4986-BD73-92F90DB5CC5E}"/>
          </ac:picMkLst>
        </pc:picChg>
        <pc:picChg chg="add del mod">
          <ac:chgData name="Rocio Gonzalez Colcerasa" userId="" providerId="" clId="Web-{ED77D52A-FA02-47A0-AB91-6257AD21EC3A}" dt="2022-03-07T13:02:00.898" v="299"/>
          <ac:picMkLst>
            <pc:docMk/>
            <pc:sldMk cId="1695355084" sldId="306"/>
            <ac:picMk id="5" creationId="{C536D181-969B-4FE2-8FE8-4763297C984C}"/>
          </ac:picMkLst>
        </pc:picChg>
        <pc:picChg chg="add del mod modCrop">
          <ac:chgData name="Rocio Gonzalez Colcerasa" userId="" providerId="" clId="Web-{ED77D52A-FA02-47A0-AB91-6257AD21EC3A}" dt="2022-03-07T14:10:00.968" v="982"/>
          <ac:picMkLst>
            <pc:docMk/>
            <pc:sldMk cId="1695355084" sldId="306"/>
            <ac:picMk id="6" creationId="{D899ACBC-5412-49A1-AC91-33D23C84407E}"/>
          </ac:picMkLst>
        </pc:picChg>
        <pc:picChg chg="add del mod modCrop">
          <ac:chgData name="Rocio Gonzalez Colcerasa" userId="" providerId="" clId="Web-{ED77D52A-FA02-47A0-AB91-6257AD21EC3A}" dt="2022-03-07T14:10:16.702" v="988"/>
          <ac:picMkLst>
            <pc:docMk/>
            <pc:sldMk cId="1695355084" sldId="306"/>
            <ac:picMk id="7" creationId="{875513A9-E1D1-49FF-BBD3-2BCA9090FF97}"/>
          </ac:picMkLst>
        </pc:picChg>
        <pc:picChg chg="add mod">
          <ac:chgData name="Rocio Gonzalez Colcerasa" userId="" providerId="" clId="Web-{ED77D52A-FA02-47A0-AB91-6257AD21EC3A}" dt="2022-03-07T14:18:34.539" v="1053" actId="1076"/>
          <ac:picMkLst>
            <pc:docMk/>
            <pc:sldMk cId="1695355084" sldId="306"/>
            <ac:picMk id="10" creationId="{1D87B380-5B9B-4903-B16D-251789B1BEDA}"/>
          </ac:picMkLst>
        </pc:picChg>
        <pc:picChg chg="add mod">
          <ac:chgData name="Rocio Gonzalez Colcerasa" userId="" providerId="" clId="Web-{ED77D52A-FA02-47A0-AB91-6257AD21EC3A}" dt="2022-03-07T14:18:40.164" v="1055" actId="1076"/>
          <ac:picMkLst>
            <pc:docMk/>
            <pc:sldMk cId="1695355084" sldId="306"/>
            <ac:picMk id="11" creationId="{603329B2-362F-4956-97E4-3CEBF0FAED64}"/>
          </ac:picMkLst>
        </pc:picChg>
      </pc:sldChg>
      <pc:sldChg chg="del">
        <pc:chgData name="Rocio Gonzalez Colcerasa" userId="" providerId="" clId="Web-{ED77D52A-FA02-47A0-AB91-6257AD21EC3A}" dt="2022-03-07T12:38:42.875" v="81"/>
        <pc:sldMkLst>
          <pc:docMk/>
          <pc:sldMk cId="0" sldId="307"/>
        </pc:sldMkLst>
      </pc:sldChg>
      <pc:sldChg chg="new del">
        <pc:chgData name="Rocio Gonzalez Colcerasa" userId="" providerId="" clId="Web-{ED77D52A-FA02-47A0-AB91-6257AD21EC3A}" dt="2022-03-07T14:22:50.012" v="1067"/>
        <pc:sldMkLst>
          <pc:docMk/>
          <pc:sldMk cId="209412710" sldId="307"/>
        </pc:sldMkLst>
      </pc:sldChg>
      <pc:sldChg chg="modSp del ord">
        <pc:chgData name="Rocio Gonzalez Colcerasa" userId="" providerId="" clId="Web-{ED77D52A-FA02-47A0-AB91-6257AD21EC3A}" dt="2022-03-07T13:23:21.420" v="652" actId="1076"/>
        <pc:sldMkLst>
          <pc:docMk/>
          <pc:sldMk cId="2923683593" sldId="308"/>
        </pc:sldMkLst>
        <pc:spChg chg="mod">
          <ac:chgData name="Rocio Gonzalez Colcerasa" userId="" providerId="" clId="Web-{ED77D52A-FA02-47A0-AB91-6257AD21EC3A}" dt="2022-03-07T13:08:29.780" v="412" actId="14100"/>
          <ac:spMkLst>
            <pc:docMk/>
            <pc:sldMk cId="2923683593" sldId="308"/>
            <ac:spMk id="2" creationId="{05EE50FE-DD1D-4E58-B706-47C6D8A93FD4}"/>
          </ac:spMkLst>
        </pc:spChg>
        <pc:spChg chg="mod">
          <ac:chgData name="Rocio Gonzalez Colcerasa" userId="" providerId="" clId="Web-{ED77D52A-FA02-47A0-AB91-6257AD21EC3A}" dt="2022-03-07T13:19:30.166" v="580" actId="20577"/>
          <ac:spMkLst>
            <pc:docMk/>
            <pc:sldMk cId="2923683593" sldId="308"/>
            <ac:spMk id="3" creationId="{98A67879-AD71-4CDD-ADDA-890D75697F21}"/>
          </ac:spMkLst>
        </pc:spChg>
        <pc:spChg chg="mod">
          <ac:chgData name="Rocio Gonzalez Colcerasa" userId="" providerId="" clId="Web-{ED77D52A-FA02-47A0-AB91-6257AD21EC3A}" dt="2022-03-07T13:23:21.420" v="652" actId="1076"/>
          <ac:spMkLst>
            <pc:docMk/>
            <pc:sldMk cId="2923683593" sldId="308"/>
            <ac:spMk id="4" creationId="{2BF787DA-84EA-4FF9-8A64-ED03C7467917}"/>
          </ac:spMkLst>
        </pc:spChg>
        <pc:cxnChg chg="add mod">
          <ac:chgData name="Rocio Gonzalez Colcerasa" userId="" providerId="" clId="Web-{ED77D52A-FA02-47A0-AB91-6257AD21EC3A}" dt="2022-03-07T13:13:07.472" v="491" actId="1076"/>
          <ac:cxnSpMkLst>
            <pc:docMk/>
            <pc:sldMk cId="2923683593" sldId="308"/>
            <ac:cxnSpMk id="6" creationId="{8CD591FC-161E-4E75-A35F-3DEF6BCD721C}"/>
          </ac:cxnSpMkLst>
        </pc:cxnChg>
      </pc:sldChg>
      <pc:sldChg chg="del">
        <pc:chgData name="Rocio Gonzalez Colcerasa" userId="" providerId="" clId="Web-{ED77D52A-FA02-47A0-AB91-6257AD21EC3A}" dt="2022-03-07T12:38:42.625" v="79"/>
        <pc:sldMkLst>
          <pc:docMk/>
          <pc:sldMk cId="0" sldId="309"/>
        </pc:sldMkLst>
      </pc:sldChg>
      <pc:sldChg chg="addSp del">
        <pc:chgData name="Rocio Gonzalez Colcerasa" userId="" providerId="" clId="Web-{ED77D52A-FA02-47A0-AB91-6257AD21EC3A}" dt="2022-03-07T14:23:12.450" v="1068"/>
        <pc:sldMkLst>
          <pc:docMk/>
          <pc:sldMk cId="2596162955" sldId="310"/>
        </pc:sldMkLst>
        <pc:cxnChg chg="add">
          <ac:chgData name="Rocio Gonzalez Colcerasa" userId="" providerId="" clId="Web-{ED77D52A-FA02-47A0-AB91-6257AD21EC3A}" dt="2022-03-07T14:23:12.450" v="1068"/>
          <ac:cxnSpMkLst>
            <pc:docMk/>
            <pc:sldMk cId="2596162955" sldId="310"/>
            <ac:cxnSpMk id="4" creationId="{8FA8F1A9-007D-472E-B539-E17E4B7CD5DA}"/>
          </ac:cxnSpMkLst>
        </pc:cxnChg>
      </pc:sldChg>
      <pc:sldChg chg="del">
        <pc:chgData name="Rocio Gonzalez Colcerasa" userId="" providerId="" clId="Web-{ED77D52A-FA02-47A0-AB91-6257AD21EC3A}" dt="2022-03-07T12:38:42.531" v="77"/>
        <pc:sldMkLst>
          <pc:docMk/>
          <pc:sldMk cId="1765252240" sldId="311"/>
        </pc:sldMkLst>
        <pc:spChg chg="mod">
          <ac:chgData name="Rocio Gonzalez Colcerasa" userId="" providerId="" clId="Web-{ED77D52A-FA02-47A0-AB91-6257AD21EC3A}" dt="2022-03-07T13:19:50.948" v="597" actId="14100"/>
          <ac:spMkLst>
            <pc:docMk/>
            <pc:sldMk cId="1765252240" sldId="311"/>
            <ac:spMk id="2" creationId="{1D515EE0-5690-4BEC-B797-1F865A3BDB37}"/>
          </ac:spMkLst>
        </pc:spChg>
        <pc:spChg chg="mod">
          <ac:chgData name="Rocio Gonzalez Colcerasa" userId="" providerId="" clId="Web-{ED77D52A-FA02-47A0-AB91-6257AD21EC3A}" dt="2022-03-07T13:19:58.354" v="599" actId="1076"/>
          <ac:spMkLst>
            <pc:docMk/>
            <pc:sldMk cId="1765252240" sldId="311"/>
            <ac:spMk id="3" creationId="{B3D09D35-C65F-4A03-9943-BBB1111A4122}"/>
          </ac:spMkLst>
        </pc:spChg>
        <pc:spChg chg="mod">
          <ac:chgData name="Rocio Gonzalez Colcerasa" userId="" providerId="" clId="Web-{ED77D52A-FA02-47A0-AB91-6257AD21EC3A}" dt="2022-03-07T13:20:40.339" v="607" actId="1076"/>
          <ac:spMkLst>
            <pc:docMk/>
            <pc:sldMk cId="1765252240" sldId="311"/>
            <ac:spMk id="4" creationId="{874CC747-6B05-4BC8-8359-DF47157E38F4}"/>
          </ac:spMkLst>
        </pc:spChg>
        <pc:cxnChg chg="add mod">
          <ac:chgData name="Rocio Gonzalez Colcerasa" userId="" providerId="" clId="Web-{ED77D52A-FA02-47A0-AB91-6257AD21EC3A}" dt="2022-03-07T13:20:07.073" v="601" actId="1076"/>
          <ac:cxnSpMkLst>
            <pc:docMk/>
            <pc:sldMk cId="1765252240" sldId="311"/>
            <ac:cxnSpMk id="6" creationId="{D221CBA8-A44A-4941-BC3F-82C3EE92F8E9}"/>
          </ac:cxnSpMkLst>
        </pc:cxnChg>
      </pc:sldChg>
      <pc:sldChg chg="addSp modSp new ord">
        <pc:chgData name="Rocio Gonzalez Colcerasa" userId="" providerId="" clId="Web-{ED77D52A-FA02-47A0-AB91-6257AD21EC3A}" dt="2022-03-07T15:06:29.916" v="1553" actId="1076"/>
        <pc:sldMkLst>
          <pc:docMk/>
          <pc:sldMk cId="1651816011" sldId="312"/>
        </pc:sldMkLst>
        <pc:spChg chg="mod">
          <ac:chgData name="Rocio Gonzalez Colcerasa" userId="" providerId="" clId="Web-{ED77D52A-FA02-47A0-AB91-6257AD21EC3A}" dt="2022-03-07T15:06:16.978" v="1551" actId="1076"/>
          <ac:spMkLst>
            <pc:docMk/>
            <pc:sldMk cId="1651816011" sldId="312"/>
            <ac:spMk id="2" creationId="{52898D04-41FE-4132-9D53-29840225145F}"/>
          </ac:spMkLst>
        </pc:spChg>
        <pc:spChg chg="mod">
          <ac:chgData name="Rocio Gonzalez Colcerasa" userId="" providerId="" clId="Web-{ED77D52A-FA02-47A0-AB91-6257AD21EC3A}" dt="2022-03-07T15:06:22.853" v="1552" actId="1076"/>
          <ac:spMkLst>
            <pc:docMk/>
            <pc:sldMk cId="1651816011" sldId="312"/>
            <ac:spMk id="3" creationId="{3B31A115-73DF-4A01-A5A4-0BBC448E1C6E}"/>
          </ac:spMkLst>
        </pc:spChg>
        <pc:spChg chg="mod">
          <ac:chgData name="Rocio Gonzalez Colcerasa" userId="" providerId="" clId="Web-{ED77D52A-FA02-47A0-AB91-6257AD21EC3A}" dt="2022-03-07T15:06:29.916" v="1553" actId="1076"/>
          <ac:spMkLst>
            <pc:docMk/>
            <pc:sldMk cId="1651816011" sldId="312"/>
            <ac:spMk id="4" creationId="{179D1DAA-DBC5-4D48-8413-AF3802D8EF5D}"/>
          </ac:spMkLst>
        </pc:spChg>
        <pc:cxnChg chg="add mod">
          <ac:chgData name="Rocio Gonzalez Colcerasa" userId="" providerId="" clId="Web-{ED77D52A-FA02-47A0-AB91-6257AD21EC3A}" dt="2022-03-07T15:06:11.369" v="1550" actId="1076"/>
          <ac:cxnSpMkLst>
            <pc:docMk/>
            <pc:sldMk cId="1651816011" sldId="312"/>
            <ac:cxnSpMk id="6" creationId="{1B3C0330-B205-47B1-ADE5-8322F7771397}"/>
          </ac:cxnSpMkLst>
        </pc:cxnChg>
      </pc:sldChg>
      <pc:sldChg chg="del">
        <pc:chgData name="Rocio Gonzalez Colcerasa" userId="" providerId="" clId="Web-{ED77D52A-FA02-47A0-AB91-6257AD21EC3A}" dt="2022-03-07T12:38:42.453" v="75"/>
        <pc:sldMkLst>
          <pc:docMk/>
          <pc:sldMk cId="2938189198" sldId="313"/>
        </pc:sldMkLst>
      </pc:sldChg>
      <pc:sldChg chg="new del">
        <pc:chgData name="Rocio Gonzalez Colcerasa" userId="" providerId="" clId="Web-{ED77D52A-FA02-47A0-AB91-6257AD21EC3A}" dt="2022-03-07T13:36:31.949" v="818"/>
        <pc:sldMkLst>
          <pc:docMk/>
          <pc:sldMk cId="824548546" sldId="314"/>
        </pc:sldMkLst>
      </pc:sldChg>
      <pc:sldChg chg="addSp delSp modSp new ord">
        <pc:chgData name="Rocio Gonzalez Colcerasa" userId="" providerId="" clId="Web-{ED77D52A-FA02-47A0-AB91-6257AD21EC3A}" dt="2022-03-07T15:13:27.704" v="1561" actId="1076"/>
        <pc:sldMkLst>
          <pc:docMk/>
          <pc:sldMk cId="3904522622" sldId="314"/>
        </pc:sldMkLst>
        <pc:spChg chg="del">
          <ac:chgData name="Rocio Gonzalez Colcerasa" userId="" providerId="" clId="Web-{ED77D52A-FA02-47A0-AB91-6257AD21EC3A}" dt="2022-03-07T13:45:35.802" v="909"/>
          <ac:spMkLst>
            <pc:docMk/>
            <pc:sldMk cId="3904522622" sldId="314"/>
            <ac:spMk id="2" creationId="{0D4A06AC-2F10-4717-ACAA-1859EA9F8459}"/>
          </ac:spMkLst>
        </pc:spChg>
        <pc:spChg chg="del">
          <ac:chgData name="Rocio Gonzalez Colcerasa" userId="" providerId="" clId="Web-{ED77D52A-FA02-47A0-AB91-6257AD21EC3A}" dt="2022-03-07T13:45:33.865" v="908"/>
          <ac:spMkLst>
            <pc:docMk/>
            <pc:sldMk cId="3904522622" sldId="314"/>
            <ac:spMk id="3" creationId="{CCF56292-75A5-46BB-907E-E483CD195D89}"/>
          </ac:spMkLst>
        </pc:spChg>
        <pc:spChg chg="add mod ord">
          <ac:chgData name="Rocio Gonzalez Colcerasa" userId="" providerId="" clId="Web-{ED77D52A-FA02-47A0-AB91-6257AD21EC3A}" dt="2022-03-07T14:26:01.750" v="1157" actId="1076"/>
          <ac:spMkLst>
            <pc:docMk/>
            <pc:sldMk cId="3904522622" sldId="314"/>
            <ac:spMk id="5" creationId="{5016D861-535F-49A6-B975-A01A380A50F0}"/>
          </ac:spMkLst>
        </pc:spChg>
        <pc:spChg chg="add mod">
          <ac:chgData name="Rocio Gonzalez Colcerasa" userId="" providerId="" clId="Web-{ED77D52A-FA02-47A0-AB91-6257AD21EC3A}" dt="2022-03-07T14:47:42.725" v="1374" actId="20577"/>
          <ac:spMkLst>
            <pc:docMk/>
            <pc:sldMk cId="3904522622" sldId="314"/>
            <ac:spMk id="7" creationId="{7F762161-DD16-4228-80A2-2262CF478665}"/>
          </ac:spMkLst>
        </pc:spChg>
        <pc:spChg chg="add mod">
          <ac:chgData name="Rocio Gonzalez Colcerasa" userId="" providerId="" clId="Web-{ED77D52A-FA02-47A0-AB91-6257AD21EC3A}" dt="2022-03-07T13:46:02.209" v="914" actId="1076"/>
          <ac:spMkLst>
            <pc:docMk/>
            <pc:sldMk cId="3904522622" sldId="314"/>
            <ac:spMk id="9" creationId="{A0BCC471-04AA-4B2E-A7A6-9429BBB41D85}"/>
          </ac:spMkLst>
        </pc:spChg>
        <pc:spChg chg="add">
          <ac:chgData name="Rocio Gonzalez Colcerasa" userId="" providerId="" clId="Web-{ED77D52A-FA02-47A0-AB91-6257AD21EC3A}" dt="2022-03-07T13:44:29.817" v="871"/>
          <ac:spMkLst>
            <pc:docMk/>
            <pc:sldMk cId="3904522622" sldId="314"/>
            <ac:spMk id="11" creationId="{7D912C17-A47E-48D2-8266-B28BDA15F501}"/>
          </ac:spMkLst>
        </pc:spChg>
        <pc:spChg chg="mod">
          <ac:chgData name="Rocio Gonzalez Colcerasa" userId="" providerId="" clId="Web-{ED77D52A-FA02-47A0-AB91-6257AD21EC3A}" dt="2022-03-07T14:25:46.078" v="1155" actId="20577"/>
          <ac:spMkLst>
            <pc:docMk/>
            <pc:sldMk cId="3904522622" sldId="314"/>
            <ac:spMk id="16" creationId="{E587D52A-3B0E-4D8F-96B9-5749227624E7}"/>
          </ac:spMkLst>
        </pc:spChg>
        <pc:spChg chg="add mod">
          <ac:chgData name="Rocio Gonzalez Colcerasa" userId="" providerId="" clId="Web-{ED77D52A-FA02-47A0-AB91-6257AD21EC3A}" dt="2022-03-07T13:46:05.272" v="915" actId="1076"/>
          <ac:spMkLst>
            <pc:docMk/>
            <pc:sldMk cId="3904522622" sldId="314"/>
            <ac:spMk id="19" creationId="{34581602-73EF-4184-9511-49675B384EC6}"/>
          </ac:spMkLst>
        </pc:spChg>
        <pc:grpChg chg="add mod">
          <ac:chgData name="Rocio Gonzalez Colcerasa" userId="" providerId="" clId="Web-{ED77D52A-FA02-47A0-AB91-6257AD21EC3A}" dt="2022-03-07T13:50:12.182" v="927" actId="1076"/>
          <ac:grpSpMkLst>
            <pc:docMk/>
            <pc:sldMk cId="3904522622" sldId="314"/>
            <ac:grpSpMk id="17" creationId="{968D78EA-0C68-4E26-B416-A4962311A271}"/>
          </ac:grpSpMkLst>
        </pc:grpChg>
        <pc:picChg chg="add del mod">
          <ac:chgData name="Rocio Gonzalez Colcerasa" userId="" providerId="" clId="Web-{ED77D52A-FA02-47A0-AB91-6257AD21EC3A}" dt="2022-03-07T13:49:41.088" v="922"/>
          <ac:picMkLst>
            <pc:docMk/>
            <pc:sldMk cId="3904522622" sldId="314"/>
            <ac:picMk id="20" creationId="{FD2F69AC-564B-4652-8463-8F74030DFE45}"/>
          </ac:picMkLst>
        </pc:picChg>
        <pc:picChg chg="add mod">
          <ac:chgData name="Rocio Gonzalez Colcerasa" userId="" providerId="" clId="Web-{ED77D52A-FA02-47A0-AB91-6257AD21EC3A}" dt="2022-03-07T15:13:27.704" v="1561" actId="1076"/>
          <ac:picMkLst>
            <pc:docMk/>
            <pc:sldMk cId="3904522622" sldId="314"/>
            <ac:picMk id="21" creationId="{8C068843-B335-4FE7-8688-8AF0147E47D9}"/>
          </ac:picMkLst>
        </pc:picChg>
        <pc:cxnChg chg="add mod">
          <ac:chgData name="Rocio Gonzalez Colcerasa" userId="" providerId="" clId="Web-{ED77D52A-FA02-47A0-AB91-6257AD21EC3A}" dt="2022-03-07T13:46:09.506" v="916" actId="1076"/>
          <ac:cxnSpMkLst>
            <pc:docMk/>
            <pc:sldMk cId="3904522622" sldId="314"/>
            <ac:cxnSpMk id="13" creationId="{6EEF5B94-457C-4238-B4CD-0BA3CDA9BF4A}"/>
          </ac:cxnSpMkLst>
        </pc:cxnChg>
      </pc:sldChg>
      <pc:sldChg chg="addSp delSp modSp new ord">
        <pc:chgData name="Rocio Gonzalez Colcerasa" userId="" providerId="" clId="Web-{ED77D52A-FA02-47A0-AB91-6257AD21EC3A}" dt="2022-03-07T14:44:14.284" v="1352" actId="1076"/>
        <pc:sldMkLst>
          <pc:docMk/>
          <pc:sldMk cId="4028212554" sldId="315"/>
        </pc:sldMkLst>
        <pc:spChg chg="del">
          <ac:chgData name="Rocio Gonzalez Colcerasa" userId="" providerId="" clId="Web-{ED77D52A-FA02-47A0-AB91-6257AD21EC3A}" dt="2022-03-07T14:02:40.382" v="957"/>
          <ac:spMkLst>
            <pc:docMk/>
            <pc:sldMk cId="4028212554" sldId="315"/>
            <ac:spMk id="2" creationId="{63C7622E-B22E-4676-BF9B-10511585E691}"/>
          </ac:spMkLst>
        </pc:spChg>
        <pc:spChg chg="del">
          <ac:chgData name="Rocio Gonzalez Colcerasa" userId="" providerId="" clId="Web-{ED77D52A-FA02-47A0-AB91-6257AD21EC3A}" dt="2022-03-07T14:02:36.585" v="955"/>
          <ac:spMkLst>
            <pc:docMk/>
            <pc:sldMk cId="4028212554" sldId="315"/>
            <ac:spMk id="3" creationId="{26C7842D-247C-4FF8-AD0F-86BBB3F0E2B7}"/>
          </ac:spMkLst>
        </pc:spChg>
        <pc:spChg chg="add mod ord">
          <ac:chgData name="Rocio Gonzalez Colcerasa" userId="" providerId="" clId="Web-{ED77D52A-FA02-47A0-AB91-6257AD21EC3A}" dt="2022-03-07T14:03:12.477" v="965"/>
          <ac:spMkLst>
            <pc:docMk/>
            <pc:sldMk cId="4028212554" sldId="315"/>
            <ac:spMk id="5" creationId="{3CCE21C9-D47C-4DFB-8D13-887EE1572B26}"/>
          </ac:spMkLst>
        </pc:spChg>
        <pc:spChg chg="add mod">
          <ac:chgData name="Rocio Gonzalez Colcerasa" userId="" providerId="" clId="Web-{ED77D52A-FA02-47A0-AB91-6257AD21EC3A}" dt="2022-03-07T14:06:38.042" v="981" actId="1076"/>
          <ac:spMkLst>
            <pc:docMk/>
            <pc:sldMk cId="4028212554" sldId="315"/>
            <ac:spMk id="6" creationId="{8D718954-B01E-45F2-A3E3-7E9BEAA07D65}"/>
          </ac:spMkLst>
        </pc:spChg>
        <pc:spChg chg="add mod">
          <ac:chgData name="Rocio Gonzalez Colcerasa" userId="" providerId="" clId="Web-{ED77D52A-FA02-47A0-AB91-6257AD21EC3A}" dt="2022-03-07T14:06:32.839" v="980"/>
          <ac:spMkLst>
            <pc:docMk/>
            <pc:sldMk cId="4028212554" sldId="315"/>
            <ac:spMk id="7" creationId="{1DF888A1-EBD0-4F7B-852F-87B6E6EB28AB}"/>
          </ac:spMkLst>
        </pc:spChg>
        <pc:spChg chg="add mod">
          <ac:chgData name="Rocio Gonzalez Colcerasa" userId="" providerId="" clId="Web-{ED77D52A-FA02-47A0-AB91-6257AD21EC3A}" dt="2022-03-07T14:43:47.143" v="1347" actId="14100"/>
          <ac:spMkLst>
            <pc:docMk/>
            <pc:sldMk cId="4028212554" sldId="315"/>
            <ac:spMk id="10" creationId="{07E40525-DF10-4693-AFB1-E97CF649817C}"/>
          </ac:spMkLst>
        </pc:spChg>
        <pc:spChg chg="add mod">
          <ac:chgData name="Rocio Gonzalez Colcerasa" userId="" providerId="" clId="Web-{ED77D52A-FA02-47A0-AB91-6257AD21EC3A}" dt="2022-03-07T14:43:53.534" v="1349" actId="20577"/>
          <ac:spMkLst>
            <pc:docMk/>
            <pc:sldMk cId="4028212554" sldId="315"/>
            <ac:spMk id="11" creationId="{0FC33443-E693-412B-B54B-CAE0E682BE26}"/>
          </ac:spMkLst>
        </pc:spChg>
        <pc:grpChg chg="add mod">
          <ac:chgData name="Rocio Gonzalez Colcerasa" userId="" providerId="" clId="Web-{ED77D52A-FA02-47A0-AB91-6257AD21EC3A}" dt="2022-03-07T14:44:14.284" v="1352" actId="1076"/>
          <ac:grpSpMkLst>
            <pc:docMk/>
            <pc:sldMk cId="4028212554" sldId="315"/>
            <ac:grpSpMk id="12" creationId="{1F387262-1FF2-4C4D-B465-F30B88708ED1}"/>
          </ac:grpSpMkLst>
        </pc:grpChg>
        <pc:picChg chg="add mod">
          <ac:chgData name="Rocio Gonzalez Colcerasa" userId="" providerId="" clId="Web-{ED77D52A-FA02-47A0-AB91-6257AD21EC3A}" dt="2022-03-07T14:43:34.049" v="1343" actId="1076"/>
          <ac:picMkLst>
            <pc:docMk/>
            <pc:sldMk cId="4028212554" sldId="315"/>
            <ac:picMk id="4" creationId="{15885C2C-ED20-4276-A222-6E96BC614837}"/>
          </ac:picMkLst>
        </pc:picChg>
        <pc:cxnChg chg="add mod">
          <ac:chgData name="Rocio Gonzalez Colcerasa" userId="" providerId="" clId="Web-{ED77D52A-FA02-47A0-AB91-6257AD21EC3A}" dt="2022-03-07T14:11:00.359" v="997" actId="1076"/>
          <ac:cxnSpMkLst>
            <pc:docMk/>
            <pc:sldMk cId="4028212554" sldId="315"/>
            <ac:cxnSpMk id="9" creationId="{2D74FEA2-6770-4E87-9548-314DE361A600}"/>
          </ac:cxnSpMkLst>
        </pc:cxnChg>
      </pc:sldChg>
      <pc:sldChg chg="add del replId">
        <pc:chgData name="Rocio Gonzalez Colcerasa" userId="" providerId="" clId="Web-{ED77D52A-FA02-47A0-AB91-6257AD21EC3A}" dt="2022-03-07T14:20:24.260" v="1063"/>
        <pc:sldMkLst>
          <pc:docMk/>
          <pc:sldMk cId="3319951791" sldId="316"/>
        </pc:sldMkLst>
      </pc:sldChg>
      <pc:sldChg chg="addSp delSp modSp new ord">
        <pc:chgData name="Rocio Gonzalez Colcerasa" userId="" providerId="" clId="Web-{ED77D52A-FA02-47A0-AB91-6257AD21EC3A}" dt="2022-03-07T14:38:38.309" v="1299" actId="1076"/>
        <pc:sldMkLst>
          <pc:docMk/>
          <pc:sldMk cId="4220415290" sldId="316"/>
        </pc:sldMkLst>
        <pc:spChg chg="del">
          <ac:chgData name="Rocio Gonzalez Colcerasa" userId="" providerId="" clId="Web-{ED77D52A-FA02-47A0-AB91-6257AD21EC3A}" dt="2022-03-07T14:34:16.446" v="1185"/>
          <ac:spMkLst>
            <pc:docMk/>
            <pc:sldMk cId="4220415290" sldId="316"/>
            <ac:spMk id="2" creationId="{4C56A5E7-1285-4682-93C0-DC991FF2E1B9}"/>
          </ac:spMkLst>
        </pc:spChg>
        <pc:spChg chg="del">
          <ac:chgData name="Rocio Gonzalez Colcerasa" userId="" providerId="" clId="Web-{ED77D52A-FA02-47A0-AB91-6257AD21EC3A}" dt="2022-03-07T14:33:45.351" v="1177"/>
          <ac:spMkLst>
            <pc:docMk/>
            <pc:sldMk cId="4220415290" sldId="316"/>
            <ac:spMk id="3" creationId="{ACDAA21F-FBEC-4DFF-A738-93302B559FC4}"/>
          </ac:spMkLst>
        </pc:spChg>
        <pc:spChg chg="add mod">
          <ac:chgData name="Rocio Gonzalez Colcerasa" userId="" providerId="" clId="Web-{ED77D52A-FA02-47A0-AB91-6257AD21EC3A}" dt="2022-03-07T14:38:05.887" v="1290" actId="1076"/>
          <ac:spMkLst>
            <pc:docMk/>
            <pc:sldMk cId="4220415290" sldId="316"/>
            <ac:spMk id="8" creationId="{3BDA3364-450B-418F-BC1D-5028C56866FE}"/>
          </ac:spMkLst>
        </pc:spChg>
        <pc:spChg chg="add mod">
          <ac:chgData name="Rocio Gonzalez Colcerasa" userId="" providerId="" clId="Web-{ED77D52A-FA02-47A0-AB91-6257AD21EC3A}" dt="2022-03-07T14:38:38.309" v="1299" actId="1076"/>
          <ac:spMkLst>
            <pc:docMk/>
            <pc:sldMk cId="4220415290" sldId="316"/>
            <ac:spMk id="9" creationId="{6F94860A-F1E4-4AA8-A863-81D9CAEF13CE}"/>
          </ac:spMkLst>
        </pc:spChg>
        <pc:picChg chg="add mod">
          <ac:chgData name="Rocio Gonzalez Colcerasa" userId="" providerId="" clId="Web-{ED77D52A-FA02-47A0-AB91-6257AD21EC3A}" dt="2022-03-07T14:36:13.276" v="1200" actId="1076"/>
          <ac:picMkLst>
            <pc:docMk/>
            <pc:sldMk cId="4220415290" sldId="316"/>
            <ac:picMk id="4" creationId="{5CB12AB7-1862-4845-8ED8-D4C8962A01EB}"/>
          </ac:picMkLst>
        </pc:picChg>
        <pc:picChg chg="add mod">
          <ac:chgData name="Rocio Gonzalez Colcerasa" userId="" providerId="" clId="Web-{ED77D52A-FA02-47A0-AB91-6257AD21EC3A}" dt="2022-03-07T14:38:15.669" v="1293" actId="1076"/>
          <ac:picMkLst>
            <pc:docMk/>
            <pc:sldMk cId="4220415290" sldId="316"/>
            <ac:picMk id="5" creationId="{92C3C602-98DF-41B9-8D50-53A71FB95A31}"/>
          </ac:picMkLst>
        </pc:picChg>
        <pc:picChg chg="add mod">
          <ac:chgData name="Rocio Gonzalez Colcerasa" userId="" providerId="" clId="Web-{ED77D52A-FA02-47A0-AB91-6257AD21EC3A}" dt="2022-03-07T14:38:10.278" v="1291" actId="1076"/>
          <ac:picMkLst>
            <pc:docMk/>
            <pc:sldMk cId="4220415290" sldId="316"/>
            <ac:picMk id="6" creationId="{3A2024CC-77ED-4E73-9D4D-99C8AA292200}"/>
          </ac:picMkLst>
        </pc:picChg>
        <pc:picChg chg="add mod">
          <ac:chgData name="Rocio Gonzalez Colcerasa" userId="" providerId="" clId="Web-{ED77D52A-FA02-47A0-AB91-6257AD21EC3A}" dt="2022-03-07T14:35:08.947" v="1191" actId="1076"/>
          <ac:picMkLst>
            <pc:docMk/>
            <pc:sldMk cId="4220415290" sldId="316"/>
            <ac:picMk id="7" creationId="{D55CE92E-7AA2-4A58-8174-925D1BF9756D}"/>
          </ac:picMkLst>
        </pc:picChg>
      </pc:sldChg>
      <pc:sldChg chg="del">
        <pc:chgData name="Rocio Gonzalez Colcerasa" userId="" providerId="" clId="Web-{ED77D52A-FA02-47A0-AB91-6257AD21EC3A}" dt="2022-03-07T12:38:35.828" v="71"/>
        <pc:sldMkLst>
          <pc:docMk/>
          <pc:sldMk cId="4004127909" sldId="317"/>
        </pc:sldMkLst>
      </pc:sldChg>
      <pc:sldChg chg="del">
        <pc:chgData name="Rocio Gonzalez Colcerasa" userId="" providerId="" clId="Web-{ED77D52A-FA02-47A0-AB91-6257AD21EC3A}" dt="2022-03-07T14:46:59.974" v="1368"/>
        <pc:sldMkLst>
          <pc:docMk/>
          <pc:sldMk cId="393439952" sldId="318"/>
        </pc:sldMkLst>
      </pc:sldChg>
      <pc:sldChg chg="addSp delSp modSp new">
        <pc:chgData name="Rocio Gonzalez Colcerasa" userId="" providerId="" clId="Web-{ED77D52A-FA02-47A0-AB91-6257AD21EC3A}" dt="2022-03-07T14:52:46.699" v="1437"/>
        <pc:sldMkLst>
          <pc:docMk/>
          <pc:sldMk cId="3585630523" sldId="321"/>
        </pc:sldMkLst>
        <pc:spChg chg="del mod">
          <ac:chgData name="Rocio Gonzalez Colcerasa" userId="" providerId="" clId="Web-{ED77D52A-FA02-47A0-AB91-6257AD21EC3A}" dt="2022-03-07T14:52:46.699" v="1437"/>
          <ac:spMkLst>
            <pc:docMk/>
            <pc:sldMk cId="3585630523" sldId="321"/>
            <ac:spMk id="3" creationId="{CB170661-2060-4518-A83E-3201E2F1300D}"/>
          </ac:spMkLst>
        </pc:spChg>
        <pc:spChg chg="add mod">
          <ac:chgData name="Rocio Gonzalez Colcerasa" userId="" providerId="" clId="Web-{ED77D52A-FA02-47A0-AB91-6257AD21EC3A}" dt="2022-03-07T14:52:46.699" v="1437"/>
          <ac:spMkLst>
            <pc:docMk/>
            <pc:sldMk cId="3585630523" sldId="321"/>
            <ac:spMk id="5" creationId="{6A46B07F-3EEE-48B1-977B-925AA41C3D3E}"/>
          </ac:spMkLst>
        </pc:spChg>
      </pc:sldChg>
    </pc:docChg>
  </pc:docChgLst>
  <pc:docChgLst>
    <pc:chgData name="Candela Nuñez" clId="Web-{840711C6-9326-4443-94E6-888D99510B41}"/>
    <pc:docChg chg="delSld modSld">
      <pc:chgData name="Candela Nuñez" userId="" providerId="" clId="Web-{840711C6-9326-4443-94E6-888D99510B41}" dt="2022-03-08T15:38:13.049" v="575" actId="20577"/>
      <pc:docMkLst>
        <pc:docMk/>
      </pc:docMkLst>
      <pc:sldChg chg="modSp">
        <pc:chgData name="Candela Nuñez" userId="" providerId="" clId="Web-{840711C6-9326-4443-94E6-888D99510B41}" dt="2022-03-08T15:00:11.986" v="503" actId="1076"/>
        <pc:sldMkLst>
          <pc:docMk/>
          <pc:sldMk cId="0" sldId="258"/>
        </pc:sldMkLst>
        <pc:spChg chg="mod">
          <ac:chgData name="Candela Nuñez" userId="" providerId="" clId="Web-{840711C6-9326-4443-94E6-888D99510B41}" dt="2022-03-08T15:00:11.986" v="503" actId="1076"/>
          <ac:spMkLst>
            <pc:docMk/>
            <pc:sldMk cId="0" sldId="258"/>
            <ac:spMk id="432" creationId="{00000000-0000-0000-0000-000000000000}"/>
          </ac:spMkLst>
        </pc:spChg>
      </pc:sldChg>
      <pc:sldChg chg="modSp">
        <pc:chgData name="Candela Nuñez" userId="" providerId="" clId="Web-{840711C6-9326-4443-94E6-888D99510B41}" dt="2022-03-08T15:21:42.341" v="570" actId="20577"/>
        <pc:sldMkLst>
          <pc:docMk/>
          <pc:sldMk cId="0" sldId="263"/>
        </pc:sldMkLst>
        <pc:spChg chg="mod">
          <ac:chgData name="Candela Nuñez" userId="" providerId="" clId="Web-{840711C6-9326-4443-94E6-888D99510B41}" dt="2022-03-08T15:21:42.341" v="570" actId="20577"/>
          <ac:spMkLst>
            <pc:docMk/>
            <pc:sldMk cId="0" sldId="263"/>
            <ac:spMk id="476" creationId="{00000000-0000-0000-0000-000000000000}"/>
          </ac:spMkLst>
        </pc:spChg>
      </pc:sldChg>
      <pc:sldChg chg="modSp">
        <pc:chgData name="Candela Nuñez" userId="" providerId="" clId="Web-{840711C6-9326-4443-94E6-888D99510B41}" dt="2022-03-08T15:00:30.440" v="504" actId="1076"/>
        <pc:sldMkLst>
          <pc:docMk/>
          <pc:sldMk cId="0" sldId="266"/>
        </pc:sldMkLst>
        <pc:picChg chg="mod">
          <ac:chgData name="Candela Nuñez" userId="" providerId="" clId="Web-{840711C6-9326-4443-94E6-888D99510B41}" dt="2022-03-08T15:00:30.440" v="504" actId="1076"/>
          <ac:picMkLst>
            <pc:docMk/>
            <pc:sldMk cId="0" sldId="266"/>
            <ac:picMk id="6" creationId="{87693A84-B6B3-4CBF-8820-E09342EE1FF7}"/>
          </ac:picMkLst>
        </pc:picChg>
      </pc:sldChg>
      <pc:sldChg chg="modSp">
        <pc:chgData name="Candela Nuñez" userId="" providerId="" clId="Web-{840711C6-9326-4443-94E6-888D99510B41}" dt="2022-03-08T15:38:13.049" v="575" actId="20577"/>
        <pc:sldMkLst>
          <pc:docMk/>
          <pc:sldMk cId="0" sldId="271"/>
        </pc:sldMkLst>
        <pc:spChg chg="mod">
          <ac:chgData name="Candela Nuñez" userId="" providerId="" clId="Web-{840711C6-9326-4443-94E6-888D99510B41}" dt="2022-03-08T15:38:13.049" v="575" actId="20577"/>
          <ac:spMkLst>
            <pc:docMk/>
            <pc:sldMk cId="0" sldId="271"/>
            <ac:spMk id="16" creationId="{36519F9C-31FB-4671-B603-543DC18BC798}"/>
          </ac:spMkLst>
        </pc:spChg>
      </pc:sldChg>
      <pc:sldChg chg="modSp">
        <pc:chgData name="Candela Nuñez" userId="" providerId="" clId="Web-{840711C6-9326-4443-94E6-888D99510B41}" dt="2022-03-08T15:20:52.840" v="568" actId="1076"/>
        <pc:sldMkLst>
          <pc:docMk/>
          <pc:sldMk cId="0" sldId="291"/>
        </pc:sldMkLst>
        <pc:spChg chg="mod">
          <ac:chgData name="Candela Nuñez" userId="" providerId="" clId="Web-{840711C6-9326-4443-94E6-888D99510B41}" dt="2022-03-08T15:20:52.840" v="568" actId="1076"/>
          <ac:spMkLst>
            <pc:docMk/>
            <pc:sldMk cId="0" sldId="291"/>
            <ac:spMk id="1156" creationId="{00000000-0000-0000-0000-000000000000}"/>
          </ac:spMkLst>
        </pc:spChg>
        <pc:spChg chg="mod">
          <ac:chgData name="Candela Nuñez" userId="" providerId="" clId="Web-{840711C6-9326-4443-94E6-888D99510B41}" dt="2022-03-08T15:20:44.387" v="567" actId="1076"/>
          <ac:spMkLst>
            <pc:docMk/>
            <pc:sldMk cId="0" sldId="291"/>
            <ac:spMk id="1157" creationId="{00000000-0000-0000-0000-000000000000}"/>
          </ac:spMkLst>
        </pc:spChg>
      </pc:sldChg>
      <pc:sldChg chg="addSp modSp">
        <pc:chgData name="Candela Nuñez" userId="" providerId="" clId="Web-{840711C6-9326-4443-94E6-888D99510B41}" dt="2022-03-08T15:12:49.846" v="543" actId="1076"/>
        <pc:sldMkLst>
          <pc:docMk/>
          <pc:sldMk cId="439608507" sldId="303"/>
        </pc:sldMkLst>
        <pc:spChg chg="mod">
          <ac:chgData name="Candela Nuñez" userId="" providerId="" clId="Web-{840711C6-9326-4443-94E6-888D99510B41}" dt="2022-03-08T15:11:39.235" v="518" actId="14100"/>
          <ac:spMkLst>
            <pc:docMk/>
            <pc:sldMk cId="439608507" sldId="303"/>
            <ac:spMk id="9" creationId="{5871A94C-ECA6-4D8C-A009-E2CB810A2808}"/>
          </ac:spMkLst>
        </pc:spChg>
        <pc:spChg chg="mod">
          <ac:chgData name="Candela Nuñez" userId="" providerId="" clId="Web-{840711C6-9326-4443-94E6-888D99510B41}" dt="2022-03-08T15:12:18.939" v="540" actId="14100"/>
          <ac:spMkLst>
            <pc:docMk/>
            <pc:sldMk cId="439608507" sldId="303"/>
            <ac:spMk id="10" creationId="{117DE4DA-E12F-4694-A1F8-8B3DEC65B5A0}"/>
          </ac:spMkLst>
        </pc:spChg>
        <pc:spChg chg="mod">
          <ac:chgData name="Candela Nuñez" userId="" providerId="" clId="Web-{840711C6-9326-4443-94E6-888D99510B41}" dt="2022-03-08T15:11:53.079" v="521" actId="1076"/>
          <ac:spMkLst>
            <pc:docMk/>
            <pc:sldMk cId="439608507" sldId="303"/>
            <ac:spMk id="13" creationId="{BDD308BE-1364-4E43-BB1B-B549AE34D4D0}"/>
          </ac:spMkLst>
        </pc:spChg>
        <pc:spChg chg="mod">
          <ac:chgData name="Candela Nuñez" userId="" providerId="" clId="Web-{840711C6-9326-4443-94E6-888D99510B41}" dt="2022-03-08T15:11:57.782" v="522" actId="1076"/>
          <ac:spMkLst>
            <pc:docMk/>
            <pc:sldMk cId="439608507" sldId="303"/>
            <ac:spMk id="14" creationId="{57361CE9-8554-4D36-B611-D461FBBFA073}"/>
          </ac:spMkLst>
        </pc:spChg>
        <pc:grpChg chg="add mod">
          <ac:chgData name="Candela Nuñez" userId="" providerId="" clId="Web-{840711C6-9326-4443-94E6-888D99510B41}" dt="2022-03-08T15:11:49.720" v="520" actId="1076"/>
          <ac:grpSpMkLst>
            <pc:docMk/>
            <pc:sldMk cId="439608507" sldId="303"/>
            <ac:grpSpMk id="2" creationId="{EAA4E577-AC68-472D-BF36-9A8EE2C146CF}"/>
          </ac:grpSpMkLst>
        </pc:grpChg>
        <pc:picChg chg="mod">
          <ac:chgData name="Candela Nuñez" userId="" providerId="" clId="Web-{840711C6-9326-4443-94E6-888D99510B41}" dt="2022-03-08T15:12:49.846" v="543" actId="1076"/>
          <ac:picMkLst>
            <pc:docMk/>
            <pc:sldMk cId="439608507" sldId="303"/>
            <ac:picMk id="12" creationId="{BEF7E7BD-697E-4909-8E7E-7A2934DE0B7D}"/>
          </ac:picMkLst>
        </pc:picChg>
      </pc:sldChg>
      <pc:sldChg chg="modSp">
        <pc:chgData name="Candela Nuñez" userId="" providerId="" clId="Web-{840711C6-9326-4443-94E6-888D99510B41}" dt="2022-03-08T15:18:41.290" v="554" actId="1076"/>
        <pc:sldMkLst>
          <pc:docMk/>
          <pc:sldMk cId="987591437" sldId="305"/>
        </pc:sldMkLst>
        <pc:picChg chg="mod">
          <ac:chgData name="Candela Nuñez" userId="" providerId="" clId="Web-{840711C6-9326-4443-94E6-888D99510B41}" dt="2022-03-08T15:18:41.290" v="554" actId="1076"/>
          <ac:picMkLst>
            <pc:docMk/>
            <pc:sldMk cId="987591437" sldId="305"/>
            <ac:picMk id="5" creationId="{E27B4E50-17AD-4CC2-8744-6AA0724096CD}"/>
          </ac:picMkLst>
        </pc:picChg>
      </pc:sldChg>
      <pc:sldChg chg="modSp">
        <pc:chgData name="Candela Nuñez" userId="" providerId="" clId="Web-{840711C6-9326-4443-94E6-888D99510B41}" dt="2022-03-08T15:14:59.942" v="549" actId="1076"/>
        <pc:sldMkLst>
          <pc:docMk/>
          <pc:sldMk cId="1695355084" sldId="306"/>
        </pc:sldMkLst>
        <pc:spChg chg="mod">
          <ac:chgData name="Candela Nuñez" userId="" providerId="" clId="Web-{840711C6-9326-4443-94E6-888D99510B41}" dt="2022-03-08T15:08:43.591" v="510" actId="20577"/>
          <ac:spMkLst>
            <pc:docMk/>
            <pc:sldMk cId="1695355084" sldId="306"/>
            <ac:spMk id="8" creationId="{EACE213A-DCC9-407C-A968-CB3EF10C2683}"/>
          </ac:spMkLst>
        </pc:spChg>
        <pc:spChg chg="mod">
          <ac:chgData name="Candela Nuñez" userId="" providerId="" clId="Web-{840711C6-9326-4443-94E6-888D99510B41}" dt="2022-03-08T15:08:31.012" v="508" actId="20577"/>
          <ac:spMkLst>
            <pc:docMk/>
            <pc:sldMk cId="1695355084" sldId="306"/>
            <ac:spMk id="9" creationId="{3E3D1C27-FDE3-4AF4-98D2-BDF0FB3AC8D3}"/>
          </ac:spMkLst>
        </pc:spChg>
        <pc:picChg chg="mod">
          <ac:chgData name="Candela Nuñez" userId="" providerId="" clId="Web-{840711C6-9326-4443-94E6-888D99510B41}" dt="2022-03-08T15:14:57.848" v="548" actId="1076"/>
          <ac:picMkLst>
            <pc:docMk/>
            <pc:sldMk cId="1695355084" sldId="306"/>
            <ac:picMk id="10" creationId="{1D87B380-5B9B-4903-B16D-251789B1BEDA}"/>
          </ac:picMkLst>
        </pc:picChg>
        <pc:picChg chg="mod">
          <ac:chgData name="Candela Nuñez" userId="" providerId="" clId="Web-{840711C6-9326-4443-94E6-888D99510B41}" dt="2022-03-08T15:14:59.942" v="549" actId="1076"/>
          <ac:picMkLst>
            <pc:docMk/>
            <pc:sldMk cId="1695355084" sldId="306"/>
            <ac:picMk id="11" creationId="{603329B2-362F-4956-97E4-3CEBF0FAED64}"/>
          </ac:picMkLst>
        </pc:picChg>
      </pc:sldChg>
      <pc:sldChg chg="modSp">
        <pc:chgData name="Candela Nuñez" userId="" providerId="" clId="Web-{840711C6-9326-4443-94E6-888D99510B41}" dt="2022-03-08T15:20:34.715" v="566" actId="1076"/>
        <pc:sldMkLst>
          <pc:docMk/>
          <pc:sldMk cId="1651816011" sldId="312"/>
        </pc:sldMkLst>
        <pc:spChg chg="mod">
          <ac:chgData name="Candela Nuñez" userId="" providerId="" clId="Web-{840711C6-9326-4443-94E6-888D99510B41}" dt="2022-03-08T15:20:27.871" v="565" actId="1076"/>
          <ac:spMkLst>
            <pc:docMk/>
            <pc:sldMk cId="1651816011" sldId="312"/>
            <ac:spMk id="2" creationId="{52898D04-41FE-4132-9D53-29840225145F}"/>
          </ac:spMkLst>
        </pc:spChg>
        <pc:spChg chg="mod">
          <ac:chgData name="Candela Nuñez" userId="" providerId="" clId="Web-{840711C6-9326-4443-94E6-888D99510B41}" dt="2022-03-08T15:20:34.715" v="566" actId="1076"/>
          <ac:spMkLst>
            <pc:docMk/>
            <pc:sldMk cId="1651816011" sldId="312"/>
            <ac:spMk id="3" creationId="{3B31A115-73DF-4A01-A5A4-0BBC448E1C6E}"/>
          </ac:spMkLst>
        </pc:spChg>
        <pc:spChg chg="mod">
          <ac:chgData name="Candela Nuñez" userId="" providerId="" clId="Web-{840711C6-9326-4443-94E6-888D99510B41}" dt="2022-03-08T15:20:24.808" v="564" actId="1076"/>
          <ac:spMkLst>
            <pc:docMk/>
            <pc:sldMk cId="1651816011" sldId="312"/>
            <ac:spMk id="4" creationId="{179D1DAA-DBC5-4D48-8413-AF3802D8EF5D}"/>
          </ac:spMkLst>
        </pc:spChg>
        <pc:cxnChg chg="mod">
          <ac:chgData name="Candela Nuñez" userId="" providerId="" clId="Web-{840711C6-9326-4443-94E6-888D99510B41}" dt="2022-03-08T15:20:17.792" v="563" actId="1076"/>
          <ac:cxnSpMkLst>
            <pc:docMk/>
            <pc:sldMk cId="1651816011" sldId="312"/>
            <ac:cxnSpMk id="6" creationId="{1B3C0330-B205-47B1-ADE5-8322F7771397}"/>
          </ac:cxnSpMkLst>
        </pc:cxnChg>
      </pc:sldChg>
      <pc:sldChg chg="addSp delSp modSp">
        <pc:chgData name="Candela Nuñez" userId="" providerId="" clId="Web-{840711C6-9326-4443-94E6-888D99510B41}" dt="2022-03-08T14:59:57.752" v="501" actId="20577"/>
        <pc:sldMkLst>
          <pc:docMk/>
          <pc:sldMk cId="2938189198" sldId="313"/>
        </pc:sldMkLst>
        <pc:spChg chg="del">
          <ac:chgData name="Candela Nuñez" userId="" providerId="" clId="Web-{840711C6-9326-4443-94E6-888D99510B41}" dt="2022-03-08T14:41:32.698" v="2"/>
          <ac:spMkLst>
            <pc:docMk/>
            <pc:sldMk cId="2938189198" sldId="313"/>
            <ac:spMk id="3" creationId="{9F8BFD18-3937-4058-9536-7CF8388C4E36}"/>
          </ac:spMkLst>
        </pc:spChg>
        <pc:spChg chg="mod">
          <ac:chgData name="Candela Nuñez" userId="" providerId="" clId="Web-{840711C6-9326-4443-94E6-888D99510B41}" dt="2022-03-08T14:59:57.752" v="501" actId="20577"/>
          <ac:spMkLst>
            <pc:docMk/>
            <pc:sldMk cId="2938189198" sldId="313"/>
            <ac:spMk id="439" creationId="{00000000-0000-0000-0000-000000000000}"/>
          </ac:spMkLst>
        </pc:spChg>
        <pc:graphicFrameChg chg="add mod modGraphic">
          <ac:chgData name="Candela Nuñez" userId="" providerId="" clId="Web-{840711C6-9326-4443-94E6-888D99510B41}" dt="2022-03-08T14:58:43.813" v="492" actId="1076"/>
          <ac:graphicFrameMkLst>
            <pc:docMk/>
            <pc:sldMk cId="2938189198" sldId="313"/>
            <ac:graphicFrameMk id="2" creationId="{A8772C89-8C91-4907-9418-D4D41771882F}"/>
          </ac:graphicFrameMkLst>
        </pc:graphicFrameChg>
        <pc:graphicFrameChg chg="add del mod">
          <ac:chgData name="Candela Nuñez" userId="" providerId="" clId="Web-{840711C6-9326-4443-94E6-888D99510B41}" dt="2022-03-08T14:56:27.872" v="481"/>
          <ac:graphicFrameMkLst>
            <pc:docMk/>
            <pc:sldMk cId="2938189198" sldId="313"/>
            <ac:graphicFrameMk id="6" creationId="{C09B9502-0D87-4AFD-9B87-2CD8F64D3737}"/>
          </ac:graphicFrameMkLst>
        </pc:graphicFrameChg>
        <pc:graphicFrameChg chg="add del mod">
          <ac:chgData name="Candela Nuñez" userId="" providerId="" clId="Web-{840711C6-9326-4443-94E6-888D99510B41}" dt="2022-03-08T14:43:54.872" v="13"/>
          <ac:graphicFrameMkLst>
            <pc:docMk/>
            <pc:sldMk cId="2938189198" sldId="313"/>
            <ac:graphicFrameMk id="8" creationId="{2AA7F3F0-CB57-423E-9BF9-9A3A35B815AA}"/>
          </ac:graphicFrameMkLst>
        </pc:graphicFrameChg>
        <pc:graphicFrameChg chg="add del mod">
          <ac:chgData name="Candela Nuñez" userId="" providerId="" clId="Web-{840711C6-9326-4443-94E6-888D99510B41}" dt="2022-03-08T14:56:27.154" v="480"/>
          <ac:graphicFrameMkLst>
            <pc:docMk/>
            <pc:sldMk cId="2938189198" sldId="313"/>
            <ac:graphicFrameMk id="10" creationId="{BD9F6DD8-6AF4-4E90-A55C-C295F1D1A67D}"/>
          </ac:graphicFrameMkLst>
        </pc:graphicFrameChg>
      </pc:sldChg>
      <pc:sldChg chg="del">
        <pc:chgData name="Candela Nuñez" userId="" providerId="" clId="Web-{840711C6-9326-4443-94E6-888D99510B41}" dt="2022-03-08T14:39:53.742" v="1"/>
        <pc:sldMkLst>
          <pc:docMk/>
          <pc:sldMk cId="4220415290" sldId="316"/>
        </pc:sldMkLst>
      </pc:sldChg>
      <pc:sldChg chg="del">
        <pc:chgData name="Candela Nuñez" userId="" providerId="" clId="Web-{840711C6-9326-4443-94E6-888D99510B41}" dt="2022-03-08T15:12:31.158" v="542"/>
        <pc:sldMkLst>
          <pc:docMk/>
          <pc:sldMk cId="3488214715" sldId="323"/>
        </pc:sldMkLst>
      </pc:sldChg>
      <pc:sldChg chg="delSp modSp">
        <pc:chgData name="Candela Nuñez" userId="" providerId="" clId="Web-{840711C6-9326-4443-94E6-888D99510B41}" dt="2022-03-08T15:17:55.227" v="553" actId="1076"/>
        <pc:sldMkLst>
          <pc:docMk/>
          <pc:sldMk cId="550993762" sldId="325"/>
        </pc:sldMkLst>
        <pc:spChg chg="del">
          <ac:chgData name="Candela Nuñez" userId="" providerId="" clId="Web-{840711C6-9326-4443-94E6-888D99510B41}" dt="2022-03-08T14:59:02.266" v="493"/>
          <ac:spMkLst>
            <pc:docMk/>
            <pc:sldMk cId="550993762" sldId="325"/>
            <ac:spMk id="9" creationId="{C9BED2C4-609A-472A-9F9D-EF089E797DB2}"/>
          </ac:spMkLst>
        </pc:spChg>
        <pc:spChg chg="del">
          <ac:chgData name="Candela Nuñez" userId="" providerId="" clId="Web-{840711C6-9326-4443-94E6-888D99510B41}" dt="2022-03-08T14:59:24.423" v="497"/>
          <ac:spMkLst>
            <pc:docMk/>
            <pc:sldMk cId="550993762" sldId="325"/>
            <ac:spMk id="65" creationId="{B263541D-8522-4CDD-8A21-C8DD7E9F020F}"/>
          </ac:spMkLst>
        </pc:spChg>
        <pc:spChg chg="mod">
          <ac:chgData name="Candela Nuñez" userId="" providerId="" clId="Web-{840711C6-9326-4443-94E6-888D99510B41}" dt="2022-03-08T15:17:55.227" v="553" actId="1076"/>
          <ac:spMkLst>
            <pc:docMk/>
            <pc:sldMk cId="550993762" sldId="325"/>
            <ac:spMk id="679" creationId="{00000000-0000-0000-0000-000000000000}"/>
          </ac:spMkLst>
        </pc:spChg>
        <pc:grpChg chg="mod">
          <ac:chgData name="Candela Nuñez" userId="" providerId="" clId="Web-{840711C6-9326-4443-94E6-888D99510B41}" dt="2022-03-08T14:59:20.954" v="496" actId="1076"/>
          <ac:grpSpMkLst>
            <pc:docMk/>
            <pc:sldMk cId="550993762" sldId="325"/>
            <ac:grpSpMk id="8" creationId="{5DEBABBF-9010-4285-8257-2D81EC9B5928}"/>
          </ac:grpSpMkLst>
        </pc:grpChg>
        <pc:picChg chg="mod">
          <ac:chgData name="Candela Nuñez" userId="" providerId="" clId="Web-{840711C6-9326-4443-94E6-888D99510B41}" dt="2022-03-08T14:59:32.142" v="500" actId="14100"/>
          <ac:picMkLst>
            <pc:docMk/>
            <pc:sldMk cId="550993762" sldId="325"/>
            <ac:picMk id="5" creationId="{4EB7EB94-1D32-4E2B-B487-5635B969AFC3}"/>
          </ac:picMkLst>
        </pc:picChg>
      </pc:sldChg>
      <pc:sldChg chg="modSp">
        <pc:chgData name="Candela Nuñez" userId="" providerId="" clId="Web-{840711C6-9326-4443-94E6-888D99510B41}" dt="2022-03-08T15:17:42.289" v="552" actId="1076"/>
        <pc:sldMkLst>
          <pc:docMk/>
          <pc:sldMk cId="3178043859" sldId="326"/>
        </pc:sldMkLst>
        <pc:spChg chg="mod">
          <ac:chgData name="Candela Nuñez" userId="" providerId="" clId="Web-{840711C6-9326-4443-94E6-888D99510B41}" dt="2022-03-08T14:37:26.599" v="0" actId="1076"/>
          <ac:spMkLst>
            <pc:docMk/>
            <pc:sldMk cId="3178043859" sldId="326"/>
            <ac:spMk id="3" creationId="{70B8AEDE-6237-4DBF-836A-29635692EC46}"/>
          </ac:spMkLst>
        </pc:spChg>
        <pc:picChg chg="mod">
          <ac:chgData name="Candela Nuñez" userId="" providerId="" clId="Web-{840711C6-9326-4443-94E6-888D99510B41}" dt="2022-03-08T15:17:42.289" v="552" actId="1076"/>
          <ac:picMkLst>
            <pc:docMk/>
            <pc:sldMk cId="3178043859" sldId="326"/>
            <ac:picMk id="6" creationId="{27C22A24-ADDD-42EC-890C-2FB009C39618}"/>
          </ac:picMkLst>
        </pc:picChg>
      </pc:sldChg>
    </pc:docChg>
  </pc:docChgLst>
  <pc:docChgLst>
    <pc:chgData name="Candela Nuñez" clId="Web-{C2F6CCCA-3F31-4892-89C5-827448667E34}"/>
    <pc:docChg chg="modSld">
      <pc:chgData name="Candela Nuñez" userId="" providerId="" clId="Web-{C2F6CCCA-3F31-4892-89C5-827448667E34}" dt="2022-03-11T11:47:46.381" v="72" actId="1076"/>
      <pc:docMkLst>
        <pc:docMk/>
      </pc:docMkLst>
      <pc:sldChg chg="modSp">
        <pc:chgData name="Candela Nuñez" userId="" providerId="" clId="Web-{C2F6CCCA-3F31-4892-89C5-827448667E34}" dt="2022-03-11T11:06:03.575" v="47" actId="1076"/>
        <pc:sldMkLst>
          <pc:docMk/>
          <pc:sldMk cId="0" sldId="258"/>
        </pc:sldMkLst>
        <pc:spChg chg="mod">
          <ac:chgData name="Candela Nuñez" userId="" providerId="" clId="Web-{C2F6CCCA-3F31-4892-89C5-827448667E34}" dt="2022-03-11T11:06:03.575" v="47" actId="1076"/>
          <ac:spMkLst>
            <pc:docMk/>
            <pc:sldMk cId="0" sldId="258"/>
            <ac:spMk id="432" creationId="{00000000-0000-0000-0000-000000000000}"/>
          </ac:spMkLst>
        </pc:spChg>
      </pc:sldChg>
      <pc:sldChg chg="modSp">
        <pc:chgData name="Candela Nuñez" userId="" providerId="" clId="Web-{C2F6CCCA-3F31-4892-89C5-827448667E34}" dt="2022-03-11T10:59:43.170" v="29" actId="20577"/>
        <pc:sldMkLst>
          <pc:docMk/>
          <pc:sldMk cId="0" sldId="291"/>
        </pc:sldMkLst>
        <pc:spChg chg="mod">
          <ac:chgData name="Candela Nuñez" userId="" providerId="" clId="Web-{C2F6CCCA-3F31-4892-89C5-827448667E34}" dt="2022-03-11T10:59:43.170" v="29" actId="20577"/>
          <ac:spMkLst>
            <pc:docMk/>
            <pc:sldMk cId="0" sldId="291"/>
            <ac:spMk id="15" creationId="{48BBE794-6A28-4B19-9D98-6711F4EE2985}"/>
          </ac:spMkLst>
        </pc:spChg>
      </pc:sldChg>
      <pc:sldChg chg="modSp">
        <pc:chgData name="Candela Nuñez" userId="" providerId="" clId="Web-{C2F6CCCA-3F31-4892-89C5-827448667E34}" dt="2022-03-11T11:07:44.811" v="49" actId="14100"/>
        <pc:sldMkLst>
          <pc:docMk/>
          <pc:sldMk cId="1939901048" sldId="300"/>
        </pc:sldMkLst>
        <pc:picChg chg="mod">
          <ac:chgData name="Candela Nuñez" userId="" providerId="" clId="Web-{C2F6CCCA-3F31-4892-89C5-827448667E34}" dt="2022-03-11T11:07:44.811" v="49" actId="14100"/>
          <ac:picMkLst>
            <pc:docMk/>
            <pc:sldMk cId="1939901048" sldId="300"/>
            <ac:picMk id="6" creationId="{2D5129E3-78DA-4800-B7F3-849B6AFD7FFD}"/>
          </ac:picMkLst>
        </pc:picChg>
      </pc:sldChg>
      <pc:sldChg chg="modSp">
        <pc:chgData name="Candela Nuñez" userId="" providerId="" clId="Web-{C2F6CCCA-3F31-4892-89C5-827448667E34}" dt="2022-03-11T11:07:55.874" v="53" actId="1076"/>
        <pc:sldMkLst>
          <pc:docMk/>
          <pc:sldMk cId="439608507" sldId="303"/>
        </pc:sldMkLst>
        <pc:picChg chg="mod">
          <ac:chgData name="Candela Nuñez" userId="" providerId="" clId="Web-{C2F6CCCA-3F31-4892-89C5-827448667E34}" dt="2022-03-11T11:07:55.874" v="53" actId="1076"/>
          <ac:picMkLst>
            <pc:docMk/>
            <pc:sldMk cId="439608507" sldId="303"/>
            <ac:picMk id="12" creationId="{BEF7E7BD-697E-4909-8E7E-7A2934DE0B7D}"/>
          </ac:picMkLst>
        </pc:picChg>
      </pc:sldChg>
      <pc:sldChg chg="modSp">
        <pc:chgData name="Candela Nuñez" userId="" providerId="" clId="Web-{C2F6CCCA-3F31-4892-89C5-827448667E34}" dt="2022-03-11T11:08:03.092" v="55" actId="1076"/>
        <pc:sldMkLst>
          <pc:docMk/>
          <pc:sldMk cId="987591437" sldId="305"/>
        </pc:sldMkLst>
        <pc:picChg chg="mod">
          <ac:chgData name="Candela Nuñez" userId="" providerId="" clId="Web-{C2F6CCCA-3F31-4892-89C5-827448667E34}" dt="2022-03-11T11:08:03.092" v="55" actId="1076"/>
          <ac:picMkLst>
            <pc:docMk/>
            <pc:sldMk cId="987591437" sldId="305"/>
            <ac:picMk id="2" creationId="{A0B65D08-4461-4E41-AF6A-2C726F8D1EAE}"/>
          </ac:picMkLst>
        </pc:picChg>
      </pc:sldChg>
      <pc:sldChg chg="modSp">
        <pc:chgData name="Candela Nuñez" userId="" providerId="" clId="Web-{C2F6CCCA-3F31-4892-89C5-827448667E34}" dt="2022-03-11T11:03:57.308" v="35" actId="1076"/>
        <pc:sldMkLst>
          <pc:docMk/>
          <pc:sldMk cId="2596162955" sldId="310"/>
        </pc:sldMkLst>
        <pc:spChg chg="mod">
          <ac:chgData name="Candela Nuñez" userId="" providerId="" clId="Web-{C2F6CCCA-3F31-4892-89C5-827448667E34}" dt="2022-03-11T11:03:57.308" v="35" actId="1076"/>
          <ac:spMkLst>
            <pc:docMk/>
            <pc:sldMk cId="2596162955" sldId="310"/>
            <ac:spMk id="7" creationId="{00763FA3-8586-46CB-97EA-17AC83939615}"/>
          </ac:spMkLst>
        </pc:spChg>
      </pc:sldChg>
      <pc:sldChg chg="modSp">
        <pc:chgData name="Candela Nuñez" userId="" providerId="" clId="Web-{C2F6CCCA-3F31-4892-89C5-827448667E34}" dt="2022-03-11T11:07:50.733" v="51" actId="1076"/>
        <pc:sldMkLst>
          <pc:docMk/>
          <pc:sldMk cId="3904522622" sldId="314"/>
        </pc:sldMkLst>
        <pc:picChg chg="mod">
          <ac:chgData name="Candela Nuñez" userId="" providerId="" clId="Web-{C2F6CCCA-3F31-4892-89C5-827448667E34}" dt="2022-03-11T11:07:50.733" v="51" actId="1076"/>
          <ac:picMkLst>
            <pc:docMk/>
            <pc:sldMk cId="3904522622" sldId="314"/>
            <ac:picMk id="4" creationId="{4A960BA8-E40D-4131-A648-9767381A1208}"/>
          </ac:picMkLst>
        </pc:picChg>
      </pc:sldChg>
      <pc:sldChg chg="modSp">
        <pc:chgData name="Candela Nuñez" userId="" providerId="" clId="Web-{C2F6CCCA-3F31-4892-89C5-827448667E34}" dt="2022-03-11T10:52:43.986" v="8" actId="1076"/>
        <pc:sldMkLst>
          <pc:docMk/>
          <pc:sldMk cId="550993762" sldId="325"/>
        </pc:sldMkLst>
        <pc:spChg chg="mod">
          <ac:chgData name="Candela Nuñez" userId="" providerId="" clId="Web-{C2F6CCCA-3F31-4892-89C5-827448667E34}" dt="2022-03-11T10:52:43.986" v="8" actId="1076"/>
          <ac:spMkLst>
            <pc:docMk/>
            <pc:sldMk cId="550993762" sldId="325"/>
            <ac:spMk id="679" creationId="{00000000-0000-0000-0000-000000000000}"/>
          </ac:spMkLst>
        </pc:spChg>
      </pc:sldChg>
      <pc:sldChg chg="modSp">
        <pc:chgData name="Candela Nuñez" userId="" providerId="" clId="Web-{C2F6CCCA-3F31-4892-89C5-827448667E34}" dt="2022-03-11T10:53:31.799" v="10" actId="1076"/>
        <pc:sldMkLst>
          <pc:docMk/>
          <pc:sldMk cId="2666869957" sldId="328"/>
        </pc:sldMkLst>
        <pc:spChg chg="mod">
          <ac:chgData name="Candela Nuñez" userId="" providerId="" clId="Web-{C2F6CCCA-3F31-4892-89C5-827448667E34}" dt="2022-03-11T10:53:31.799" v="10" actId="1076"/>
          <ac:spMkLst>
            <pc:docMk/>
            <pc:sldMk cId="2666869957" sldId="328"/>
            <ac:spMk id="6" creationId="{2416A195-C391-4C49-B4E2-21B9354CEAB1}"/>
          </ac:spMkLst>
        </pc:spChg>
      </pc:sldChg>
      <pc:sldChg chg="modSp">
        <pc:chgData name="Candela Nuñez" userId="" providerId="" clId="Web-{C2F6CCCA-3F31-4892-89C5-827448667E34}" dt="2022-03-11T11:03:50.823" v="34" actId="1076"/>
        <pc:sldMkLst>
          <pc:docMk/>
          <pc:sldMk cId="1325098615" sldId="330"/>
        </pc:sldMkLst>
        <pc:spChg chg="mod">
          <ac:chgData name="Candela Nuñez" userId="" providerId="" clId="Web-{C2F6CCCA-3F31-4892-89C5-827448667E34}" dt="2022-03-11T11:03:50.823" v="34" actId="1076"/>
          <ac:spMkLst>
            <pc:docMk/>
            <pc:sldMk cId="1325098615" sldId="330"/>
            <ac:spMk id="12" creationId="{C24658A3-F606-419F-964B-3A4645AE5879}"/>
          </ac:spMkLst>
        </pc:spChg>
        <pc:graphicFrameChg chg="mod">
          <ac:chgData name="Candela Nuñez" userId="" providerId="" clId="Web-{C2F6CCCA-3F31-4892-89C5-827448667E34}" dt="2022-03-11T11:03:26.147" v="30" actId="1076"/>
          <ac:graphicFrameMkLst>
            <pc:docMk/>
            <pc:sldMk cId="1325098615" sldId="330"/>
            <ac:graphicFrameMk id="10" creationId="{B3D9BD1C-F8EF-457B-AC95-66B8F15C7E4B}"/>
          </ac:graphicFrameMkLst>
        </pc:graphicFrameChg>
      </pc:sldChg>
      <pc:sldChg chg="addSp modSp addAnim modAnim">
        <pc:chgData name="Candela Nuñez" userId="" providerId="" clId="Web-{C2F6CCCA-3F31-4892-89C5-827448667E34}" dt="2022-03-11T11:47:46.381" v="72" actId="1076"/>
        <pc:sldMkLst>
          <pc:docMk/>
          <pc:sldMk cId="2140239415" sldId="332"/>
        </pc:sldMkLst>
        <pc:spChg chg="mod">
          <ac:chgData name="Candela Nuñez" userId="" providerId="" clId="Web-{C2F6CCCA-3F31-4892-89C5-827448667E34}" dt="2022-03-11T11:47:34.053" v="70" actId="1076"/>
          <ac:spMkLst>
            <pc:docMk/>
            <pc:sldMk cId="2140239415" sldId="332"/>
            <ac:spMk id="2" creationId="{3C3A4373-C93E-4EF9-890A-4618783E44B8}"/>
          </ac:spMkLst>
        </pc:spChg>
        <pc:spChg chg="mod">
          <ac:chgData name="Candela Nuñez" userId="" providerId="" clId="Web-{C2F6CCCA-3F31-4892-89C5-827448667E34}" dt="2022-03-11T11:47:34.037" v="69" actId="1076"/>
          <ac:spMkLst>
            <pc:docMk/>
            <pc:sldMk cId="2140239415" sldId="332"/>
            <ac:spMk id="6" creationId="{5083FAC8-46A9-49B4-BCBF-89D36CFA0E49}"/>
          </ac:spMkLst>
        </pc:spChg>
        <pc:spChg chg="mod">
          <ac:chgData name="Candela Nuñez" userId="" providerId="" clId="Web-{C2F6CCCA-3F31-4892-89C5-827448667E34}" dt="2022-03-11T11:47:46.381" v="72" actId="1076"/>
          <ac:spMkLst>
            <pc:docMk/>
            <pc:sldMk cId="2140239415" sldId="332"/>
            <ac:spMk id="7" creationId="{073E6C00-D005-43F3-B61F-1C181AAD8FF1}"/>
          </ac:spMkLst>
        </pc:spChg>
        <pc:spChg chg="mod">
          <ac:chgData name="Candela Nuñez" userId="" providerId="" clId="Web-{C2F6CCCA-3F31-4892-89C5-827448667E34}" dt="2022-03-11T11:47:39.412" v="71" actId="1076"/>
          <ac:spMkLst>
            <pc:docMk/>
            <pc:sldMk cId="2140239415" sldId="332"/>
            <ac:spMk id="9" creationId="{C5FC6939-F669-4C7B-826A-A4080713AC89}"/>
          </ac:spMkLst>
        </pc:spChg>
        <pc:grpChg chg="add mod">
          <ac:chgData name="Candela Nuñez" userId="" providerId="" clId="Web-{C2F6CCCA-3F31-4892-89C5-827448667E34}" dt="2022-03-11T11:47:34.021" v="68" actId="1076"/>
          <ac:grpSpMkLst>
            <pc:docMk/>
            <pc:sldMk cId="2140239415" sldId="332"/>
            <ac:grpSpMk id="11" creationId="{160F592E-9046-4449-835D-9FA4EC3B3906}"/>
          </ac:grpSpMkLst>
        </pc:grpChg>
      </pc:sldChg>
      <pc:sldChg chg="modSp">
        <pc:chgData name="Candela Nuñez" userId="" providerId="" clId="Web-{C2F6CCCA-3F31-4892-89C5-827448667E34}" dt="2022-03-11T10:55:07.676" v="11" actId="1076"/>
        <pc:sldMkLst>
          <pc:docMk/>
          <pc:sldMk cId="3629181353" sldId="335"/>
        </pc:sldMkLst>
        <pc:picChg chg="mod">
          <ac:chgData name="Candela Nuñez" userId="" providerId="" clId="Web-{C2F6CCCA-3F31-4892-89C5-827448667E34}" dt="2022-03-11T10:55:07.676" v="11" actId="1076"/>
          <ac:picMkLst>
            <pc:docMk/>
            <pc:sldMk cId="3629181353" sldId="335"/>
            <ac:picMk id="9" creationId="{18854432-348C-4979-864A-1C120A80795D}"/>
          </ac:picMkLst>
        </pc:picChg>
      </pc:sldChg>
      <pc:sldChg chg="modSp">
        <pc:chgData name="Candela Nuñez" userId="" providerId="" clId="Web-{C2F6CCCA-3F31-4892-89C5-827448667E34}" dt="2022-03-11T11:05:50.653" v="46" actId="1076"/>
        <pc:sldMkLst>
          <pc:docMk/>
          <pc:sldMk cId="3683633044" sldId="336"/>
        </pc:sldMkLst>
        <pc:spChg chg="mod">
          <ac:chgData name="Candela Nuñez" userId="" providerId="" clId="Web-{C2F6CCCA-3F31-4892-89C5-827448667E34}" dt="2022-03-11T11:05:50.528" v="36" actId="1076"/>
          <ac:spMkLst>
            <pc:docMk/>
            <pc:sldMk cId="3683633044" sldId="336"/>
            <ac:spMk id="2" creationId="{F13171B2-8FF4-4584-A7B0-AD7639A8EFE5}"/>
          </ac:spMkLst>
        </pc:spChg>
        <pc:spChg chg="mod">
          <ac:chgData name="Candela Nuñez" userId="" providerId="" clId="Web-{C2F6CCCA-3F31-4892-89C5-827448667E34}" dt="2022-03-11T11:05:50.528" v="37" actId="1076"/>
          <ac:spMkLst>
            <pc:docMk/>
            <pc:sldMk cId="3683633044" sldId="336"/>
            <ac:spMk id="3" creationId="{9030E33A-1E42-47B8-83CE-D5CC59B242DF}"/>
          </ac:spMkLst>
        </pc:spChg>
        <pc:spChg chg="mod">
          <ac:chgData name="Candela Nuñez" userId="" providerId="" clId="Web-{C2F6CCCA-3F31-4892-89C5-827448667E34}" dt="2022-03-11T11:05:50.544" v="38" actId="1076"/>
          <ac:spMkLst>
            <pc:docMk/>
            <pc:sldMk cId="3683633044" sldId="336"/>
            <ac:spMk id="4" creationId="{9BDE46AB-6363-4DFF-AD26-C1188066EF19}"/>
          </ac:spMkLst>
        </pc:spChg>
        <pc:spChg chg="mod">
          <ac:chgData name="Candela Nuñez" userId="" providerId="" clId="Web-{C2F6CCCA-3F31-4892-89C5-827448667E34}" dt="2022-03-11T11:05:50.559" v="39" actId="1076"/>
          <ac:spMkLst>
            <pc:docMk/>
            <pc:sldMk cId="3683633044" sldId="336"/>
            <ac:spMk id="5" creationId="{66F99391-6B00-4CE9-86D8-7CF1E373A83B}"/>
          </ac:spMkLst>
        </pc:spChg>
        <pc:spChg chg="mod">
          <ac:chgData name="Candela Nuñez" userId="" providerId="" clId="Web-{C2F6CCCA-3F31-4892-89C5-827448667E34}" dt="2022-03-11T11:05:50.575" v="40" actId="1076"/>
          <ac:spMkLst>
            <pc:docMk/>
            <pc:sldMk cId="3683633044" sldId="336"/>
            <ac:spMk id="12" creationId="{1806307C-C0CB-4367-92F0-25E62937B447}"/>
          </ac:spMkLst>
        </pc:spChg>
        <pc:spChg chg="mod">
          <ac:chgData name="Candela Nuñez" userId="" providerId="" clId="Web-{C2F6CCCA-3F31-4892-89C5-827448667E34}" dt="2022-03-11T11:05:50.575" v="41" actId="1076"/>
          <ac:spMkLst>
            <pc:docMk/>
            <pc:sldMk cId="3683633044" sldId="336"/>
            <ac:spMk id="13" creationId="{145F3BB4-0448-4FC8-B21B-FFC89D6D7A21}"/>
          </ac:spMkLst>
        </pc:spChg>
        <pc:spChg chg="mod">
          <ac:chgData name="Candela Nuñez" userId="" providerId="" clId="Web-{C2F6CCCA-3F31-4892-89C5-827448667E34}" dt="2022-03-11T11:05:50.591" v="42" actId="1076"/>
          <ac:spMkLst>
            <pc:docMk/>
            <pc:sldMk cId="3683633044" sldId="336"/>
            <ac:spMk id="14" creationId="{3D2D59DF-E77C-46F1-8019-C20445677F77}"/>
          </ac:spMkLst>
        </pc:spChg>
        <pc:spChg chg="mod">
          <ac:chgData name="Candela Nuñez" userId="" providerId="" clId="Web-{C2F6CCCA-3F31-4892-89C5-827448667E34}" dt="2022-03-11T11:05:50.637" v="44" actId="1076"/>
          <ac:spMkLst>
            <pc:docMk/>
            <pc:sldMk cId="3683633044" sldId="336"/>
            <ac:spMk id="15" creationId="{41AAAEF6-E7AE-4912-A947-9C5F6C8A242E}"/>
          </ac:spMkLst>
        </pc:spChg>
        <pc:spChg chg="mod">
          <ac:chgData name="Candela Nuñez" userId="" providerId="" clId="Web-{C2F6CCCA-3F31-4892-89C5-827448667E34}" dt="2022-03-11T11:05:50.653" v="45" actId="1076"/>
          <ac:spMkLst>
            <pc:docMk/>
            <pc:sldMk cId="3683633044" sldId="336"/>
            <ac:spMk id="22" creationId="{22DDF6D6-91B8-45F7-B896-557A925ACE30}"/>
          </ac:spMkLst>
        </pc:spChg>
        <pc:picChg chg="mod">
          <ac:chgData name="Candela Nuñez" userId="" providerId="" clId="Web-{C2F6CCCA-3F31-4892-89C5-827448667E34}" dt="2022-03-11T11:05:50.653" v="46" actId="1076"/>
          <ac:picMkLst>
            <pc:docMk/>
            <pc:sldMk cId="3683633044" sldId="336"/>
            <ac:picMk id="6" creationId="{F7CC4E7C-609A-4CAF-937D-E524676BD816}"/>
          </ac:picMkLst>
        </pc:picChg>
        <pc:picChg chg="mod">
          <ac:chgData name="Candela Nuñez" userId="" providerId="" clId="Web-{C2F6CCCA-3F31-4892-89C5-827448667E34}" dt="2022-03-11T11:05:50.622" v="43" actId="1076"/>
          <ac:picMkLst>
            <pc:docMk/>
            <pc:sldMk cId="3683633044" sldId="336"/>
            <ac:picMk id="17" creationId="{EC688F13-843A-423B-9B7C-4DF5D5543A9B}"/>
          </ac:picMkLst>
        </pc:picChg>
      </pc:sldChg>
      <pc:sldChg chg="modSp">
        <pc:chgData name="Candela Nuñez" userId="" providerId="" clId="Web-{C2F6CCCA-3F31-4892-89C5-827448667E34}" dt="2022-03-11T11:45:42.753" v="61" actId="20577"/>
        <pc:sldMkLst>
          <pc:docMk/>
          <pc:sldMk cId="4181703347" sldId="337"/>
        </pc:sldMkLst>
        <pc:spChg chg="mod">
          <ac:chgData name="Candela Nuñez" userId="" providerId="" clId="Web-{C2F6CCCA-3F31-4892-89C5-827448667E34}" dt="2022-03-11T11:45:42.753" v="61" actId="20577"/>
          <ac:spMkLst>
            <pc:docMk/>
            <pc:sldMk cId="4181703347" sldId="337"/>
            <ac:spMk id="8" creationId="{5564C4FB-2613-41D1-AA79-07E4DAE6BF5C}"/>
          </ac:spMkLst>
        </pc:spChg>
        <pc:picChg chg="mod">
          <ac:chgData name="Candela Nuñez" userId="" providerId="" clId="Web-{C2F6CCCA-3F31-4892-89C5-827448667E34}" dt="2022-03-11T11:08:09.327" v="57" actId="1076"/>
          <ac:picMkLst>
            <pc:docMk/>
            <pc:sldMk cId="4181703347" sldId="337"/>
            <ac:picMk id="2" creationId="{281FE609-5D54-4C24-9061-2CFB0BE95FB2}"/>
          </ac:picMkLst>
        </pc:picChg>
      </pc:sldChg>
      <pc:sldChg chg="modSp modTransition">
        <pc:chgData name="Candela Nuñez" userId="" providerId="" clId="Web-{C2F6CCCA-3F31-4892-89C5-827448667E34}" dt="2022-03-11T11:06:16.778" v="48"/>
        <pc:sldMkLst>
          <pc:docMk/>
          <pc:sldMk cId="697198296" sldId="339"/>
        </pc:sldMkLst>
        <pc:spChg chg="mod">
          <ac:chgData name="Candela Nuñez" userId="" providerId="" clId="Web-{C2F6CCCA-3F31-4892-89C5-827448667E34}" dt="2022-03-11T10:52:06.172" v="7" actId="1076"/>
          <ac:spMkLst>
            <pc:docMk/>
            <pc:sldMk cId="697198296" sldId="339"/>
            <ac:spMk id="2" creationId="{FF140A25-7D9A-4704-AE1C-F1679AC61883}"/>
          </ac:spMkLst>
        </pc:spChg>
      </pc:sldChg>
    </pc:docChg>
  </pc:docChgLst>
  <pc:docChgLst>
    <pc:chgData name="Candela Nuñez" clId="Web-{1D9B6794-589A-4910-AB5C-87E991C5FE41}"/>
    <pc:docChg chg="delSld modSld sldOrd">
      <pc:chgData name="Candela Nuñez" userId="" providerId="" clId="Web-{1D9B6794-589A-4910-AB5C-87E991C5FE41}" dt="2022-03-07T15:39:22.584" v="393"/>
      <pc:docMkLst>
        <pc:docMk/>
      </pc:docMkLst>
      <pc:sldChg chg="modSp">
        <pc:chgData name="Candela Nuñez" userId="" providerId="" clId="Web-{1D9B6794-589A-4910-AB5C-87E991C5FE41}" dt="2022-03-07T14:41:50.723" v="15" actId="1076"/>
        <pc:sldMkLst>
          <pc:docMk/>
          <pc:sldMk cId="0" sldId="261"/>
        </pc:sldMkLst>
        <pc:spChg chg="mod">
          <ac:chgData name="Candela Nuñez" userId="" providerId="" clId="Web-{1D9B6794-589A-4910-AB5C-87E991C5FE41}" dt="2022-03-07T14:41:50.708" v="14" actId="1076"/>
          <ac:spMkLst>
            <pc:docMk/>
            <pc:sldMk cId="0" sldId="261"/>
            <ac:spMk id="453" creationId="{00000000-0000-0000-0000-000000000000}"/>
          </ac:spMkLst>
        </pc:spChg>
        <pc:spChg chg="mod">
          <ac:chgData name="Candela Nuñez" userId="" providerId="" clId="Web-{1D9B6794-589A-4910-AB5C-87E991C5FE41}" dt="2022-03-07T14:41:50.723" v="15" actId="1076"/>
          <ac:spMkLst>
            <pc:docMk/>
            <pc:sldMk cId="0" sldId="261"/>
            <ac:spMk id="454" creationId="{00000000-0000-0000-0000-000000000000}"/>
          </ac:spMkLst>
        </pc:spChg>
        <pc:spChg chg="mod">
          <ac:chgData name="Candela Nuñez" userId="" providerId="" clId="Web-{1D9B6794-589A-4910-AB5C-87E991C5FE41}" dt="2022-03-07T14:41:25.567" v="9" actId="1076"/>
          <ac:spMkLst>
            <pc:docMk/>
            <pc:sldMk cId="0" sldId="261"/>
            <ac:spMk id="455" creationId="{00000000-0000-0000-0000-000000000000}"/>
          </ac:spMkLst>
        </pc:spChg>
        <pc:cxnChg chg="mod">
          <ac:chgData name="Candela Nuñez" userId="" providerId="" clId="Web-{1D9B6794-589A-4910-AB5C-87E991C5FE41}" dt="2022-03-07T14:41:17.739" v="8" actId="1076"/>
          <ac:cxnSpMkLst>
            <pc:docMk/>
            <pc:sldMk cId="0" sldId="261"/>
            <ac:cxnSpMk id="456" creationId="{00000000-0000-0000-0000-000000000000}"/>
          </ac:cxnSpMkLst>
        </pc:cxnChg>
      </pc:sldChg>
      <pc:sldChg chg="modSp ord">
        <pc:chgData name="Candela Nuñez" userId="" providerId="" clId="Web-{1D9B6794-589A-4910-AB5C-87E991C5FE41}" dt="2022-03-07T15:36:25.207" v="351"/>
        <pc:sldMkLst>
          <pc:docMk/>
          <pc:sldMk cId="0" sldId="263"/>
        </pc:sldMkLst>
        <pc:spChg chg="mod">
          <ac:chgData name="Candela Nuñez" userId="" providerId="" clId="Web-{1D9B6794-589A-4910-AB5C-87E991C5FE41}" dt="2022-03-07T15:34:18.409" v="269" actId="14100"/>
          <ac:spMkLst>
            <pc:docMk/>
            <pc:sldMk cId="0" sldId="263"/>
            <ac:spMk id="476" creationId="{00000000-0000-0000-0000-000000000000}"/>
          </ac:spMkLst>
        </pc:spChg>
        <pc:spChg chg="mod">
          <ac:chgData name="Candela Nuñez" userId="" providerId="" clId="Web-{1D9B6794-589A-4910-AB5C-87E991C5FE41}" dt="2022-03-07T15:35:15.675" v="347" actId="20577"/>
          <ac:spMkLst>
            <pc:docMk/>
            <pc:sldMk cId="0" sldId="263"/>
            <ac:spMk id="477" creationId="{00000000-0000-0000-0000-000000000000}"/>
          </ac:spMkLst>
        </pc:spChg>
      </pc:sldChg>
      <pc:sldChg chg="ord">
        <pc:chgData name="Candela Nuñez" userId="" providerId="" clId="Web-{1D9B6794-589A-4910-AB5C-87E991C5FE41}" dt="2022-03-07T15:17:22.650" v="160"/>
        <pc:sldMkLst>
          <pc:docMk/>
          <pc:sldMk cId="0" sldId="266"/>
        </pc:sldMkLst>
      </pc:sldChg>
      <pc:sldChg chg="modSp">
        <pc:chgData name="Candela Nuñez" userId="" providerId="" clId="Web-{1D9B6794-589A-4910-AB5C-87E991C5FE41}" dt="2022-03-07T14:52:04.760" v="114" actId="1076"/>
        <pc:sldMkLst>
          <pc:docMk/>
          <pc:sldMk cId="0" sldId="271"/>
        </pc:sldMkLst>
        <pc:spChg chg="mod">
          <ac:chgData name="Candela Nuñez" userId="" providerId="" clId="Web-{1D9B6794-589A-4910-AB5C-87E991C5FE41}" dt="2022-03-07T14:52:01.901" v="113" actId="1076"/>
          <ac:spMkLst>
            <pc:docMk/>
            <pc:sldMk cId="0" sldId="271"/>
            <ac:spMk id="7" creationId="{4F39254E-1D99-4D87-9EA1-BF5455B1288D}"/>
          </ac:spMkLst>
        </pc:spChg>
        <pc:spChg chg="mod">
          <ac:chgData name="Candela Nuñez" userId="" providerId="" clId="Web-{1D9B6794-589A-4910-AB5C-87E991C5FE41}" dt="2022-03-07T14:51:56.291" v="112" actId="1076"/>
          <ac:spMkLst>
            <pc:docMk/>
            <pc:sldMk cId="0" sldId="271"/>
            <ac:spMk id="8" creationId="{ACE363D1-B4E2-487F-8E7D-64351232AB55}"/>
          </ac:spMkLst>
        </pc:spChg>
        <pc:picChg chg="mod">
          <ac:chgData name="Candela Nuñez" userId="" providerId="" clId="Web-{1D9B6794-589A-4910-AB5C-87E991C5FE41}" dt="2022-03-07T14:52:04.760" v="114" actId="1076"/>
          <ac:picMkLst>
            <pc:docMk/>
            <pc:sldMk cId="0" sldId="271"/>
            <ac:picMk id="6" creationId="{78EEC5AE-99F6-433A-9D93-40CC2EB6FCF7}"/>
          </ac:picMkLst>
        </pc:picChg>
      </pc:sldChg>
      <pc:sldChg chg="addSp delSp modSp">
        <pc:chgData name="Candela Nuñez" userId="" providerId="" clId="Web-{1D9B6794-589A-4910-AB5C-87E991C5FE41}" dt="2022-03-07T15:39:16.256" v="392" actId="20577"/>
        <pc:sldMkLst>
          <pc:docMk/>
          <pc:sldMk cId="0" sldId="278"/>
        </pc:sldMkLst>
        <pc:spChg chg="add del mod">
          <ac:chgData name="Candela Nuñez" userId="" providerId="" clId="Web-{1D9B6794-589A-4910-AB5C-87E991C5FE41}" dt="2022-03-07T15:37:59.067" v="374"/>
          <ac:spMkLst>
            <pc:docMk/>
            <pc:sldMk cId="0" sldId="278"/>
            <ac:spMk id="4" creationId="{A15543EA-F823-465E-BB48-0BA9C9B95840}"/>
          </ac:spMkLst>
        </pc:spChg>
        <pc:spChg chg="add del mod">
          <ac:chgData name="Candela Nuñez" userId="" providerId="" clId="Web-{1D9B6794-589A-4910-AB5C-87E991C5FE41}" dt="2022-03-07T15:37:56.692" v="372"/>
          <ac:spMkLst>
            <pc:docMk/>
            <pc:sldMk cId="0" sldId="278"/>
            <ac:spMk id="6" creationId="{BBC06BB9-23B2-42E5-B9A0-BC50CCEA4858}"/>
          </ac:spMkLst>
        </pc:spChg>
        <pc:spChg chg="add del mod">
          <ac:chgData name="Candela Nuñez" userId="" providerId="" clId="Web-{1D9B6794-589A-4910-AB5C-87E991C5FE41}" dt="2022-03-07T15:38:01.489" v="376"/>
          <ac:spMkLst>
            <pc:docMk/>
            <pc:sldMk cId="0" sldId="278"/>
            <ac:spMk id="8" creationId="{4DE879DA-0CAE-4B35-A14A-DCC09B632D88}"/>
          </ac:spMkLst>
        </pc:spChg>
        <pc:spChg chg="add del mod">
          <ac:chgData name="Candela Nuñez" userId="" providerId="" clId="Web-{1D9B6794-589A-4910-AB5C-87E991C5FE41}" dt="2022-03-07T15:38:00.146" v="375"/>
          <ac:spMkLst>
            <pc:docMk/>
            <pc:sldMk cId="0" sldId="278"/>
            <ac:spMk id="10" creationId="{2625D6A9-8731-406B-8314-B07B2697662C}"/>
          </ac:spMkLst>
        </pc:spChg>
        <pc:spChg chg="add del mod">
          <ac:chgData name="Candela Nuñez" userId="" providerId="" clId="Web-{1D9B6794-589A-4910-AB5C-87E991C5FE41}" dt="2022-03-07T15:37:57.942" v="373"/>
          <ac:spMkLst>
            <pc:docMk/>
            <pc:sldMk cId="0" sldId="278"/>
            <ac:spMk id="12" creationId="{B1C17A0C-AB27-44AC-AABE-EC6A70C37930}"/>
          </ac:spMkLst>
        </pc:spChg>
        <pc:spChg chg="add del mod">
          <ac:chgData name="Candela Nuñez" userId="" providerId="" clId="Web-{1D9B6794-589A-4910-AB5C-87E991C5FE41}" dt="2022-03-07T15:37:50.255" v="367"/>
          <ac:spMkLst>
            <pc:docMk/>
            <pc:sldMk cId="0" sldId="278"/>
            <ac:spMk id="14" creationId="{FD982328-2840-4078-8D85-65896E560053}"/>
          </ac:spMkLst>
        </pc:spChg>
        <pc:spChg chg="add del mod">
          <ac:chgData name="Candela Nuñez" userId="" providerId="" clId="Web-{1D9B6794-589A-4910-AB5C-87E991C5FE41}" dt="2022-03-07T15:38:03.427" v="378"/>
          <ac:spMkLst>
            <pc:docMk/>
            <pc:sldMk cId="0" sldId="278"/>
            <ac:spMk id="16" creationId="{D627FA4D-1C0E-4B0A-8FEB-AE0F03F0F8C9}"/>
          </ac:spMkLst>
        </pc:spChg>
        <pc:spChg chg="add del mod">
          <ac:chgData name="Candela Nuñez" userId="" providerId="" clId="Web-{1D9B6794-589A-4910-AB5C-87E991C5FE41}" dt="2022-03-07T15:38:02.567" v="377"/>
          <ac:spMkLst>
            <pc:docMk/>
            <pc:sldMk cId="0" sldId="278"/>
            <ac:spMk id="18" creationId="{8C342525-4582-4A98-B392-0AC2BF5CF57B}"/>
          </ac:spMkLst>
        </pc:spChg>
        <pc:spChg chg="add del mod">
          <ac:chgData name="Candela Nuñez" userId="" providerId="" clId="Web-{1D9B6794-589A-4910-AB5C-87E991C5FE41}" dt="2022-03-07T15:37:56.052" v="371"/>
          <ac:spMkLst>
            <pc:docMk/>
            <pc:sldMk cId="0" sldId="278"/>
            <ac:spMk id="20" creationId="{86EB3D62-710F-4F79-9965-2E25E037B28E}"/>
          </ac:spMkLst>
        </pc:spChg>
        <pc:spChg chg="add del mod">
          <ac:chgData name="Candela Nuñez" userId="" providerId="" clId="Web-{1D9B6794-589A-4910-AB5C-87E991C5FE41}" dt="2022-03-07T15:37:54.411" v="370"/>
          <ac:spMkLst>
            <pc:docMk/>
            <pc:sldMk cId="0" sldId="278"/>
            <ac:spMk id="22" creationId="{E51AD6C2-8561-4837-8D86-9CA9502D6ADE}"/>
          </ac:spMkLst>
        </pc:spChg>
        <pc:spChg chg="add del mod">
          <ac:chgData name="Candela Nuñez" userId="" providerId="" clId="Web-{1D9B6794-589A-4910-AB5C-87E991C5FE41}" dt="2022-03-07T15:37:52.724" v="369"/>
          <ac:spMkLst>
            <pc:docMk/>
            <pc:sldMk cId="0" sldId="278"/>
            <ac:spMk id="24" creationId="{AF482B53-BD94-4304-B4BE-104A3E747B95}"/>
          </ac:spMkLst>
        </pc:spChg>
        <pc:spChg chg="add del mod">
          <ac:chgData name="Candela Nuñez" userId="" providerId="" clId="Web-{1D9B6794-589A-4910-AB5C-87E991C5FE41}" dt="2022-03-07T15:37:51.536" v="368"/>
          <ac:spMkLst>
            <pc:docMk/>
            <pc:sldMk cId="0" sldId="278"/>
            <ac:spMk id="26" creationId="{DB64DDA3-CA79-46EC-9B3C-BF26AC185339}"/>
          </ac:spMkLst>
        </pc:spChg>
        <pc:spChg chg="mod">
          <ac:chgData name="Candela Nuñez" userId="" providerId="" clId="Web-{1D9B6794-589A-4910-AB5C-87E991C5FE41}" dt="2022-03-07T15:39:16.256" v="392" actId="20577"/>
          <ac:spMkLst>
            <pc:docMk/>
            <pc:sldMk cId="0" sldId="278"/>
            <ac:spMk id="827" creationId="{00000000-0000-0000-0000-000000000000}"/>
          </ac:spMkLst>
        </pc:spChg>
        <pc:spChg chg="del">
          <ac:chgData name="Candela Nuñez" userId="" providerId="" clId="Web-{1D9B6794-589A-4910-AB5C-87E991C5FE41}" dt="2022-03-07T15:37:42.083" v="361"/>
          <ac:spMkLst>
            <pc:docMk/>
            <pc:sldMk cId="0" sldId="278"/>
            <ac:spMk id="828" creationId="{00000000-0000-0000-0000-000000000000}"/>
          </ac:spMkLst>
        </pc:spChg>
        <pc:spChg chg="del">
          <ac:chgData name="Candela Nuñez" userId="" providerId="" clId="Web-{1D9B6794-589A-4910-AB5C-87E991C5FE41}" dt="2022-03-07T15:37:41.911" v="360"/>
          <ac:spMkLst>
            <pc:docMk/>
            <pc:sldMk cId="0" sldId="278"/>
            <ac:spMk id="829" creationId="{00000000-0000-0000-0000-000000000000}"/>
          </ac:spMkLst>
        </pc:spChg>
        <pc:spChg chg="del">
          <ac:chgData name="Candela Nuñez" userId="" providerId="" clId="Web-{1D9B6794-589A-4910-AB5C-87E991C5FE41}" dt="2022-03-07T15:37:41.770" v="359"/>
          <ac:spMkLst>
            <pc:docMk/>
            <pc:sldMk cId="0" sldId="278"/>
            <ac:spMk id="830" creationId="{00000000-0000-0000-0000-000000000000}"/>
          </ac:spMkLst>
        </pc:spChg>
        <pc:spChg chg="del">
          <ac:chgData name="Candela Nuñez" userId="" providerId="" clId="Web-{1D9B6794-589A-4910-AB5C-87E991C5FE41}" dt="2022-03-07T15:37:41.583" v="358"/>
          <ac:spMkLst>
            <pc:docMk/>
            <pc:sldMk cId="0" sldId="278"/>
            <ac:spMk id="831" creationId="{00000000-0000-0000-0000-000000000000}"/>
          </ac:spMkLst>
        </pc:spChg>
        <pc:spChg chg="del">
          <ac:chgData name="Candela Nuñez" userId="" providerId="" clId="Web-{1D9B6794-589A-4910-AB5C-87E991C5FE41}" dt="2022-03-07T15:37:41.442" v="357"/>
          <ac:spMkLst>
            <pc:docMk/>
            <pc:sldMk cId="0" sldId="278"/>
            <ac:spMk id="832" creationId="{00000000-0000-0000-0000-000000000000}"/>
          </ac:spMkLst>
        </pc:spChg>
        <pc:spChg chg="del">
          <ac:chgData name="Candela Nuñez" userId="" providerId="" clId="Web-{1D9B6794-589A-4910-AB5C-87E991C5FE41}" dt="2022-03-07T15:37:41.302" v="356"/>
          <ac:spMkLst>
            <pc:docMk/>
            <pc:sldMk cId="0" sldId="278"/>
            <ac:spMk id="833" creationId="{00000000-0000-0000-0000-000000000000}"/>
          </ac:spMkLst>
        </pc:spChg>
        <pc:spChg chg="del">
          <ac:chgData name="Candela Nuñez" userId="" providerId="" clId="Web-{1D9B6794-589A-4910-AB5C-87E991C5FE41}" dt="2022-03-07T15:37:41.130" v="355"/>
          <ac:spMkLst>
            <pc:docMk/>
            <pc:sldMk cId="0" sldId="278"/>
            <ac:spMk id="834" creationId="{00000000-0000-0000-0000-000000000000}"/>
          </ac:spMkLst>
        </pc:spChg>
        <pc:spChg chg="del">
          <ac:chgData name="Candela Nuñez" userId="" providerId="" clId="Web-{1D9B6794-589A-4910-AB5C-87E991C5FE41}" dt="2022-03-07T15:37:40.927" v="354"/>
          <ac:spMkLst>
            <pc:docMk/>
            <pc:sldMk cId="0" sldId="278"/>
            <ac:spMk id="835" creationId="{00000000-0000-0000-0000-000000000000}"/>
          </ac:spMkLst>
        </pc:spChg>
        <pc:spChg chg="del">
          <ac:chgData name="Candela Nuñez" userId="" providerId="" clId="Web-{1D9B6794-589A-4910-AB5C-87E991C5FE41}" dt="2022-03-07T15:37:48.255" v="366"/>
          <ac:spMkLst>
            <pc:docMk/>
            <pc:sldMk cId="0" sldId="278"/>
            <ac:spMk id="836" creationId="{00000000-0000-0000-0000-000000000000}"/>
          </ac:spMkLst>
        </pc:spChg>
        <pc:spChg chg="del">
          <ac:chgData name="Candela Nuñez" userId="" providerId="" clId="Web-{1D9B6794-589A-4910-AB5C-87E991C5FE41}" dt="2022-03-07T15:37:48.067" v="365"/>
          <ac:spMkLst>
            <pc:docMk/>
            <pc:sldMk cId="0" sldId="278"/>
            <ac:spMk id="837" creationId="{00000000-0000-0000-0000-000000000000}"/>
          </ac:spMkLst>
        </pc:spChg>
        <pc:spChg chg="del">
          <ac:chgData name="Candela Nuñez" userId="" providerId="" clId="Web-{1D9B6794-589A-4910-AB5C-87E991C5FE41}" dt="2022-03-07T15:37:47.911" v="364"/>
          <ac:spMkLst>
            <pc:docMk/>
            <pc:sldMk cId="0" sldId="278"/>
            <ac:spMk id="838" creationId="{00000000-0000-0000-0000-000000000000}"/>
          </ac:spMkLst>
        </pc:spChg>
        <pc:spChg chg="del">
          <ac:chgData name="Candela Nuñez" userId="" providerId="" clId="Web-{1D9B6794-589A-4910-AB5C-87E991C5FE41}" dt="2022-03-07T15:37:47.755" v="363"/>
          <ac:spMkLst>
            <pc:docMk/>
            <pc:sldMk cId="0" sldId="278"/>
            <ac:spMk id="839" creationId="{00000000-0000-0000-0000-000000000000}"/>
          </ac:spMkLst>
        </pc:spChg>
        <pc:spChg chg="mod">
          <ac:chgData name="Candela Nuñez" userId="" providerId="" clId="Web-{1D9B6794-589A-4910-AB5C-87E991C5FE41}" dt="2022-03-07T15:37:35.598" v="353" actId="1076"/>
          <ac:spMkLst>
            <pc:docMk/>
            <pc:sldMk cId="0" sldId="278"/>
            <ac:spMk id="840" creationId="{00000000-0000-0000-0000-000000000000}"/>
          </ac:spMkLst>
        </pc:spChg>
        <pc:picChg chg="mod">
          <ac:chgData name="Candela Nuñez" userId="" providerId="" clId="Web-{1D9B6794-589A-4910-AB5C-87E991C5FE41}" dt="2022-03-07T15:38:12.271" v="381" actId="1076"/>
          <ac:picMkLst>
            <pc:docMk/>
            <pc:sldMk cId="0" sldId="278"/>
            <ac:picMk id="3" creationId="{D68B4F81-73B4-42BD-AA16-0262A55C95C2}"/>
          </ac:picMkLst>
        </pc:picChg>
      </pc:sldChg>
      <pc:sldChg chg="addSp delSp modSp ord">
        <pc:chgData name="Candela Nuñez" userId="" providerId="" clId="Web-{1D9B6794-589A-4910-AB5C-87E991C5FE41}" dt="2022-03-07T15:35:28.800" v="348"/>
        <pc:sldMkLst>
          <pc:docMk/>
          <pc:sldMk cId="0" sldId="291"/>
        </pc:sldMkLst>
        <pc:spChg chg="add mod">
          <ac:chgData name="Candela Nuñez" userId="" providerId="" clId="Web-{1D9B6794-589A-4910-AB5C-87E991C5FE41}" dt="2022-03-07T15:32:48.283" v="212" actId="1076"/>
          <ac:spMkLst>
            <pc:docMk/>
            <pc:sldMk cId="0" sldId="291"/>
            <ac:spMk id="16" creationId="{1A0A95E3-7963-4BF3-97F5-45A298AF3F90}"/>
          </ac:spMkLst>
        </pc:spChg>
        <pc:spChg chg="add mod">
          <ac:chgData name="Candela Nuñez" userId="" providerId="" clId="Web-{1D9B6794-589A-4910-AB5C-87E991C5FE41}" dt="2022-03-07T15:33:45.831" v="233" actId="1076"/>
          <ac:spMkLst>
            <pc:docMk/>
            <pc:sldMk cId="0" sldId="291"/>
            <ac:spMk id="17" creationId="{B6FF2DE2-F254-443D-83D0-DE2B7B4A4A32}"/>
          </ac:spMkLst>
        </pc:spChg>
        <pc:spChg chg="mod">
          <ac:chgData name="Candela Nuñez" userId="" providerId="" clId="Web-{1D9B6794-589A-4910-AB5C-87E991C5FE41}" dt="2022-03-07T15:33:42.549" v="232" actId="1076"/>
          <ac:spMkLst>
            <pc:docMk/>
            <pc:sldMk cId="0" sldId="291"/>
            <ac:spMk id="1145" creationId="{00000000-0000-0000-0000-000000000000}"/>
          </ac:spMkLst>
        </pc:spChg>
        <pc:spChg chg="mod">
          <ac:chgData name="Candela Nuñez" userId="" providerId="" clId="Web-{1D9B6794-589A-4910-AB5C-87E991C5FE41}" dt="2022-03-07T15:32:48.315" v="217" actId="1076"/>
          <ac:spMkLst>
            <pc:docMk/>
            <pc:sldMk cId="0" sldId="291"/>
            <ac:spMk id="1146" creationId="{00000000-0000-0000-0000-000000000000}"/>
          </ac:spMkLst>
        </pc:spChg>
        <pc:spChg chg="mod">
          <ac:chgData name="Candela Nuñez" userId="" providerId="" clId="Web-{1D9B6794-589A-4910-AB5C-87E991C5FE41}" dt="2022-03-07T15:32:59.690" v="222" actId="1076"/>
          <ac:spMkLst>
            <pc:docMk/>
            <pc:sldMk cId="0" sldId="291"/>
            <ac:spMk id="1147" creationId="{00000000-0000-0000-0000-000000000000}"/>
          </ac:spMkLst>
        </pc:spChg>
        <pc:spChg chg="mod">
          <ac:chgData name="Candela Nuñez" userId="" providerId="" clId="Web-{1D9B6794-589A-4910-AB5C-87E991C5FE41}" dt="2022-03-07T15:33:19.518" v="227" actId="1076"/>
          <ac:spMkLst>
            <pc:docMk/>
            <pc:sldMk cId="0" sldId="291"/>
            <ac:spMk id="1148" creationId="{00000000-0000-0000-0000-000000000000}"/>
          </ac:spMkLst>
        </pc:spChg>
        <pc:spChg chg="del">
          <ac:chgData name="Candela Nuñez" userId="" providerId="" clId="Web-{1D9B6794-589A-4910-AB5C-87E991C5FE41}" dt="2022-03-07T15:31:56.205" v="195"/>
          <ac:spMkLst>
            <pc:docMk/>
            <pc:sldMk cId="0" sldId="291"/>
            <ac:spMk id="1153" creationId="{00000000-0000-0000-0000-000000000000}"/>
          </ac:spMkLst>
        </pc:spChg>
        <pc:spChg chg="del">
          <ac:chgData name="Candela Nuñez" userId="" providerId="" clId="Web-{1D9B6794-589A-4910-AB5C-87E991C5FE41}" dt="2022-03-07T15:32:05.252" v="200"/>
          <ac:spMkLst>
            <pc:docMk/>
            <pc:sldMk cId="0" sldId="291"/>
            <ac:spMk id="1154" creationId="{00000000-0000-0000-0000-000000000000}"/>
          </ac:spMkLst>
        </pc:spChg>
        <pc:spChg chg="del mod">
          <ac:chgData name="Candela Nuñez" userId="" providerId="" clId="Web-{1D9B6794-589A-4910-AB5C-87E991C5FE41}" dt="2022-03-07T15:32:03.798" v="199"/>
          <ac:spMkLst>
            <pc:docMk/>
            <pc:sldMk cId="0" sldId="291"/>
            <ac:spMk id="1155" creationId="{00000000-0000-0000-0000-000000000000}"/>
          </ac:spMkLst>
        </pc:spChg>
        <pc:spChg chg="mod">
          <ac:chgData name="Candela Nuñez" userId="" providerId="" clId="Web-{1D9B6794-589A-4910-AB5C-87E991C5FE41}" dt="2022-03-07T15:32:48.315" v="216" actId="1076"/>
          <ac:spMkLst>
            <pc:docMk/>
            <pc:sldMk cId="0" sldId="291"/>
            <ac:spMk id="1156" creationId="{00000000-0000-0000-0000-000000000000}"/>
          </ac:spMkLst>
        </pc:spChg>
        <pc:spChg chg="mod">
          <ac:chgData name="Candela Nuñez" userId="" providerId="" clId="Web-{1D9B6794-589A-4910-AB5C-87E991C5FE41}" dt="2022-03-07T15:32:57.033" v="221" actId="1076"/>
          <ac:spMkLst>
            <pc:docMk/>
            <pc:sldMk cId="0" sldId="291"/>
            <ac:spMk id="1157" creationId="{00000000-0000-0000-0000-000000000000}"/>
          </ac:spMkLst>
        </pc:spChg>
        <pc:spChg chg="mod">
          <ac:chgData name="Candela Nuñez" userId="" providerId="" clId="Web-{1D9B6794-589A-4910-AB5C-87E991C5FE41}" dt="2022-03-07T15:33:37.206" v="231" actId="1076"/>
          <ac:spMkLst>
            <pc:docMk/>
            <pc:sldMk cId="0" sldId="291"/>
            <ac:spMk id="1158" creationId="{00000000-0000-0000-0000-000000000000}"/>
          </ac:spMkLst>
        </pc:spChg>
        <pc:cxnChg chg="mod">
          <ac:chgData name="Candela Nuñez" userId="" providerId="" clId="Web-{1D9B6794-589A-4910-AB5C-87E991C5FE41}" dt="2022-03-07T15:33:31.893" v="230" actId="14100"/>
          <ac:cxnSpMkLst>
            <pc:docMk/>
            <pc:sldMk cId="0" sldId="291"/>
            <ac:cxnSpMk id="1141" creationId="{00000000-0000-0000-0000-000000000000}"/>
          </ac:cxnSpMkLst>
        </pc:cxnChg>
        <pc:cxnChg chg="mod">
          <ac:chgData name="Candela Nuñez" userId="" providerId="" clId="Web-{1D9B6794-589A-4910-AB5C-87E991C5FE41}" dt="2022-03-07T15:33:54.565" v="234" actId="14100"/>
          <ac:cxnSpMkLst>
            <pc:docMk/>
            <pc:sldMk cId="0" sldId="291"/>
            <ac:cxnSpMk id="1142" creationId="{00000000-0000-0000-0000-000000000000}"/>
          </ac:cxnSpMkLst>
        </pc:cxnChg>
        <pc:cxnChg chg="mod">
          <ac:chgData name="Candela Nuñez" userId="" providerId="" clId="Web-{1D9B6794-589A-4910-AB5C-87E991C5FE41}" dt="2022-03-07T15:33:04.799" v="223" actId="14100"/>
          <ac:cxnSpMkLst>
            <pc:docMk/>
            <pc:sldMk cId="0" sldId="291"/>
            <ac:cxnSpMk id="1143" creationId="{00000000-0000-0000-0000-000000000000}"/>
          </ac:cxnSpMkLst>
        </pc:cxnChg>
        <pc:cxnChg chg="mod">
          <ac:chgData name="Candela Nuñez" userId="" providerId="" clId="Web-{1D9B6794-589A-4910-AB5C-87E991C5FE41}" dt="2022-03-07T15:33:22.330" v="228" actId="14100"/>
          <ac:cxnSpMkLst>
            <pc:docMk/>
            <pc:sldMk cId="0" sldId="291"/>
            <ac:cxnSpMk id="1144" creationId="{00000000-0000-0000-0000-000000000000}"/>
          </ac:cxnSpMkLst>
        </pc:cxnChg>
      </pc:sldChg>
      <pc:sldChg chg="modSp">
        <pc:chgData name="Candela Nuñez" userId="" providerId="" clId="Web-{1D9B6794-589A-4910-AB5C-87E991C5FE41}" dt="2022-03-07T14:46:29.460" v="59" actId="1076"/>
        <pc:sldMkLst>
          <pc:docMk/>
          <pc:sldMk cId="1939901048" sldId="300"/>
        </pc:sldMkLst>
        <pc:spChg chg="mod">
          <ac:chgData name="Candela Nuñez" userId="" providerId="" clId="Web-{1D9B6794-589A-4910-AB5C-87E991C5FE41}" dt="2022-03-07T14:46:20.538" v="57" actId="1076"/>
          <ac:spMkLst>
            <pc:docMk/>
            <pc:sldMk cId="1939901048" sldId="300"/>
            <ac:spMk id="3" creationId="{DC7B6375-73BC-4393-972D-F47E801F7B86}"/>
          </ac:spMkLst>
        </pc:spChg>
        <pc:spChg chg="mod">
          <ac:chgData name="Candela Nuñez" userId="" providerId="" clId="Web-{1D9B6794-589A-4910-AB5C-87E991C5FE41}" dt="2022-03-07T14:46:29.460" v="59" actId="1076"/>
          <ac:spMkLst>
            <pc:docMk/>
            <pc:sldMk cId="1939901048" sldId="300"/>
            <ac:spMk id="10" creationId="{45930010-CE1B-4FDB-A3BB-8DD28BED4655}"/>
          </ac:spMkLst>
        </pc:spChg>
        <pc:picChg chg="mod">
          <ac:chgData name="Candela Nuñez" userId="" providerId="" clId="Web-{1D9B6794-589A-4910-AB5C-87E991C5FE41}" dt="2022-03-07T14:45:58.054" v="52" actId="1076"/>
          <ac:picMkLst>
            <pc:docMk/>
            <pc:sldMk cId="1939901048" sldId="300"/>
            <ac:picMk id="6" creationId="{2D5129E3-78DA-4800-B7F3-849B6AFD7FFD}"/>
          </ac:picMkLst>
        </pc:picChg>
      </pc:sldChg>
      <pc:sldChg chg="modSp del">
        <pc:chgData name="Candela Nuñez" userId="" providerId="" clId="Web-{1D9B6794-589A-4910-AB5C-87E991C5FE41}" dt="2022-03-07T15:14:45.601" v="159"/>
        <pc:sldMkLst>
          <pc:docMk/>
          <pc:sldMk cId="1638318979" sldId="301"/>
        </pc:sldMkLst>
        <pc:spChg chg="mod">
          <ac:chgData name="Candela Nuñez" userId="" providerId="" clId="Web-{1D9B6794-589A-4910-AB5C-87E991C5FE41}" dt="2022-03-07T14:54:30.277" v="149" actId="20577"/>
          <ac:spMkLst>
            <pc:docMk/>
            <pc:sldMk cId="1638318979" sldId="301"/>
            <ac:spMk id="3" creationId="{AB5F1434-7E6E-4CE9-AE34-31CDDB4E8141}"/>
          </ac:spMkLst>
        </pc:spChg>
      </pc:sldChg>
      <pc:sldChg chg="addSp delSp modSp">
        <pc:chgData name="Candela Nuñez" userId="" providerId="" clId="Web-{1D9B6794-589A-4910-AB5C-87E991C5FE41}" dt="2022-03-07T14:51:33.447" v="109" actId="1076"/>
        <pc:sldMkLst>
          <pc:docMk/>
          <pc:sldMk cId="3712650845" sldId="302"/>
        </pc:sldMkLst>
        <pc:spChg chg="add mod">
          <ac:chgData name="Candela Nuñez" userId="" providerId="" clId="Web-{1D9B6794-589A-4910-AB5C-87E991C5FE41}" dt="2022-03-07T14:51:33.447" v="109" actId="1076"/>
          <ac:spMkLst>
            <pc:docMk/>
            <pc:sldMk cId="3712650845" sldId="302"/>
            <ac:spMk id="2" creationId="{F2A61E9D-5B24-40E3-8E9F-C71233354347}"/>
          </ac:spMkLst>
        </pc:spChg>
        <pc:spChg chg="add del mod">
          <ac:chgData name="Candela Nuñez" userId="" providerId="" clId="Web-{1D9B6794-589A-4910-AB5C-87E991C5FE41}" dt="2022-03-07T14:51:19.932" v="105"/>
          <ac:spMkLst>
            <pc:docMk/>
            <pc:sldMk cId="3712650845" sldId="302"/>
            <ac:spMk id="3" creationId="{5392D595-E725-4F01-8BF8-13FE75F16D30}"/>
          </ac:spMkLst>
        </pc:spChg>
        <pc:picChg chg="mod">
          <ac:chgData name="Candela Nuñez" userId="" providerId="" clId="Web-{1D9B6794-589A-4910-AB5C-87E991C5FE41}" dt="2022-03-07T14:51:06.635" v="103" actId="1076"/>
          <ac:picMkLst>
            <pc:docMk/>
            <pc:sldMk cId="3712650845" sldId="302"/>
            <ac:picMk id="12" creationId="{2E2A4786-F3D1-41C8-9C6F-7186FEBFDD66}"/>
          </ac:picMkLst>
        </pc:picChg>
      </pc:sldChg>
      <pc:sldChg chg="modSp">
        <pc:chgData name="Candela Nuñez" userId="" providerId="" clId="Web-{1D9B6794-589A-4910-AB5C-87E991C5FE41}" dt="2022-03-07T14:54:38.715" v="150" actId="20577"/>
        <pc:sldMkLst>
          <pc:docMk/>
          <pc:sldMk cId="439608507" sldId="303"/>
        </pc:sldMkLst>
        <pc:spChg chg="mod">
          <ac:chgData name="Candela Nuñez" userId="" providerId="" clId="Web-{1D9B6794-589A-4910-AB5C-87E991C5FE41}" dt="2022-03-07T14:54:38.715" v="150" actId="20577"/>
          <ac:spMkLst>
            <pc:docMk/>
            <pc:sldMk cId="439608507" sldId="303"/>
            <ac:spMk id="3" creationId="{04117733-F8F7-4F47-9D3A-9043AABA0412}"/>
          </ac:spMkLst>
        </pc:spChg>
      </pc:sldChg>
      <pc:sldChg chg="del">
        <pc:chgData name="Candela Nuñez" userId="" providerId="" clId="Web-{1D9B6794-589A-4910-AB5C-87E991C5FE41}" dt="2022-03-07T15:39:22.584" v="393"/>
        <pc:sldMkLst>
          <pc:docMk/>
          <pc:sldMk cId="1972817536" sldId="304"/>
        </pc:sldMkLst>
      </pc:sldChg>
      <pc:sldChg chg="modSp">
        <pc:chgData name="Candela Nuñez" userId="" providerId="" clId="Web-{1D9B6794-589A-4910-AB5C-87E991C5FE41}" dt="2022-03-07T14:55:15.996" v="152" actId="20577"/>
        <pc:sldMkLst>
          <pc:docMk/>
          <pc:sldMk cId="987591437" sldId="305"/>
        </pc:sldMkLst>
        <pc:spChg chg="mod">
          <ac:chgData name="Candela Nuñez" userId="" providerId="" clId="Web-{1D9B6794-589A-4910-AB5C-87E991C5FE41}" dt="2022-03-07T14:55:15.996" v="152" actId="20577"/>
          <ac:spMkLst>
            <pc:docMk/>
            <pc:sldMk cId="987591437" sldId="305"/>
            <ac:spMk id="3" creationId="{D77C5CDB-46A6-4751-B2B2-706260E230BB}"/>
          </ac:spMkLst>
        </pc:spChg>
      </pc:sldChg>
      <pc:sldChg chg="modSp">
        <pc:chgData name="Candela Nuñez" userId="" providerId="" clId="Web-{1D9B6794-589A-4910-AB5C-87E991C5FE41}" dt="2022-03-07T14:43:18.490" v="34" actId="1076"/>
        <pc:sldMkLst>
          <pc:docMk/>
          <pc:sldMk cId="2923683593" sldId="308"/>
        </pc:sldMkLst>
        <pc:spChg chg="mod">
          <ac:chgData name="Candela Nuñez" userId="" providerId="" clId="Web-{1D9B6794-589A-4910-AB5C-87E991C5FE41}" dt="2022-03-07T14:42:44.036" v="29" actId="1076"/>
          <ac:spMkLst>
            <pc:docMk/>
            <pc:sldMk cId="2923683593" sldId="308"/>
            <ac:spMk id="2" creationId="{05EE50FE-DD1D-4E58-B706-47C6D8A93FD4}"/>
          </ac:spMkLst>
        </pc:spChg>
        <pc:spChg chg="mod">
          <ac:chgData name="Candela Nuñez" userId="" providerId="" clId="Web-{1D9B6794-589A-4910-AB5C-87E991C5FE41}" dt="2022-03-07T14:42:33.271" v="26" actId="1076"/>
          <ac:spMkLst>
            <pc:docMk/>
            <pc:sldMk cId="2923683593" sldId="308"/>
            <ac:spMk id="3" creationId="{98A67879-AD71-4CDD-ADDA-890D75697F21}"/>
          </ac:spMkLst>
        </pc:spChg>
        <pc:spChg chg="mod">
          <ac:chgData name="Candela Nuñez" userId="" providerId="" clId="Web-{1D9B6794-589A-4910-AB5C-87E991C5FE41}" dt="2022-03-07T14:42:50.521" v="30" actId="1076"/>
          <ac:spMkLst>
            <pc:docMk/>
            <pc:sldMk cId="2923683593" sldId="308"/>
            <ac:spMk id="4" creationId="{2BF787DA-84EA-4FF9-8A64-ED03C7467917}"/>
          </ac:spMkLst>
        </pc:spChg>
        <pc:cxnChg chg="mod">
          <ac:chgData name="Candela Nuñez" userId="" providerId="" clId="Web-{1D9B6794-589A-4910-AB5C-87E991C5FE41}" dt="2022-03-07T14:43:18.490" v="34" actId="1076"/>
          <ac:cxnSpMkLst>
            <pc:docMk/>
            <pc:sldMk cId="2923683593" sldId="308"/>
            <ac:cxnSpMk id="6" creationId="{8CD591FC-161E-4E75-A35F-3DEF6BCD721C}"/>
          </ac:cxnSpMkLst>
        </pc:cxnChg>
      </pc:sldChg>
      <pc:sldChg chg="ord">
        <pc:chgData name="Candela Nuñez" userId="" providerId="" clId="Web-{1D9B6794-589A-4910-AB5C-87E991C5FE41}" dt="2022-03-07T15:35:43.176" v="350"/>
        <pc:sldMkLst>
          <pc:docMk/>
          <pc:sldMk cId="2596162955" sldId="310"/>
        </pc:sldMkLst>
      </pc:sldChg>
      <pc:sldChg chg="modSp">
        <pc:chgData name="Candela Nuñez" userId="" providerId="" clId="Web-{1D9B6794-589A-4910-AB5C-87E991C5FE41}" dt="2022-03-07T14:43:11.052" v="33" actId="1076"/>
        <pc:sldMkLst>
          <pc:docMk/>
          <pc:sldMk cId="1765252240" sldId="311"/>
        </pc:sldMkLst>
        <pc:spChg chg="mod">
          <ac:chgData name="Candela Nuñez" userId="" providerId="" clId="Web-{1D9B6794-589A-4910-AB5C-87E991C5FE41}" dt="2022-03-07T14:42:10.645" v="18" actId="1076"/>
          <ac:spMkLst>
            <pc:docMk/>
            <pc:sldMk cId="1765252240" sldId="311"/>
            <ac:spMk id="2" creationId="{1D515EE0-5690-4BEC-B797-1F865A3BDB37}"/>
          </ac:spMkLst>
        </pc:spChg>
        <pc:spChg chg="mod">
          <ac:chgData name="Candela Nuñez" userId="" providerId="" clId="Web-{1D9B6794-589A-4910-AB5C-87E991C5FE41}" dt="2022-03-07T14:42:00.255" v="17" actId="1076"/>
          <ac:spMkLst>
            <pc:docMk/>
            <pc:sldMk cId="1765252240" sldId="311"/>
            <ac:spMk id="3" creationId="{B3D09D35-C65F-4A03-9943-BBB1111A4122}"/>
          </ac:spMkLst>
        </pc:spChg>
        <pc:spChg chg="mod">
          <ac:chgData name="Candela Nuñez" userId="" providerId="" clId="Web-{1D9B6794-589A-4910-AB5C-87E991C5FE41}" dt="2022-03-07T14:42:10.661" v="19" actId="1076"/>
          <ac:spMkLst>
            <pc:docMk/>
            <pc:sldMk cId="1765252240" sldId="311"/>
            <ac:spMk id="4" creationId="{874CC747-6B05-4BC8-8359-DF47157E38F4}"/>
          </ac:spMkLst>
        </pc:spChg>
        <pc:cxnChg chg="mod">
          <ac:chgData name="Candela Nuñez" userId="" providerId="" clId="Web-{1D9B6794-589A-4910-AB5C-87E991C5FE41}" dt="2022-03-07T14:43:11.052" v="33" actId="1076"/>
          <ac:cxnSpMkLst>
            <pc:docMk/>
            <pc:sldMk cId="1765252240" sldId="311"/>
            <ac:cxnSpMk id="6" creationId="{D221CBA8-A44A-4941-BC3F-82C3EE92F8E9}"/>
          </ac:cxnSpMkLst>
        </pc:cxnChg>
      </pc:sldChg>
      <pc:sldChg chg="modSp">
        <pc:chgData name="Candela Nuñez" userId="" providerId="" clId="Web-{1D9B6794-589A-4910-AB5C-87E991C5FE41}" dt="2022-03-07T14:56:21.544" v="158" actId="20577"/>
        <pc:sldMkLst>
          <pc:docMk/>
          <pc:sldMk cId="1651816011" sldId="312"/>
        </pc:sldMkLst>
        <pc:spChg chg="mod">
          <ac:chgData name="Candela Nuñez" userId="" providerId="" clId="Web-{1D9B6794-589A-4910-AB5C-87E991C5FE41}" dt="2022-03-07T14:56:21.544" v="158" actId="20577"/>
          <ac:spMkLst>
            <pc:docMk/>
            <pc:sldMk cId="1651816011" sldId="312"/>
            <ac:spMk id="2" creationId="{52898D04-41FE-4132-9D53-29840225145F}"/>
          </ac:spMkLst>
        </pc:spChg>
      </pc:sldChg>
      <pc:sldChg chg="addSp delSp modSp">
        <pc:chgData name="Candela Nuñez" userId="" providerId="" clId="Web-{1D9B6794-589A-4910-AB5C-87E991C5FE41}" dt="2022-03-07T14:54:01.574" v="147" actId="14100"/>
        <pc:sldMkLst>
          <pc:docMk/>
          <pc:sldMk cId="3904522622" sldId="314"/>
        </pc:sldMkLst>
        <pc:spChg chg="mod">
          <ac:chgData name="Candela Nuñez" userId="" providerId="" clId="Web-{1D9B6794-589A-4910-AB5C-87E991C5FE41}" dt="2022-03-07T14:49:01.024" v="64" actId="1076"/>
          <ac:spMkLst>
            <pc:docMk/>
            <pc:sldMk cId="3904522622" sldId="314"/>
            <ac:spMk id="5" creationId="{5016D861-535F-49A6-B975-A01A380A50F0}"/>
          </ac:spMkLst>
        </pc:spChg>
        <pc:spChg chg="mod">
          <ac:chgData name="Candela Nuñez" userId="" providerId="" clId="Web-{1D9B6794-589A-4910-AB5C-87E991C5FE41}" dt="2022-03-07T14:49:11.821" v="66" actId="1076"/>
          <ac:spMkLst>
            <pc:docMk/>
            <pc:sldMk cId="3904522622" sldId="314"/>
            <ac:spMk id="7" creationId="{7F762161-DD16-4228-80A2-2262CF478665}"/>
          </ac:spMkLst>
        </pc:spChg>
        <pc:spChg chg="mod topLvl">
          <ac:chgData name="Candela Nuñez" userId="" providerId="" clId="Web-{1D9B6794-589A-4910-AB5C-87E991C5FE41}" dt="2022-03-07T14:54:01.574" v="147" actId="14100"/>
          <ac:spMkLst>
            <pc:docMk/>
            <pc:sldMk cId="3904522622" sldId="314"/>
            <ac:spMk id="15" creationId="{B052851C-2D15-4F3F-9713-9496434D1559}"/>
          </ac:spMkLst>
        </pc:spChg>
        <pc:spChg chg="add del mod topLvl">
          <ac:chgData name="Candela Nuñez" userId="" providerId="" clId="Web-{1D9B6794-589A-4910-AB5C-87E991C5FE41}" dt="2022-03-07T14:53:51.964" v="146" actId="20577"/>
          <ac:spMkLst>
            <pc:docMk/>
            <pc:sldMk cId="3904522622" sldId="314"/>
            <ac:spMk id="16" creationId="{E587D52A-3B0E-4D8F-96B9-5749227624E7}"/>
          </ac:spMkLst>
        </pc:spChg>
        <pc:grpChg chg="add del">
          <ac:chgData name="Candela Nuñez" userId="" providerId="" clId="Web-{1D9B6794-589A-4910-AB5C-87E991C5FE41}" dt="2022-03-07T14:53:18.542" v="138"/>
          <ac:grpSpMkLst>
            <pc:docMk/>
            <pc:sldMk cId="3904522622" sldId="314"/>
            <ac:grpSpMk id="17" creationId="{968D78EA-0C68-4E26-B416-A4962311A271}"/>
          </ac:grpSpMkLst>
        </pc:grpChg>
        <pc:picChg chg="mod">
          <ac:chgData name="Candela Nuñez" userId="" providerId="" clId="Web-{1D9B6794-589A-4910-AB5C-87E991C5FE41}" dt="2022-03-07T14:49:35.118" v="71" actId="1076"/>
          <ac:picMkLst>
            <pc:docMk/>
            <pc:sldMk cId="3904522622" sldId="314"/>
            <ac:picMk id="21" creationId="{8C068843-B335-4FE7-8688-8AF0147E47D9}"/>
          </ac:picMkLst>
        </pc:picChg>
      </pc:sldChg>
      <pc:sldChg chg="modSp">
        <pc:chgData name="Candela Nuñez" userId="" providerId="" clId="Web-{1D9B6794-589A-4910-AB5C-87E991C5FE41}" dt="2022-03-07T14:52:28.510" v="117" actId="20577"/>
        <pc:sldMkLst>
          <pc:docMk/>
          <pc:sldMk cId="4220415290" sldId="316"/>
        </pc:sldMkLst>
        <pc:spChg chg="mod">
          <ac:chgData name="Candela Nuñez" userId="" providerId="" clId="Web-{1D9B6794-589A-4910-AB5C-87E991C5FE41}" dt="2022-03-07T14:52:28.510" v="117" actId="20577"/>
          <ac:spMkLst>
            <pc:docMk/>
            <pc:sldMk cId="4220415290" sldId="316"/>
            <ac:spMk id="8" creationId="{3BDA3364-450B-418F-BC1D-5028C56866FE}"/>
          </ac:spMkLst>
        </pc:spChg>
      </pc:sldChg>
    </pc:docChg>
  </pc:docChgLst>
  <pc:docChgLst>
    <pc:chgData name="Candela Nuñez" clId="Web-{8A596F01-3005-40A8-A15D-A21C9096C3A1}"/>
    <pc:docChg chg="delSld modSld sldOrd">
      <pc:chgData name="Candela Nuñez" userId="" providerId="" clId="Web-{8A596F01-3005-40A8-A15D-A21C9096C3A1}" dt="2022-03-08T14:14:18.041" v="37" actId="1076"/>
      <pc:docMkLst>
        <pc:docMk/>
      </pc:docMkLst>
      <pc:sldChg chg="modSp">
        <pc:chgData name="Candela Nuñez" userId="" providerId="" clId="Web-{8A596F01-3005-40A8-A15D-A21C9096C3A1}" dt="2022-03-08T14:13:04.024" v="22" actId="14100"/>
        <pc:sldMkLst>
          <pc:docMk/>
          <pc:sldMk cId="0" sldId="259"/>
        </pc:sldMkLst>
        <pc:spChg chg="mod">
          <ac:chgData name="Candela Nuñez" userId="" providerId="" clId="Web-{8A596F01-3005-40A8-A15D-A21C9096C3A1}" dt="2022-03-08T14:13:04.024" v="22" actId="14100"/>
          <ac:spMkLst>
            <pc:docMk/>
            <pc:sldMk cId="0" sldId="259"/>
            <ac:spMk id="439" creationId="{00000000-0000-0000-0000-000000000000}"/>
          </ac:spMkLst>
        </pc:spChg>
        <pc:spChg chg="mod">
          <ac:chgData name="Candela Nuñez" userId="" providerId="" clId="Web-{8A596F01-3005-40A8-A15D-A21C9096C3A1}" dt="2022-03-08T14:12:57.462" v="18" actId="20577"/>
          <ac:spMkLst>
            <pc:docMk/>
            <pc:sldMk cId="0" sldId="259"/>
            <ac:spMk id="440" creationId="{00000000-0000-0000-0000-000000000000}"/>
          </ac:spMkLst>
        </pc:spChg>
        <pc:cxnChg chg="mod">
          <ac:chgData name="Candela Nuñez" userId="" providerId="" clId="Web-{8A596F01-3005-40A8-A15D-A21C9096C3A1}" dt="2022-03-08T14:12:42.555" v="16" actId="14100"/>
          <ac:cxnSpMkLst>
            <pc:docMk/>
            <pc:sldMk cId="0" sldId="259"/>
            <ac:cxnSpMk id="2" creationId="{A94CC574-1CAA-41B0-B0CA-213E59F2695E}"/>
          </ac:cxnSpMkLst>
        </pc:cxnChg>
      </pc:sldChg>
      <pc:sldChg chg="del">
        <pc:chgData name="Candela Nuñez" userId="" providerId="" clId="Web-{8A596F01-3005-40A8-A15D-A21C9096C3A1}" dt="2022-03-08T14:07:38.942" v="5"/>
        <pc:sldMkLst>
          <pc:docMk/>
          <pc:sldMk cId="0" sldId="267"/>
        </pc:sldMkLst>
      </pc:sldChg>
      <pc:sldChg chg="ord">
        <pc:chgData name="Candela Nuñez" userId="" providerId="" clId="Web-{8A596F01-3005-40A8-A15D-A21C9096C3A1}" dt="2022-03-08T14:08:45.459" v="10"/>
        <pc:sldMkLst>
          <pc:docMk/>
          <pc:sldMk cId="0" sldId="274"/>
        </pc:sldMkLst>
      </pc:sldChg>
      <pc:sldChg chg="del">
        <pc:chgData name="Candela Nuñez" userId="" providerId="" clId="Web-{8A596F01-3005-40A8-A15D-A21C9096C3A1}" dt="2022-03-08T14:07:45.270" v="6"/>
        <pc:sldMkLst>
          <pc:docMk/>
          <pc:sldMk cId="0" sldId="277"/>
        </pc:sldMkLst>
      </pc:sldChg>
      <pc:sldChg chg="del">
        <pc:chgData name="Candela Nuñez" userId="" providerId="" clId="Web-{8A596F01-3005-40A8-A15D-A21C9096C3A1}" dt="2022-03-08T14:07:50.583" v="7"/>
        <pc:sldMkLst>
          <pc:docMk/>
          <pc:sldMk cId="0" sldId="279"/>
        </pc:sldMkLst>
      </pc:sldChg>
      <pc:sldChg chg="del">
        <pc:chgData name="Candela Nuñez" userId="" providerId="" clId="Web-{8A596F01-3005-40A8-A15D-A21C9096C3A1}" dt="2022-03-08T14:08:05.693" v="8"/>
        <pc:sldMkLst>
          <pc:docMk/>
          <pc:sldMk cId="0" sldId="285"/>
        </pc:sldMkLst>
      </pc:sldChg>
      <pc:sldChg chg="del">
        <pc:chgData name="Candela Nuñez" userId="" providerId="" clId="Web-{8A596F01-3005-40A8-A15D-A21C9096C3A1}" dt="2022-03-08T14:08:09.490" v="9"/>
        <pc:sldMkLst>
          <pc:docMk/>
          <pc:sldMk cId="0" sldId="286"/>
        </pc:sldMkLst>
      </pc:sldChg>
      <pc:sldChg chg="addSp delSp modSp">
        <pc:chgData name="Candela Nuñez" userId="" providerId="" clId="Web-{8A596F01-3005-40A8-A15D-A21C9096C3A1}" dt="2022-03-08T14:14:18.041" v="37" actId="1076"/>
        <pc:sldMkLst>
          <pc:docMk/>
          <pc:sldMk cId="3178043859" sldId="326"/>
        </pc:sldMkLst>
        <pc:spChg chg="add mod">
          <ac:chgData name="Candela Nuñez" userId="" providerId="" clId="Web-{8A596F01-3005-40A8-A15D-A21C9096C3A1}" dt="2022-03-08T14:13:43.916" v="31" actId="14100"/>
          <ac:spMkLst>
            <pc:docMk/>
            <pc:sldMk cId="3178043859" sldId="326"/>
            <ac:spMk id="2" creationId="{49C6C3D5-BA43-411B-8733-6103710BD522}"/>
          </ac:spMkLst>
        </pc:spChg>
        <pc:spChg chg="mod">
          <ac:chgData name="Candela Nuñez" userId="" providerId="" clId="Web-{8A596F01-3005-40A8-A15D-A21C9096C3A1}" dt="2022-03-08T14:14:18.041" v="37" actId="1076"/>
          <ac:spMkLst>
            <pc:docMk/>
            <pc:sldMk cId="3178043859" sldId="326"/>
            <ac:spMk id="3" creationId="{70B8AEDE-6237-4DBF-836A-29635692EC46}"/>
          </ac:spMkLst>
        </pc:spChg>
        <pc:spChg chg="add mod">
          <ac:chgData name="Candela Nuñez" userId="" providerId="" clId="Web-{8A596F01-3005-40A8-A15D-A21C9096C3A1}" dt="2022-03-08T14:14:01.728" v="36" actId="14100"/>
          <ac:spMkLst>
            <pc:docMk/>
            <pc:sldMk cId="3178043859" sldId="326"/>
            <ac:spMk id="11" creationId="{3524216B-CBF2-40FE-A0E9-A46DB80DC389}"/>
          </ac:spMkLst>
        </pc:spChg>
        <pc:spChg chg="del mod">
          <ac:chgData name="Candela Nuñez" userId="" providerId="" clId="Web-{8A596F01-3005-40A8-A15D-A21C9096C3A1}" dt="2022-03-08T14:06:59.457" v="4"/>
          <ac:spMkLst>
            <pc:docMk/>
            <pc:sldMk cId="3178043859" sldId="326"/>
            <ac:spMk id="29" creationId="{0ECD0A36-8D24-44D4-9D05-831631986F81}"/>
          </ac:spMkLst>
        </pc:spChg>
      </pc:sldChg>
    </pc:docChg>
  </pc:docChgLst>
  <pc:docChgLst>
    <pc:chgData name="jrodriguezds@ibm.com" clId="Web-{3CCA278C-2DF5-450E-9824-9603BC85E94A}"/>
    <pc:docChg chg="addSld delSld modSld sldOrd">
      <pc:chgData name="jrodriguezds@ibm.com" userId="" providerId="" clId="Web-{3CCA278C-2DF5-450E-9824-9603BC85E94A}" dt="2022-03-08T15:52:32.919" v="1212" actId="20577"/>
      <pc:docMkLst>
        <pc:docMk/>
      </pc:docMkLst>
      <pc:sldChg chg="modSp">
        <pc:chgData name="jrodriguezds@ibm.com" userId="" providerId="" clId="Web-{3CCA278C-2DF5-450E-9824-9603BC85E94A}" dt="2022-03-08T12:46:14.142" v="59" actId="1076"/>
        <pc:sldMkLst>
          <pc:docMk/>
          <pc:sldMk cId="0" sldId="291"/>
        </pc:sldMkLst>
        <pc:spChg chg="mod">
          <ac:chgData name="jrodriguezds@ibm.com" userId="" providerId="" clId="Web-{3CCA278C-2DF5-450E-9824-9603BC85E94A}" dt="2022-03-08T12:46:14.142" v="59" actId="1076"/>
          <ac:spMkLst>
            <pc:docMk/>
            <pc:sldMk cId="0" sldId="291"/>
            <ac:spMk id="1156" creationId="{00000000-0000-0000-0000-000000000000}"/>
          </ac:spMkLst>
        </pc:spChg>
        <pc:spChg chg="mod">
          <ac:chgData name="jrodriguezds@ibm.com" userId="" providerId="" clId="Web-{3CCA278C-2DF5-450E-9824-9603BC85E94A}" dt="2022-03-08T12:46:01.063" v="57" actId="1076"/>
          <ac:spMkLst>
            <pc:docMk/>
            <pc:sldMk cId="0" sldId="291"/>
            <ac:spMk id="1157" creationId="{00000000-0000-0000-0000-000000000000}"/>
          </ac:spMkLst>
        </pc:spChg>
        <pc:spChg chg="mod">
          <ac:chgData name="jrodriguezds@ibm.com" userId="" providerId="" clId="Web-{3CCA278C-2DF5-450E-9824-9603BC85E94A}" dt="2022-03-08T12:46:06.735" v="58" actId="1076"/>
          <ac:spMkLst>
            <pc:docMk/>
            <pc:sldMk cId="0" sldId="291"/>
            <ac:spMk id="1158" creationId="{00000000-0000-0000-0000-000000000000}"/>
          </ac:spMkLst>
        </pc:spChg>
      </pc:sldChg>
      <pc:sldChg chg="modSp">
        <pc:chgData name="jrodriguezds@ibm.com" userId="" providerId="" clId="Web-{3CCA278C-2DF5-450E-9824-9603BC85E94A}" dt="2022-03-08T12:49:45.301" v="61"/>
        <pc:sldMkLst>
          <pc:docMk/>
          <pc:sldMk cId="0" sldId="294"/>
        </pc:sldMkLst>
        <pc:spChg chg="ord">
          <ac:chgData name="jrodriguezds@ibm.com" userId="" providerId="" clId="Web-{3CCA278C-2DF5-450E-9824-9603BC85E94A}" dt="2022-03-08T12:49:37.504" v="60"/>
          <ac:spMkLst>
            <pc:docMk/>
            <pc:sldMk cId="0" sldId="294"/>
            <ac:spMk id="2771" creationId="{00000000-0000-0000-0000-000000000000}"/>
          </ac:spMkLst>
        </pc:spChg>
        <pc:cxnChg chg="ord">
          <ac:chgData name="jrodriguezds@ibm.com" userId="" providerId="" clId="Web-{3CCA278C-2DF5-450E-9824-9603BC85E94A}" dt="2022-03-08T12:49:45.301" v="61"/>
          <ac:cxnSpMkLst>
            <pc:docMk/>
            <pc:sldMk cId="0" sldId="294"/>
            <ac:cxnSpMk id="2798" creationId="{00000000-0000-0000-0000-000000000000}"/>
          </ac:cxnSpMkLst>
        </pc:cxnChg>
      </pc:sldChg>
      <pc:sldChg chg="addSp delSp modSp del ord">
        <pc:chgData name="jrodriguezds@ibm.com" userId="" providerId="" clId="Web-{3CCA278C-2DF5-450E-9824-9603BC85E94A}" dt="2022-03-08T14:40:29.325" v="575"/>
        <pc:sldMkLst>
          <pc:docMk/>
          <pc:sldMk cId="0" sldId="296"/>
        </pc:sldMkLst>
        <pc:spChg chg="add del mod">
          <ac:chgData name="jrodriguezds@ibm.com" userId="" providerId="" clId="Web-{3CCA278C-2DF5-450E-9824-9603BC85E94A}" dt="2022-03-08T14:21:57.464" v="330"/>
          <ac:spMkLst>
            <pc:docMk/>
            <pc:sldMk cId="0" sldId="296"/>
            <ac:spMk id="3" creationId="{C70FCF3D-71B7-4953-A439-5415942F0F0D}"/>
          </ac:spMkLst>
        </pc:spChg>
        <pc:spChg chg="add del mod">
          <ac:chgData name="jrodriguezds@ibm.com" userId="" providerId="" clId="Web-{3CCA278C-2DF5-450E-9824-9603BC85E94A}" dt="2022-03-08T14:21:57.464" v="329"/>
          <ac:spMkLst>
            <pc:docMk/>
            <pc:sldMk cId="0" sldId="296"/>
            <ac:spMk id="5" creationId="{4E872E6E-BC2B-4B78-B33C-BE201D84A3F5}"/>
          </ac:spMkLst>
        </pc:spChg>
        <pc:spChg chg="add del mod">
          <ac:chgData name="jrodriguezds@ibm.com" userId="" providerId="" clId="Web-{3CCA278C-2DF5-450E-9824-9603BC85E94A}" dt="2022-03-08T14:22:27.934" v="348"/>
          <ac:spMkLst>
            <pc:docMk/>
            <pc:sldMk cId="0" sldId="296"/>
            <ac:spMk id="7" creationId="{F27433DB-EEF6-4323-9CF0-F777717B126C}"/>
          </ac:spMkLst>
        </pc:spChg>
        <pc:spChg chg="add del mod">
          <ac:chgData name="jrodriguezds@ibm.com" userId="" providerId="" clId="Web-{3CCA278C-2DF5-450E-9824-9603BC85E94A}" dt="2022-03-08T14:22:26.699" v="347"/>
          <ac:spMkLst>
            <pc:docMk/>
            <pc:sldMk cId="0" sldId="296"/>
            <ac:spMk id="9" creationId="{4786B172-CA9C-4FE2-A479-149E2CAF7C53}"/>
          </ac:spMkLst>
        </pc:spChg>
        <pc:spChg chg="add del mod">
          <ac:chgData name="jrodriguezds@ibm.com" userId="" providerId="" clId="Web-{3CCA278C-2DF5-450E-9824-9603BC85E94A}" dt="2022-03-08T14:22:17.668" v="344"/>
          <ac:spMkLst>
            <pc:docMk/>
            <pc:sldMk cId="0" sldId="296"/>
            <ac:spMk id="11" creationId="{241D8378-B184-46D5-924F-382D3E463567}"/>
          </ac:spMkLst>
        </pc:spChg>
        <pc:spChg chg="add del mod">
          <ac:chgData name="jrodriguezds@ibm.com" userId="" providerId="" clId="Web-{3CCA278C-2DF5-450E-9824-9603BC85E94A}" dt="2022-03-08T14:22:15.730" v="343"/>
          <ac:spMkLst>
            <pc:docMk/>
            <pc:sldMk cId="0" sldId="296"/>
            <ac:spMk id="13" creationId="{D08F356E-DC47-4DD9-9DEC-8C9CCBD8E8B3}"/>
          </ac:spMkLst>
        </pc:spChg>
        <pc:spChg chg="add del mod">
          <ac:chgData name="jrodriguezds@ibm.com" userId="" providerId="" clId="Web-{3CCA278C-2DF5-450E-9824-9603BC85E94A}" dt="2022-03-08T14:22:20.246" v="345"/>
          <ac:spMkLst>
            <pc:docMk/>
            <pc:sldMk cId="0" sldId="296"/>
            <ac:spMk id="15" creationId="{C87406AC-6397-4C34-845C-BBEC43C6EA80}"/>
          </ac:spMkLst>
        </pc:spChg>
        <pc:spChg chg="add del mod">
          <ac:chgData name="jrodriguezds@ibm.com" userId="" providerId="" clId="Web-{3CCA278C-2DF5-450E-9824-9603BC85E94A}" dt="2022-03-08T14:23:01.184" v="352"/>
          <ac:spMkLst>
            <pc:docMk/>
            <pc:sldMk cId="0" sldId="296"/>
            <ac:spMk id="16" creationId="{18F6AD22-3C48-4A75-BDF9-5676849D18E1}"/>
          </ac:spMkLst>
        </pc:spChg>
        <pc:spChg chg="add">
          <ac:chgData name="jrodriguezds@ibm.com" userId="" providerId="" clId="Web-{3CCA278C-2DF5-450E-9824-9603BC85E94A}" dt="2022-03-08T14:22:09.871" v="340"/>
          <ac:spMkLst>
            <pc:docMk/>
            <pc:sldMk cId="0" sldId="296"/>
            <ac:spMk id="18" creationId="{1025ACEF-D5D8-4B2F-BF76-FE5DB7029B8C}"/>
          </ac:spMkLst>
        </pc:spChg>
        <pc:spChg chg="add del mod">
          <ac:chgData name="jrodriguezds@ibm.com" userId="" providerId="" clId="Web-{3CCA278C-2DF5-450E-9824-9603BC85E94A}" dt="2022-03-08T14:23:10.294" v="355"/>
          <ac:spMkLst>
            <pc:docMk/>
            <pc:sldMk cId="0" sldId="296"/>
            <ac:spMk id="22" creationId="{EE508A4D-E704-48C5-8D0A-FB333D8223E6}"/>
          </ac:spMkLst>
        </pc:spChg>
        <pc:spChg chg="add del">
          <ac:chgData name="jrodriguezds@ibm.com" userId="" providerId="" clId="Web-{3CCA278C-2DF5-450E-9824-9603BC85E94A}" dt="2022-03-08T14:23:04.700" v="354"/>
          <ac:spMkLst>
            <pc:docMk/>
            <pc:sldMk cId="0" sldId="296"/>
            <ac:spMk id="23" creationId="{082B045B-9E49-47FA-BE28-D74FCAD16EEB}"/>
          </ac:spMkLst>
        </pc:spChg>
        <pc:spChg chg="add mod">
          <ac:chgData name="jrodriguezds@ibm.com" userId="" providerId="" clId="Web-{3CCA278C-2DF5-450E-9824-9603BC85E94A}" dt="2022-03-08T14:23:23.872" v="358" actId="20577"/>
          <ac:spMkLst>
            <pc:docMk/>
            <pc:sldMk cId="0" sldId="296"/>
            <ac:spMk id="24" creationId="{13C2DF1C-7D82-460F-BE30-C191BA3A690F}"/>
          </ac:spMkLst>
        </pc:spChg>
        <pc:spChg chg="del">
          <ac:chgData name="jrodriguezds@ibm.com" userId="" providerId="" clId="Web-{3CCA278C-2DF5-450E-9824-9603BC85E94A}" dt="2022-03-08T14:21:51.449" v="325"/>
          <ac:spMkLst>
            <pc:docMk/>
            <pc:sldMk cId="0" sldId="296"/>
            <ac:spMk id="2833" creationId="{00000000-0000-0000-0000-000000000000}"/>
          </ac:spMkLst>
        </pc:spChg>
        <pc:spChg chg="del mod">
          <ac:chgData name="jrodriguezds@ibm.com" userId="" providerId="" clId="Web-{3CCA278C-2DF5-450E-9824-9603BC85E94A}" dt="2022-03-08T14:21:55.714" v="328"/>
          <ac:spMkLst>
            <pc:docMk/>
            <pc:sldMk cId="0" sldId="296"/>
            <ac:spMk id="2834" creationId="{00000000-0000-0000-0000-000000000000}"/>
          </ac:spMkLst>
        </pc:spChg>
        <pc:spChg chg="del">
          <ac:chgData name="jrodriguezds@ibm.com" userId="" providerId="" clId="Web-{3CCA278C-2DF5-450E-9824-9603BC85E94A}" dt="2022-03-08T14:21:57.699" v="337"/>
          <ac:spMkLst>
            <pc:docMk/>
            <pc:sldMk cId="0" sldId="296"/>
            <ac:spMk id="2835" creationId="{00000000-0000-0000-0000-000000000000}"/>
          </ac:spMkLst>
        </pc:spChg>
        <pc:spChg chg="del">
          <ac:chgData name="jrodriguezds@ibm.com" userId="" providerId="" clId="Web-{3CCA278C-2DF5-450E-9824-9603BC85E94A}" dt="2022-03-08T14:21:57.652" v="336"/>
          <ac:spMkLst>
            <pc:docMk/>
            <pc:sldMk cId="0" sldId="296"/>
            <ac:spMk id="2836" creationId="{00000000-0000-0000-0000-000000000000}"/>
          </ac:spMkLst>
        </pc:spChg>
        <pc:spChg chg="del">
          <ac:chgData name="jrodriguezds@ibm.com" userId="" providerId="" clId="Web-{3CCA278C-2DF5-450E-9824-9603BC85E94A}" dt="2022-03-08T14:21:57.605" v="335"/>
          <ac:spMkLst>
            <pc:docMk/>
            <pc:sldMk cId="0" sldId="296"/>
            <ac:spMk id="2837" creationId="{00000000-0000-0000-0000-000000000000}"/>
          </ac:spMkLst>
        </pc:spChg>
        <pc:spChg chg="del">
          <ac:chgData name="jrodriguezds@ibm.com" userId="" providerId="" clId="Web-{3CCA278C-2DF5-450E-9824-9603BC85E94A}" dt="2022-03-08T14:21:57.558" v="334"/>
          <ac:spMkLst>
            <pc:docMk/>
            <pc:sldMk cId="0" sldId="296"/>
            <ac:spMk id="2838" creationId="{00000000-0000-0000-0000-000000000000}"/>
          </ac:spMkLst>
        </pc:spChg>
        <pc:spChg chg="del">
          <ac:chgData name="jrodriguezds@ibm.com" userId="" providerId="" clId="Web-{3CCA278C-2DF5-450E-9824-9603BC85E94A}" dt="2022-03-08T14:21:57.511" v="333"/>
          <ac:spMkLst>
            <pc:docMk/>
            <pc:sldMk cId="0" sldId="296"/>
            <ac:spMk id="2839" creationId="{00000000-0000-0000-0000-000000000000}"/>
          </ac:spMkLst>
        </pc:spChg>
        <pc:grpChg chg="del">
          <ac:chgData name="jrodriguezds@ibm.com" userId="" providerId="" clId="Web-{3CCA278C-2DF5-450E-9824-9603BC85E94A}" dt="2022-03-08T14:21:57.464" v="332"/>
          <ac:grpSpMkLst>
            <pc:docMk/>
            <pc:sldMk cId="0" sldId="296"/>
            <ac:grpSpMk id="2840" creationId="{00000000-0000-0000-0000-000000000000}"/>
          </ac:grpSpMkLst>
        </pc:grpChg>
        <pc:grpChg chg="del">
          <ac:chgData name="jrodriguezds@ibm.com" userId="" providerId="" clId="Web-{3CCA278C-2DF5-450E-9824-9603BC85E94A}" dt="2022-03-08T14:21:57.464" v="331"/>
          <ac:grpSpMkLst>
            <pc:docMk/>
            <pc:sldMk cId="0" sldId="296"/>
            <ac:grpSpMk id="2844" creationId="{00000000-0000-0000-0000-000000000000}"/>
          </ac:grpSpMkLst>
        </pc:grpChg>
        <pc:grpChg chg="del">
          <ac:chgData name="jrodriguezds@ibm.com" userId="" providerId="" clId="Web-{3CCA278C-2DF5-450E-9824-9603BC85E94A}" dt="2022-03-08T14:21:53.996" v="326"/>
          <ac:grpSpMkLst>
            <pc:docMk/>
            <pc:sldMk cId="0" sldId="296"/>
            <ac:grpSpMk id="2848" creationId="{00000000-0000-0000-0000-000000000000}"/>
          </ac:grpSpMkLst>
        </pc:grpChg>
        <pc:picChg chg="add mod">
          <ac:chgData name="jrodriguezds@ibm.com" userId="" providerId="" clId="Web-{3CCA278C-2DF5-450E-9824-9603BC85E94A}" dt="2022-03-08T14:22:34.996" v="350" actId="1076"/>
          <ac:picMkLst>
            <pc:docMk/>
            <pc:sldMk cId="0" sldId="296"/>
            <ac:picMk id="19" creationId="{72050B37-078D-4340-AEE5-C1F232280506}"/>
          </ac:picMkLst>
        </pc:picChg>
        <pc:picChg chg="add mod">
          <ac:chgData name="jrodriguezds@ibm.com" userId="" providerId="" clId="Web-{3CCA278C-2DF5-450E-9824-9603BC85E94A}" dt="2022-03-08T14:22:37.168" v="351" actId="1076"/>
          <ac:picMkLst>
            <pc:docMk/>
            <pc:sldMk cId="0" sldId="296"/>
            <ac:picMk id="20" creationId="{2FD38A18-A112-447D-BB64-290C0E2C80A6}"/>
          </ac:picMkLst>
        </pc:picChg>
        <pc:cxnChg chg="add">
          <ac:chgData name="jrodriguezds@ibm.com" userId="" providerId="" clId="Web-{3CCA278C-2DF5-450E-9824-9603BC85E94A}" dt="2022-03-08T14:22:09.855" v="339"/>
          <ac:cxnSpMkLst>
            <pc:docMk/>
            <pc:sldMk cId="0" sldId="296"/>
            <ac:cxnSpMk id="17" creationId="{D77C6E92-BF98-4E12-A13D-29699F2B6E15}"/>
          </ac:cxnSpMkLst>
        </pc:cxnChg>
      </pc:sldChg>
      <pc:sldChg chg="addSp delSp modSp">
        <pc:chgData name="jrodriguezds@ibm.com" userId="" providerId="" clId="Web-{3CCA278C-2DF5-450E-9824-9603BC85E94A}" dt="2022-03-08T12:41:32.997" v="40" actId="1076"/>
        <pc:sldMkLst>
          <pc:docMk/>
          <pc:sldMk cId="987591437" sldId="305"/>
        </pc:sldMkLst>
        <pc:picChg chg="add mod">
          <ac:chgData name="jrodriguezds@ibm.com" userId="" providerId="" clId="Web-{3CCA278C-2DF5-450E-9824-9603BC85E94A}" dt="2022-03-08T12:41:32.997" v="40" actId="1076"/>
          <ac:picMkLst>
            <pc:docMk/>
            <pc:sldMk cId="987591437" sldId="305"/>
            <ac:picMk id="2" creationId="{A0B65D08-4461-4E41-AF6A-2C726F8D1EAE}"/>
          </ac:picMkLst>
        </pc:picChg>
        <pc:picChg chg="del">
          <ac:chgData name="jrodriguezds@ibm.com" userId="" providerId="" clId="Web-{3CCA278C-2DF5-450E-9824-9603BC85E94A}" dt="2022-03-08T12:40:39.949" v="37"/>
          <ac:picMkLst>
            <pc:docMk/>
            <pc:sldMk cId="987591437" sldId="305"/>
            <ac:picMk id="11" creationId="{BD94ED8D-72E0-4BFB-AFD0-0C5C11CF1A3C}"/>
          </ac:picMkLst>
        </pc:picChg>
      </pc:sldChg>
      <pc:sldChg chg="addSp delSp">
        <pc:chgData name="jrodriguezds@ibm.com" userId="" providerId="" clId="Web-{3CCA278C-2DF5-450E-9824-9603BC85E94A}" dt="2022-03-08T13:29:08.853" v="127"/>
        <pc:sldMkLst>
          <pc:docMk/>
          <pc:sldMk cId="2923683593" sldId="308"/>
        </pc:sldMkLst>
        <pc:spChg chg="add">
          <ac:chgData name="jrodriguezds@ibm.com" userId="" providerId="" clId="Web-{3CCA278C-2DF5-450E-9824-9603BC85E94A}" dt="2022-03-08T13:28:49.993" v="125"/>
          <ac:spMkLst>
            <pc:docMk/>
            <pc:sldMk cId="2923683593" sldId="308"/>
            <ac:spMk id="8" creationId="{5AE50D71-3362-4563-BA53-2A6FFACFBB31}"/>
          </ac:spMkLst>
        </pc:spChg>
        <pc:spChg chg="add">
          <ac:chgData name="jrodriguezds@ibm.com" userId="" providerId="" clId="Web-{3CCA278C-2DF5-450E-9824-9603BC85E94A}" dt="2022-03-08T13:28:49.993" v="125"/>
          <ac:spMkLst>
            <pc:docMk/>
            <pc:sldMk cId="2923683593" sldId="308"/>
            <ac:spMk id="9" creationId="{58535422-BE99-4A2A-888B-BFE90580911D}"/>
          </ac:spMkLst>
        </pc:spChg>
        <pc:spChg chg="add">
          <ac:chgData name="jrodriguezds@ibm.com" userId="" providerId="" clId="Web-{3CCA278C-2DF5-450E-9824-9603BC85E94A}" dt="2022-03-08T13:28:49.993" v="125"/>
          <ac:spMkLst>
            <pc:docMk/>
            <pc:sldMk cId="2923683593" sldId="308"/>
            <ac:spMk id="10" creationId="{B2E3A439-1D56-4542-A006-7F9566133859}"/>
          </ac:spMkLst>
        </pc:spChg>
        <pc:spChg chg="add">
          <ac:chgData name="jrodriguezds@ibm.com" userId="" providerId="" clId="Web-{3CCA278C-2DF5-450E-9824-9603BC85E94A}" dt="2022-03-08T13:28:49.993" v="125"/>
          <ac:spMkLst>
            <pc:docMk/>
            <pc:sldMk cId="2923683593" sldId="308"/>
            <ac:spMk id="11" creationId="{85677A5B-727D-43C8-A591-5E37C0A31AC8}"/>
          </ac:spMkLst>
        </pc:spChg>
        <pc:spChg chg="add">
          <ac:chgData name="jrodriguezds@ibm.com" userId="" providerId="" clId="Web-{3CCA278C-2DF5-450E-9824-9603BC85E94A}" dt="2022-03-08T13:28:49.993" v="125"/>
          <ac:spMkLst>
            <pc:docMk/>
            <pc:sldMk cId="2923683593" sldId="308"/>
            <ac:spMk id="12" creationId="{3D2AF7CB-91C3-412D-A73E-48CE55BBD625}"/>
          </ac:spMkLst>
        </pc:spChg>
        <pc:spChg chg="add">
          <ac:chgData name="jrodriguezds@ibm.com" userId="" providerId="" clId="Web-{3CCA278C-2DF5-450E-9824-9603BC85E94A}" dt="2022-03-08T13:28:49.993" v="125"/>
          <ac:spMkLst>
            <pc:docMk/>
            <pc:sldMk cId="2923683593" sldId="308"/>
            <ac:spMk id="13" creationId="{4D2336EE-30D9-423C-B089-FA51D0F31DD2}"/>
          </ac:spMkLst>
        </pc:spChg>
        <pc:spChg chg="add">
          <ac:chgData name="jrodriguezds@ibm.com" userId="" providerId="" clId="Web-{3CCA278C-2DF5-450E-9824-9603BC85E94A}" dt="2022-03-08T13:28:49.993" v="125"/>
          <ac:spMkLst>
            <pc:docMk/>
            <pc:sldMk cId="2923683593" sldId="308"/>
            <ac:spMk id="14" creationId="{8F33A3D5-F35A-4E3C-B79F-BE7B8F327F73}"/>
          </ac:spMkLst>
        </pc:spChg>
        <pc:spChg chg="add">
          <ac:chgData name="jrodriguezds@ibm.com" userId="" providerId="" clId="Web-{3CCA278C-2DF5-450E-9824-9603BC85E94A}" dt="2022-03-08T13:28:49.993" v="125"/>
          <ac:spMkLst>
            <pc:docMk/>
            <pc:sldMk cId="2923683593" sldId="308"/>
            <ac:spMk id="15" creationId="{2024781F-B2B1-4E5C-B5A4-35937CC4041C}"/>
          </ac:spMkLst>
        </pc:spChg>
        <pc:spChg chg="add">
          <ac:chgData name="jrodriguezds@ibm.com" userId="" providerId="" clId="Web-{3CCA278C-2DF5-450E-9824-9603BC85E94A}" dt="2022-03-08T13:28:49.993" v="125"/>
          <ac:spMkLst>
            <pc:docMk/>
            <pc:sldMk cId="2923683593" sldId="308"/>
            <ac:spMk id="16" creationId="{71C2F824-55F7-4F0A-ACE2-75B04E1A242A}"/>
          </ac:spMkLst>
        </pc:spChg>
        <pc:spChg chg="add">
          <ac:chgData name="jrodriguezds@ibm.com" userId="" providerId="" clId="Web-{3CCA278C-2DF5-450E-9824-9603BC85E94A}" dt="2022-03-08T13:28:49.993" v="125"/>
          <ac:spMkLst>
            <pc:docMk/>
            <pc:sldMk cId="2923683593" sldId="308"/>
            <ac:spMk id="17" creationId="{6615185B-32D6-4504-948F-BB16FFEFAEB1}"/>
          </ac:spMkLst>
        </pc:spChg>
        <pc:spChg chg="add">
          <ac:chgData name="jrodriguezds@ibm.com" userId="" providerId="" clId="Web-{3CCA278C-2DF5-450E-9824-9603BC85E94A}" dt="2022-03-08T13:28:49.993" v="125"/>
          <ac:spMkLst>
            <pc:docMk/>
            <pc:sldMk cId="2923683593" sldId="308"/>
            <ac:spMk id="18" creationId="{82899602-7ECD-4681-8DDF-DAB8B0349C7E}"/>
          </ac:spMkLst>
        </pc:spChg>
        <pc:spChg chg="add">
          <ac:chgData name="jrodriguezds@ibm.com" userId="" providerId="" clId="Web-{3CCA278C-2DF5-450E-9824-9603BC85E94A}" dt="2022-03-08T13:28:49.993" v="125"/>
          <ac:spMkLst>
            <pc:docMk/>
            <pc:sldMk cId="2923683593" sldId="308"/>
            <ac:spMk id="19" creationId="{4A53BCDD-3202-4DAD-AA72-CA4581B00949}"/>
          </ac:spMkLst>
        </pc:spChg>
        <pc:spChg chg="add">
          <ac:chgData name="jrodriguezds@ibm.com" userId="" providerId="" clId="Web-{3CCA278C-2DF5-450E-9824-9603BC85E94A}" dt="2022-03-08T13:28:49.993" v="125"/>
          <ac:spMkLst>
            <pc:docMk/>
            <pc:sldMk cId="2923683593" sldId="308"/>
            <ac:spMk id="20" creationId="{B80943A0-DB74-4193-BA04-E72EC4D7D323}"/>
          </ac:spMkLst>
        </pc:spChg>
        <pc:spChg chg="add">
          <ac:chgData name="jrodriguezds@ibm.com" userId="" providerId="" clId="Web-{3CCA278C-2DF5-450E-9824-9603BC85E94A}" dt="2022-03-08T13:28:49.993" v="125"/>
          <ac:spMkLst>
            <pc:docMk/>
            <pc:sldMk cId="2923683593" sldId="308"/>
            <ac:spMk id="21" creationId="{BA2D4A1D-9A8C-44DB-B6E0-03CBC5EFD58D}"/>
          </ac:spMkLst>
        </pc:spChg>
        <pc:spChg chg="add">
          <ac:chgData name="jrodriguezds@ibm.com" userId="" providerId="" clId="Web-{3CCA278C-2DF5-450E-9824-9603BC85E94A}" dt="2022-03-08T13:28:49.993" v="125"/>
          <ac:spMkLst>
            <pc:docMk/>
            <pc:sldMk cId="2923683593" sldId="308"/>
            <ac:spMk id="22" creationId="{9FFF23FE-0CEC-4130-90B7-1334212031A6}"/>
          </ac:spMkLst>
        </pc:spChg>
        <pc:spChg chg="add">
          <ac:chgData name="jrodriguezds@ibm.com" userId="" providerId="" clId="Web-{3CCA278C-2DF5-450E-9824-9603BC85E94A}" dt="2022-03-08T13:28:49.993" v="125"/>
          <ac:spMkLst>
            <pc:docMk/>
            <pc:sldMk cId="2923683593" sldId="308"/>
            <ac:spMk id="23" creationId="{AA0927F7-440F-47DA-A8DA-D06EE5FEF49B}"/>
          </ac:spMkLst>
        </pc:spChg>
        <pc:spChg chg="add">
          <ac:chgData name="jrodriguezds@ibm.com" userId="" providerId="" clId="Web-{3CCA278C-2DF5-450E-9824-9603BC85E94A}" dt="2022-03-08T13:28:49.993" v="125"/>
          <ac:spMkLst>
            <pc:docMk/>
            <pc:sldMk cId="2923683593" sldId="308"/>
            <ac:spMk id="24" creationId="{159C5C94-6850-4F30-A008-838A7CC1B35F}"/>
          </ac:spMkLst>
        </pc:spChg>
        <pc:spChg chg="add">
          <ac:chgData name="jrodriguezds@ibm.com" userId="" providerId="" clId="Web-{3CCA278C-2DF5-450E-9824-9603BC85E94A}" dt="2022-03-08T13:28:49.993" v="125"/>
          <ac:spMkLst>
            <pc:docMk/>
            <pc:sldMk cId="2923683593" sldId="308"/>
            <ac:spMk id="25" creationId="{27970240-A1CC-4EFB-99BB-5EEA570B8F3E}"/>
          </ac:spMkLst>
        </pc:spChg>
        <pc:spChg chg="add">
          <ac:chgData name="jrodriguezds@ibm.com" userId="" providerId="" clId="Web-{3CCA278C-2DF5-450E-9824-9603BC85E94A}" dt="2022-03-08T13:28:49.993" v="125"/>
          <ac:spMkLst>
            <pc:docMk/>
            <pc:sldMk cId="2923683593" sldId="308"/>
            <ac:spMk id="26" creationId="{4A9A1749-6549-402C-9911-6DEEC24E6B7C}"/>
          </ac:spMkLst>
        </pc:spChg>
        <pc:spChg chg="add">
          <ac:chgData name="jrodriguezds@ibm.com" userId="" providerId="" clId="Web-{3CCA278C-2DF5-450E-9824-9603BC85E94A}" dt="2022-03-08T13:28:49.993" v="125"/>
          <ac:spMkLst>
            <pc:docMk/>
            <pc:sldMk cId="2923683593" sldId="308"/>
            <ac:spMk id="27" creationId="{177708EB-0C0A-4797-B89E-A76431E9181C}"/>
          </ac:spMkLst>
        </pc:spChg>
        <pc:spChg chg="add">
          <ac:chgData name="jrodriguezds@ibm.com" userId="" providerId="" clId="Web-{3CCA278C-2DF5-450E-9824-9603BC85E94A}" dt="2022-03-08T13:28:49.993" v="125"/>
          <ac:spMkLst>
            <pc:docMk/>
            <pc:sldMk cId="2923683593" sldId="308"/>
            <ac:spMk id="28" creationId="{B4F5D494-08CD-4277-94AF-C4B0F530A810}"/>
          </ac:spMkLst>
        </pc:spChg>
        <pc:spChg chg="add">
          <ac:chgData name="jrodriguezds@ibm.com" userId="" providerId="" clId="Web-{3CCA278C-2DF5-450E-9824-9603BC85E94A}" dt="2022-03-08T13:28:49.993" v="125"/>
          <ac:spMkLst>
            <pc:docMk/>
            <pc:sldMk cId="2923683593" sldId="308"/>
            <ac:spMk id="29" creationId="{E5C0F7BC-EC2F-45A1-9DD8-E08AD56F9699}"/>
          </ac:spMkLst>
        </pc:spChg>
        <pc:spChg chg="add">
          <ac:chgData name="jrodriguezds@ibm.com" userId="" providerId="" clId="Web-{3CCA278C-2DF5-450E-9824-9603BC85E94A}" dt="2022-03-08T13:28:49.993" v="125"/>
          <ac:spMkLst>
            <pc:docMk/>
            <pc:sldMk cId="2923683593" sldId="308"/>
            <ac:spMk id="30" creationId="{FA1169BE-2E1A-4D74-84D5-6C36FF957899}"/>
          </ac:spMkLst>
        </pc:spChg>
        <pc:spChg chg="add">
          <ac:chgData name="jrodriguezds@ibm.com" userId="" providerId="" clId="Web-{3CCA278C-2DF5-450E-9824-9603BC85E94A}" dt="2022-03-08T13:28:49.993" v="125"/>
          <ac:spMkLst>
            <pc:docMk/>
            <pc:sldMk cId="2923683593" sldId="308"/>
            <ac:spMk id="31" creationId="{A20D24AA-C0B3-497E-B7BE-382160879A39}"/>
          </ac:spMkLst>
        </pc:spChg>
        <pc:spChg chg="add">
          <ac:chgData name="jrodriguezds@ibm.com" userId="" providerId="" clId="Web-{3CCA278C-2DF5-450E-9824-9603BC85E94A}" dt="2022-03-08T13:28:49.993" v="125"/>
          <ac:spMkLst>
            <pc:docMk/>
            <pc:sldMk cId="2923683593" sldId="308"/>
            <ac:spMk id="32" creationId="{E1EFF48F-28ED-474A-927B-836F2A22AF58}"/>
          </ac:spMkLst>
        </pc:spChg>
        <pc:spChg chg="add">
          <ac:chgData name="jrodriguezds@ibm.com" userId="" providerId="" clId="Web-{3CCA278C-2DF5-450E-9824-9603BC85E94A}" dt="2022-03-08T13:28:49.993" v="125"/>
          <ac:spMkLst>
            <pc:docMk/>
            <pc:sldMk cId="2923683593" sldId="308"/>
            <ac:spMk id="33" creationId="{66DAE08A-9064-4CA2-9406-D97109317BA6}"/>
          </ac:spMkLst>
        </pc:spChg>
        <pc:spChg chg="add">
          <ac:chgData name="jrodriguezds@ibm.com" userId="" providerId="" clId="Web-{3CCA278C-2DF5-450E-9824-9603BC85E94A}" dt="2022-03-08T13:28:49.993" v="125"/>
          <ac:spMkLst>
            <pc:docMk/>
            <pc:sldMk cId="2923683593" sldId="308"/>
            <ac:spMk id="34" creationId="{048E549B-10EB-464B-8A73-101C1EAD6653}"/>
          </ac:spMkLst>
        </pc:spChg>
        <pc:spChg chg="add">
          <ac:chgData name="jrodriguezds@ibm.com" userId="" providerId="" clId="Web-{3CCA278C-2DF5-450E-9824-9603BC85E94A}" dt="2022-03-08T13:28:49.993" v="125"/>
          <ac:spMkLst>
            <pc:docMk/>
            <pc:sldMk cId="2923683593" sldId="308"/>
            <ac:spMk id="35" creationId="{DE4BA885-4AB0-43D5-BCD7-7EE7D1A815B6}"/>
          </ac:spMkLst>
        </pc:spChg>
        <pc:spChg chg="add">
          <ac:chgData name="jrodriguezds@ibm.com" userId="" providerId="" clId="Web-{3CCA278C-2DF5-450E-9824-9603BC85E94A}" dt="2022-03-08T13:28:49.993" v="125"/>
          <ac:spMkLst>
            <pc:docMk/>
            <pc:sldMk cId="2923683593" sldId="308"/>
            <ac:spMk id="36" creationId="{CDAA614F-140F-453D-B018-82CCBAAEF944}"/>
          </ac:spMkLst>
        </pc:spChg>
        <pc:spChg chg="add">
          <ac:chgData name="jrodriguezds@ibm.com" userId="" providerId="" clId="Web-{3CCA278C-2DF5-450E-9824-9603BC85E94A}" dt="2022-03-08T13:28:49.993" v="125"/>
          <ac:spMkLst>
            <pc:docMk/>
            <pc:sldMk cId="2923683593" sldId="308"/>
            <ac:spMk id="37" creationId="{CF8AB062-3852-4996-97D7-9F8461A49078}"/>
          </ac:spMkLst>
        </pc:spChg>
        <pc:spChg chg="add">
          <ac:chgData name="jrodriguezds@ibm.com" userId="" providerId="" clId="Web-{3CCA278C-2DF5-450E-9824-9603BC85E94A}" dt="2022-03-08T13:28:49.993" v="125"/>
          <ac:spMkLst>
            <pc:docMk/>
            <pc:sldMk cId="2923683593" sldId="308"/>
            <ac:spMk id="38" creationId="{42BA88F1-2C78-40C8-9A1B-1B2C5043736F}"/>
          </ac:spMkLst>
        </pc:spChg>
        <pc:spChg chg="add">
          <ac:chgData name="jrodriguezds@ibm.com" userId="" providerId="" clId="Web-{3CCA278C-2DF5-450E-9824-9603BC85E94A}" dt="2022-03-08T13:28:49.993" v="125"/>
          <ac:spMkLst>
            <pc:docMk/>
            <pc:sldMk cId="2923683593" sldId="308"/>
            <ac:spMk id="39" creationId="{525B2B63-6EB2-41F1-BCA6-8F08DC5C91E8}"/>
          </ac:spMkLst>
        </pc:spChg>
        <pc:spChg chg="add">
          <ac:chgData name="jrodriguezds@ibm.com" userId="" providerId="" clId="Web-{3CCA278C-2DF5-450E-9824-9603BC85E94A}" dt="2022-03-08T13:28:49.993" v="125"/>
          <ac:spMkLst>
            <pc:docMk/>
            <pc:sldMk cId="2923683593" sldId="308"/>
            <ac:spMk id="40" creationId="{E16569B3-3473-4B19-BE5B-0F0299594F1B}"/>
          </ac:spMkLst>
        </pc:spChg>
        <pc:spChg chg="add">
          <ac:chgData name="jrodriguezds@ibm.com" userId="" providerId="" clId="Web-{3CCA278C-2DF5-450E-9824-9603BC85E94A}" dt="2022-03-08T13:28:49.993" v="125"/>
          <ac:spMkLst>
            <pc:docMk/>
            <pc:sldMk cId="2923683593" sldId="308"/>
            <ac:spMk id="41" creationId="{E6D78FC1-D96B-49BB-ADD4-C0C33DE11929}"/>
          </ac:spMkLst>
        </pc:spChg>
        <pc:spChg chg="add">
          <ac:chgData name="jrodriguezds@ibm.com" userId="" providerId="" clId="Web-{3CCA278C-2DF5-450E-9824-9603BC85E94A}" dt="2022-03-08T13:28:49.993" v="125"/>
          <ac:spMkLst>
            <pc:docMk/>
            <pc:sldMk cId="2923683593" sldId="308"/>
            <ac:spMk id="42" creationId="{E913936A-5DF2-4F3A-A79E-D38ADA2C7C83}"/>
          </ac:spMkLst>
        </pc:spChg>
        <pc:spChg chg="add">
          <ac:chgData name="jrodriguezds@ibm.com" userId="" providerId="" clId="Web-{3CCA278C-2DF5-450E-9824-9603BC85E94A}" dt="2022-03-08T13:28:49.993" v="125"/>
          <ac:spMkLst>
            <pc:docMk/>
            <pc:sldMk cId="2923683593" sldId="308"/>
            <ac:spMk id="43" creationId="{6FE090AF-9A49-4C96-851A-F6E60C013642}"/>
          </ac:spMkLst>
        </pc:spChg>
        <pc:spChg chg="add">
          <ac:chgData name="jrodriguezds@ibm.com" userId="" providerId="" clId="Web-{3CCA278C-2DF5-450E-9824-9603BC85E94A}" dt="2022-03-08T13:28:49.993" v="125"/>
          <ac:spMkLst>
            <pc:docMk/>
            <pc:sldMk cId="2923683593" sldId="308"/>
            <ac:spMk id="44" creationId="{CD0B35A9-7341-4F31-BA75-E6393AF71749}"/>
          </ac:spMkLst>
        </pc:spChg>
        <pc:spChg chg="add">
          <ac:chgData name="jrodriguezds@ibm.com" userId="" providerId="" clId="Web-{3CCA278C-2DF5-450E-9824-9603BC85E94A}" dt="2022-03-08T13:28:49.993" v="125"/>
          <ac:spMkLst>
            <pc:docMk/>
            <pc:sldMk cId="2923683593" sldId="308"/>
            <ac:spMk id="45" creationId="{EF6883A1-8F18-4F25-91F1-6449D2D7757C}"/>
          </ac:spMkLst>
        </pc:spChg>
        <pc:spChg chg="add">
          <ac:chgData name="jrodriguezds@ibm.com" userId="" providerId="" clId="Web-{3CCA278C-2DF5-450E-9824-9603BC85E94A}" dt="2022-03-08T13:28:49.993" v="125"/>
          <ac:spMkLst>
            <pc:docMk/>
            <pc:sldMk cId="2923683593" sldId="308"/>
            <ac:spMk id="46" creationId="{0BBA4FD4-6172-4948-988B-D25F1F03960D}"/>
          </ac:spMkLst>
        </pc:spChg>
        <pc:spChg chg="add">
          <ac:chgData name="jrodriguezds@ibm.com" userId="" providerId="" clId="Web-{3CCA278C-2DF5-450E-9824-9603BC85E94A}" dt="2022-03-08T13:28:49.993" v="125"/>
          <ac:spMkLst>
            <pc:docMk/>
            <pc:sldMk cId="2923683593" sldId="308"/>
            <ac:spMk id="47" creationId="{2B63E242-71A1-45C9-B3C8-AD0DEA560A70}"/>
          </ac:spMkLst>
        </pc:spChg>
        <pc:spChg chg="add">
          <ac:chgData name="jrodriguezds@ibm.com" userId="" providerId="" clId="Web-{3CCA278C-2DF5-450E-9824-9603BC85E94A}" dt="2022-03-08T13:28:49.993" v="125"/>
          <ac:spMkLst>
            <pc:docMk/>
            <pc:sldMk cId="2923683593" sldId="308"/>
            <ac:spMk id="48" creationId="{CF6EB888-15F0-49EC-9CD6-84B61F95FA85}"/>
          </ac:spMkLst>
        </pc:spChg>
        <pc:spChg chg="add">
          <ac:chgData name="jrodriguezds@ibm.com" userId="" providerId="" clId="Web-{3CCA278C-2DF5-450E-9824-9603BC85E94A}" dt="2022-03-08T13:28:56.900" v="126"/>
          <ac:spMkLst>
            <pc:docMk/>
            <pc:sldMk cId="2923683593" sldId="308"/>
            <ac:spMk id="50" creationId="{5AE50D71-3362-4563-BA53-2A6FFACFBB31}"/>
          </ac:spMkLst>
        </pc:spChg>
        <pc:spChg chg="add">
          <ac:chgData name="jrodriguezds@ibm.com" userId="" providerId="" clId="Web-{3CCA278C-2DF5-450E-9824-9603BC85E94A}" dt="2022-03-08T13:28:56.900" v="126"/>
          <ac:spMkLst>
            <pc:docMk/>
            <pc:sldMk cId="2923683593" sldId="308"/>
            <ac:spMk id="51" creationId="{58535422-BE99-4A2A-888B-BFE90580911D}"/>
          </ac:spMkLst>
        </pc:spChg>
        <pc:spChg chg="add">
          <ac:chgData name="jrodriguezds@ibm.com" userId="" providerId="" clId="Web-{3CCA278C-2DF5-450E-9824-9603BC85E94A}" dt="2022-03-08T13:28:56.900" v="126"/>
          <ac:spMkLst>
            <pc:docMk/>
            <pc:sldMk cId="2923683593" sldId="308"/>
            <ac:spMk id="52" creationId="{B2E3A439-1D56-4542-A006-7F9566133859}"/>
          </ac:spMkLst>
        </pc:spChg>
        <pc:spChg chg="add">
          <ac:chgData name="jrodriguezds@ibm.com" userId="" providerId="" clId="Web-{3CCA278C-2DF5-450E-9824-9603BC85E94A}" dt="2022-03-08T13:28:56.900" v="126"/>
          <ac:spMkLst>
            <pc:docMk/>
            <pc:sldMk cId="2923683593" sldId="308"/>
            <ac:spMk id="53" creationId="{85677A5B-727D-43C8-A591-5E37C0A31AC8}"/>
          </ac:spMkLst>
        </pc:spChg>
        <pc:spChg chg="add">
          <ac:chgData name="jrodriguezds@ibm.com" userId="" providerId="" clId="Web-{3CCA278C-2DF5-450E-9824-9603BC85E94A}" dt="2022-03-08T13:28:56.900" v="126"/>
          <ac:spMkLst>
            <pc:docMk/>
            <pc:sldMk cId="2923683593" sldId="308"/>
            <ac:spMk id="54" creationId="{3D2AF7CB-91C3-412D-A73E-48CE55BBD625}"/>
          </ac:spMkLst>
        </pc:spChg>
        <pc:spChg chg="add">
          <ac:chgData name="jrodriguezds@ibm.com" userId="" providerId="" clId="Web-{3CCA278C-2DF5-450E-9824-9603BC85E94A}" dt="2022-03-08T13:28:56.900" v="126"/>
          <ac:spMkLst>
            <pc:docMk/>
            <pc:sldMk cId="2923683593" sldId="308"/>
            <ac:spMk id="55" creationId="{4D2336EE-30D9-423C-B089-FA51D0F31DD2}"/>
          </ac:spMkLst>
        </pc:spChg>
        <pc:spChg chg="add">
          <ac:chgData name="jrodriguezds@ibm.com" userId="" providerId="" clId="Web-{3CCA278C-2DF5-450E-9824-9603BC85E94A}" dt="2022-03-08T13:28:56.900" v="126"/>
          <ac:spMkLst>
            <pc:docMk/>
            <pc:sldMk cId="2923683593" sldId="308"/>
            <ac:spMk id="56" creationId="{8F33A3D5-F35A-4E3C-B79F-BE7B8F327F73}"/>
          </ac:spMkLst>
        </pc:spChg>
        <pc:spChg chg="add">
          <ac:chgData name="jrodriguezds@ibm.com" userId="" providerId="" clId="Web-{3CCA278C-2DF5-450E-9824-9603BC85E94A}" dt="2022-03-08T13:28:56.900" v="126"/>
          <ac:spMkLst>
            <pc:docMk/>
            <pc:sldMk cId="2923683593" sldId="308"/>
            <ac:spMk id="57" creationId="{2024781F-B2B1-4E5C-B5A4-35937CC4041C}"/>
          </ac:spMkLst>
        </pc:spChg>
        <pc:spChg chg="add">
          <ac:chgData name="jrodriguezds@ibm.com" userId="" providerId="" clId="Web-{3CCA278C-2DF5-450E-9824-9603BC85E94A}" dt="2022-03-08T13:28:56.900" v="126"/>
          <ac:spMkLst>
            <pc:docMk/>
            <pc:sldMk cId="2923683593" sldId="308"/>
            <ac:spMk id="58" creationId="{71C2F824-55F7-4F0A-ACE2-75B04E1A242A}"/>
          </ac:spMkLst>
        </pc:spChg>
        <pc:spChg chg="add">
          <ac:chgData name="jrodriguezds@ibm.com" userId="" providerId="" clId="Web-{3CCA278C-2DF5-450E-9824-9603BC85E94A}" dt="2022-03-08T13:28:56.900" v="126"/>
          <ac:spMkLst>
            <pc:docMk/>
            <pc:sldMk cId="2923683593" sldId="308"/>
            <ac:spMk id="59" creationId="{6615185B-32D6-4504-948F-BB16FFEFAEB1}"/>
          </ac:spMkLst>
        </pc:spChg>
        <pc:spChg chg="add">
          <ac:chgData name="jrodriguezds@ibm.com" userId="" providerId="" clId="Web-{3CCA278C-2DF5-450E-9824-9603BC85E94A}" dt="2022-03-08T13:28:56.900" v="126"/>
          <ac:spMkLst>
            <pc:docMk/>
            <pc:sldMk cId="2923683593" sldId="308"/>
            <ac:spMk id="60" creationId="{82899602-7ECD-4681-8DDF-DAB8B0349C7E}"/>
          </ac:spMkLst>
        </pc:spChg>
        <pc:spChg chg="add">
          <ac:chgData name="jrodriguezds@ibm.com" userId="" providerId="" clId="Web-{3CCA278C-2DF5-450E-9824-9603BC85E94A}" dt="2022-03-08T13:28:56.900" v="126"/>
          <ac:spMkLst>
            <pc:docMk/>
            <pc:sldMk cId="2923683593" sldId="308"/>
            <ac:spMk id="61" creationId="{4A53BCDD-3202-4DAD-AA72-CA4581B00949}"/>
          </ac:spMkLst>
        </pc:spChg>
        <pc:spChg chg="add">
          <ac:chgData name="jrodriguezds@ibm.com" userId="" providerId="" clId="Web-{3CCA278C-2DF5-450E-9824-9603BC85E94A}" dt="2022-03-08T13:28:56.900" v="126"/>
          <ac:spMkLst>
            <pc:docMk/>
            <pc:sldMk cId="2923683593" sldId="308"/>
            <ac:spMk id="62" creationId="{B80943A0-DB74-4193-BA04-E72EC4D7D323}"/>
          </ac:spMkLst>
        </pc:spChg>
        <pc:spChg chg="add">
          <ac:chgData name="jrodriguezds@ibm.com" userId="" providerId="" clId="Web-{3CCA278C-2DF5-450E-9824-9603BC85E94A}" dt="2022-03-08T13:28:56.900" v="126"/>
          <ac:spMkLst>
            <pc:docMk/>
            <pc:sldMk cId="2923683593" sldId="308"/>
            <ac:spMk id="63" creationId="{BA2D4A1D-9A8C-44DB-B6E0-03CBC5EFD58D}"/>
          </ac:spMkLst>
        </pc:spChg>
        <pc:spChg chg="add">
          <ac:chgData name="jrodriguezds@ibm.com" userId="" providerId="" clId="Web-{3CCA278C-2DF5-450E-9824-9603BC85E94A}" dt="2022-03-08T13:28:56.900" v="126"/>
          <ac:spMkLst>
            <pc:docMk/>
            <pc:sldMk cId="2923683593" sldId="308"/>
            <ac:spMk id="64" creationId="{9FFF23FE-0CEC-4130-90B7-1334212031A6}"/>
          </ac:spMkLst>
        </pc:spChg>
        <pc:spChg chg="add">
          <ac:chgData name="jrodriguezds@ibm.com" userId="" providerId="" clId="Web-{3CCA278C-2DF5-450E-9824-9603BC85E94A}" dt="2022-03-08T13:28:56.900" v="126"/>
          <ac:spMkLst>
            <pc:docMk/>
            <pc:sldMk cId="2923683593" sldId="308"/>
            <ac:spMk id="65" creationId="{AA0927F7-440F-47DA-A8DA-D06EE5FEF49B}"/>
          </ac:spMkLst>
        </pc:spChg>
        <pc:spChg chg="add">
          <ac:chgData name="jrodriguezds@ibm.com" userId="" providerId="" clId="Web-{3CCA278C-2DF5-450E-9824-9603BC85E94A}" dt="2022-03-08T13:28:56.900" v="126"/>
          <ac:spMkLst>
            <pc:docMk/>
            <pc:sldMk cId="2923683593" sldId="308"/>
            <ac:spMk id="66" creationId="{159C5C94-6850-4F30-A008-838A7CC1B35F}"/>
          </ac:spMkLst>
        </pc:spChg>
        <pc:spChg chg="add">
          <ac:chgData name="jrodriguezds@ibm.com" userId="" providerId="" clId="Web-{3CCA278C-2DF5-450E-9824-9603BC85E94A}" dt="2022-03-08T13:28:56.900" v="126"/>
          <ac:spMkLst>
            <pc:docMk/>
            <pc:sldMk cId="2923683593" sldId="308"/>
            <ac:spMk id="67" creationId="{27970240-A1CC-4EFB-99BB-5EEA570B8F3E}"/>
          </ac:spMkLst>
        </pc:spChg>
        <pc:spChg chg="add">
          <ac:chgData name="jrodriguezds@ibm.com" userId="" providerId="" clId="Web-{3CCA278C-2DF5-450E-9824-9603BC85E94A}" dt="2022-03-08T13:28:56.900" v="126"/>
          <ac:spMkLst>
            <pc:docMk/>
            <pc:sldMk cId="2923683593" sldId="308"/>
            <ac:spMk id="68" creationId="{4A9A1749-6549-402C-9911-6DEEC24E6B7C}"/>
          </ac:spMkLst>
        </pc:spChg>
        <pc:spChg chg="add">
          <ac:chgData name="jrodriguezds@ibm.com" userId="" providerId="" clId="Web-{3CCA278C-2DF5-450E-9824-9603BC85E94A}" dt="2022-03-08T13:28:56.900" v="126"/>
          <ac:spMkLst>
            <pc:docMk/>
            <pc:sldMk cId="2923683593" sldId="308"/>
            <ac:spMk id="69" creationId="{177708EB-0C0A-4797-B89E-A76431E9181C}"/>
          </ac:spMkLst>
        </pc:spChg>
        <pc:spChg chg="add">
          <ac:chgData name="jrodriguezds@ibm.com" userId="" providerId="" clId="Web-{3CCA278C-2DF5-450E-9824-9603BC85E94A}" dt="2022-03-08T13:28:56.900" v="126"/>
          <ac:spMkLst>
            <pc:docMk/>
            <pc:sldMk cId="2923683593" sldId="308"/>
            <ac:spMk id="70" creationId="{B4F5D494-08CD-4277-94AF-C4B0F530A810}"/>
          </ac:spMkLst>
        </pc:spChg>
        <pc:spChg chg="add">
          <ac:chgData name="jrodriguezds@ibm.com" userId="" providerId="" clId="Web-{3CCA278C-2DF5-450E-9824-9603BC85E94A}" dt="2022-03-08T13:28:56.900" v="126"/>
          <ac:spMkLst>
            <pc:docMk/>
            <pc:sldMk cId="2923683593" sldId="308"/>
            <ac:spMk id="71" creationId="{E5C0F7BC-EC2F-45A1-9DD8-E08AD56F9699}"/>
          </ac:spMkLst>
        </pc:spChg>
        <pc:spChg chg="add">
          <ac:chgData name="jrodriguezds@ibm.com" userId="" providerId="" clId="Web-{3CCA278C-2DF5-450E-9824-9603BC85E94A}" dt="2022-03-08T13:28:56.900" v="126"/>
          <ac:spMkLst>
            <pc:docMk/>
            <pc:sldMk cId="2923683593" sldId="308"/>
            <ac:spMk id="72" creationId="{FA1169BE-2E1A-4D74-84D5-6C36FF957899}"/>
          </ac:spMkLst>
        </pc:spChg>
        <pc:spChg chg="add">
          <ac:chgData name="jrodriguezds@ibm.com" userId="" providerId="" clId="Web-{3CCA278C-2DF5-450E-9824-9603BC85E94A}" dt="2022-03-08T13:28:56.900" v="126"/>
          <ac:spMkLst>
            <pc:docMk/>
            <pc:sldMk cId="2923683593" sldId="308"/>
            <ac:spMk id="73" creationId="{A20D24AA-C0B3-497E-B7BE-382160879A39}"/>
          </ac:spMkLst>
        </pc:spChg>
        <pc:spChg chg="add">
          <ac:chgData name="jrodriguezds@ibm.com" userId="" providerId="" clId="Web-{3CCA278C-2DF5-450E-9824-9603BC85E94A}" dt="2022-03-08T13:28:56.900" v="126"/>
          <ac:spMkLst>
            <pc:docMk/>
            <pc:sldMk cId="2923683593" sldId="308"/>
            <ac:spMk id="74" creationId="{E1EFF48F-28ED-474A-927B-836F2A22AF58}"/>
          </ac:spMkLst>
        </pc:spChg>
        <pc:spChg chg="add">
          <ac:chgData name="jrodriguezds@ibm.com" userId="" providerId="" clId="Web-{3CCA278C-2DF5-450E-9824-9603BC85E94A}" dt="2022-03-08T13:28:56.900" v="126"/>
          <ac:spMkLst>
            <pc:docMk/>
            <pc:sldMk cId="2923683593" sldId="308"/>
            <ac:spMk id="75" creationId="{66DAE08A-9064-4CA2-9406-D97109317BA6}"/>
          </ac:spMkLst>
        </pc:spChg>
        <pc:spChg chg="add">
          <ac:chgData name="jrodriguezds@ibm.com" userId="" providerId="" clId="Web-{3CCA278C-2DF5-450E-9824-9603BC85E94A}" dt="2022-03-08T13:28:56.900" v="126"/>
          <ac:spMkLst>
            <pc:docMk/>
            <pc:sldMk cId="2923683593" sldId="308"/>
            <ac:spMk id="76" creationId="{048E549B-10EB-464B-8A73-101C1EAD6653}"/>
          </ac:spMkLst>
        </pc:spChg>
        <pc:spChg chg="add">
          <ac:chgData name="jrodriguezds@ibm.com" userId="" providerId="" clId="Web-{3CCA278C-2DF5-450E-9824-9603BC85E94A}" dt="2022-03-08T13:28:56.900" v="126"/>
          <ac:spMkLst>
            <pc:docMk/>
            <pc:sldMk cId="2923683593" sldId="308"/>
            <ac:spMk id="77" creationId="{DE4BA885-4AB0-43D5-BCD7-7EE7D1A815B6}"/>
          </ac:spMkLst>
        </pc:spChg>
        <pc:spChg chg="add">
          <ac:chgData name="jrodriguezds@ibm.com" userId="" providerId="" clId="Web-{3CCA278C-2DF5-450E-9824-9603BC85E94A}" dt="2022-03-08T13:28:56.900" v="126"/>
          <ac:spMkLst>
            <pc:docMk/>
            <pc:sldMk cId="2923683593" sldId="308"/>
            <ac:spMk id="78" creationId="{CDAA614F-140F-453D-B018-82CCBAAEF944}"/>
          </ac:spMkLst>
        </pc:spChg>
        <pc:spChg chg="add">
          <ac:chgData name="jrodriguezds@ibm.com" userId="" providerId="" clId="Web-{3CCA278C-2DF5-450E-9824-9603BC85E94A}" dt="2022-03-08T13:28:56.900" v="126"/>
          <ac:spMkLst>
            <pc:docMk/>
            <pc:sldMk cId="2923683593" sldId="308"/>
            <ac:spMk id="79" creationId="{CF8AB062-3852-4996-97D7-9F8461A49078}"/>
          </ac:spMkLst>
        </pc:spChg>
        <pc:spChg chg="add">
          <ac:chgData name="jrodriguezds@ibm.com" userId="" providerId="" clId="Web-{3CCA278C-2DF5-450E-9824-9603BC85E94A}" dt="2022-03-08T13:28:56.900" v="126"/>
          <ac:spMkLst>
            <pc:docMk/>
            <pc:sldMk cId="2923683593" sldId="308"/>
            <ac:spMk id="80" creationId="{42BA88F1-2C78-40C8-9A1B-1B2C5043736F}"/>
          </ac:spMkLst>
        </pc:spChg>
        <pc:spChg chg="add">
          <ac:chgData name="jrodriguezds@ibm.com" userId="" providerId="" clId="Web-{3CCA278C-2DF5-450E-9824-9603BC85E94A}" dt="2022-03-08T13:28:56.900" v="126"/>
          <ac:spMkLst>
            <pc:docMk/>
            <pc:sldMk cId="2923683593" sldId="308"/>
            <ac:spMk id="81" creationId="{525B2B63-6EB2-41F1-BCA6-8F08DC5C91E8}"/>
          </ac:spMkLst>
        </pc:spChg>
        <pc:spChg chg="add">
          <ac:chgData name="jrodriguezds@ibm.com" userId="" providerId="" clId="Web-{3CCA278C-2DF5-450E-9824-9603BC85E94A}" dt="2022-03-08T13:28:56.900" v="126"/>
          <ac:spMkLst>
            <pc:docMk/>
            <pc:sldMk cId="2923683593" sldId="308"/>
            <ac:spMk id="82" creationId="{E16569B3-3473-4B19-BE5B-0F0299594F1B}"/>
          </ac:spMkLst>
        </pc:spChg>
        <pc:spChg chg="add">
          <ac:chgData name="jrodriguezds@ibm.com" userId="" providerId="" clId="Web-{3CCA278C-2DF5-450E-9824-9603BC85E94A}" dt="2022-03-08T13:28:56.900" v="126"/>
          <ac:spMkLst>
            <pc:docMk/>
            <pc:sldMk cId="2923683593" sldId="308"/>
            <ac:spMk id="83" creationId="{E6D78FC1-D96B-49BB-ADD4-C0C33DE11929}"/>
          </ac:spMkLst>
        </pc:spChg>
        <pc:spChg chg="add">
          <ac:chgData name="jrodriguezds@ibm.com" userId="" providerId="" clId="Web-{3CCA278C-2DF5-450E-9824-9603BC85E94A}" dt="2022-03-08T13:28:56.900" v="126"/>
          <ac:spMkLst>
            <pc:docMk/>
            <pc:sldMk cId="2923683593" sldId="308"/>
            <ac:spMk id="84" creationId="{E913936A-5DF2-4F3A-A79E-D38ADA2C7C83}"/>
          </ac:spMkLst>
        </pc:spChg>
        <pc:spChg chg="add">
          <ac:chgData name="jrodriguezds@ibm.com" userId="" providerId="" clId="Web-{3CCA278C-2DF5-450E-9824-9603BC85E94A}" dt="2022-03-08T13:28:56.900" v="126"/>
          <ac:spMkLst>
            <pc:docMk/>
            <pc:sldMk cId="2923683593" sldId="308"/>
            <ac:spMk id="85" creationId="{6FE090AF-9A49-4C96-851A-F6E60C013642}"/>
          </ac:spMkLst>
        </pc:spChg>
        <pc:spChg chg="add">
          <ac:chgData name="jrodriguezds@ibm.com" userId="" providerId="" clId="Web-{3CCA278C-2DF5-450E-9824-9603BC85E94A}" dt="2022-03-08T13:28:56.900" v="126"/>
          <ac:spMkLst>
            <pc:docMk/>
            <pc:sldMk cId="2923683593" sldId="308"/>
            <ac:spMk id="86" creationId="{CD0B35A9-7341-4F31-BA75-E6393AF71749}"/>
          </ac:spMkLst>
        </pc:spChg>
        <pc:spChg chg="add">
          <ac:chgData name="jrodriguezds@ibm.com" userId="" providerId="" clId="Web-{3CCA278C-2DF5-450E-9824-9603BC85E94A}" dt="2022-03-08T13:28:56.900" v="126"/>
          <ac:spMkLst>
            <pc:docMk/>
            <pc:sldMk cId="2923683593" sldId="308"/>
            <ac:spMk id="87" creationId="{EF6883A1-8F18-4F25-91F1-6449D2D7757C}"/>
          </ac:spMkLst>
        </pc:spChg>
        <pc:spChg chg="add">
          <ac:chgData name="jrodriguezds@ibm.com" userId="" providerId="" clId="Web-{3CCA278C-2DF5-450E-9824-9603BC85E94A}" dt="2022-03-08T13:28:56.900" v="126"/>
          <ac:spMkLst>
            <pc:docMk/>
            <pc:sldMk cId="2923683593" sldId="308"/>
            <ac:spMk id="88" creationId="{0BBA4FD4-6172-4948-988B-D25F1F03960D}"/>
          </ac:spMkLst>
        </pc:spChg>
        <pc:spChg chg="add">
          <ac:chgData name="jrodriguezds@ibm.com" userId="" providerId="" clId="Web-{3CCA278C-2DF5-450E-9824-9603BC85E94A}" dt="2022-03-08T13:28:56.900" v="126"/>
          <ac:spMkLst>
            <pc:docMk/>
            <pc:sldMk cId="2923683593" sldId="308"/>
            <ac:spMk id="89" creationId="{2B63E242-71A1-45C9-B3C8-AD0DEA560A70}"/>
          </ac:spMkLst>
        </pc:spChg>
        <pc:spChg chg="add">
          <ac:chgData name="jrodriguezds@ibm.com" userId="" providerId="" clId="Web-{3CCA278C-2DF5-450E-9824-9603BC85E94A}" dt="2022-03-08T13:28:56.900" v="126"/>
          <ac:spMkLst>
            <pc:docMk/>
            <pc:sldMk cId="2923683593" sldId="308"/>
            <ac:spMk id="90" creationId="{CF6EB888-15F0-49EC-9CD6-84B61F95FA85}"/>
          </ac:spMkLst>
        </pc:spChg>
        <pc:grpChg chg="add">
          <ac:chgData name="jrodriguezds@ibm.com" userId="" providerId="" clId="Web-{3CCA278C-2DF5-450E-9824-9603BC85E94A}" dt="2022-03-08T13:28:49.993" v="125"/>
          <ac:grpSpMkLst>
            <pc:docMk/>
            <pc:sldMk cId="2923683593" sldId="308"/>
            <ac:grpSpMk id="7" creationId="{1375AD0B-6044-479B-A506-E9CFE5640A1F}"/>
          </ac:grpSpMkLst>
        </pc:grpChg>
        <pc:grpChg chg="add del">
          <ac:chgData name="jrodriguezds@ibm.com" userId="" providerId="" clId="Web-{3CCA278C-2DF5-450E-9824-9603BC85E94A}" dt="2022-03-08T13:29:08.853" v="127"/>
          <ac:grpSpMkLst>
            <pc:docMk/>
            <pc:sldMk cId="2923683593" sldId="308"/>
            <ac:grpSpMk id="49" creationId="{1375AD0B-6044-479B-A506-E9CFE5640A1F}"/>
          </ac:grpSpMkLst>
        </pc:grpChg>
      </pc:sldChg>
      <pc:sldChg chg="modSp">
        <pc:chgData name="jrodriguezds@ibm.com" userId="" providerId="" clId="Web-{3CCA278C-2DF5-450E-9824-9603BC85E94A}" dt="2022-03-08T13:59:55.428" v="257"/>
        <pc:sldMkLst>
          <pc:docMk/>
          <pc:sldMk cId="2596162955" sldId="310"/>
        </pc:sldMkLst>
        <pc:spChg chg="mod">
          <ac:chgData name="jrodriguezds@ibm.com" userId="" providerId="" clId="Web-{3CCA278C-2DF5-450E-9824-9603BC85E94A}" dt="2022-03-08T13:58:30.552" v="254" actId="20577"/>
          <ac:spMkLst>
            <pc:docMk/>
            <pc:sldMk cId="2596162955" sldId="310"/>
            <ac:spMk id="9" creationId="{E52F408F-A855-4C92-8EB3-B155CF27F404}"/>
          </ac:spMkLst>
        </pc:spChg>
        <pc:spChg chg="mod">
          <ac:chgData name="jrodriguezds@ibm.com" userId="" providerId="" clId="Web-{3CCA278C-2DF5-450E-9824-9603BC85E94A}" dt="2022-03-08T13:56:58.566" v="226"/>
          <ac:spMkLst>
            <pc:docMk/>
            <pc:sldMk cId="2596162955" sldId="310"/>
            <ac:spMk id="11" creationId="{6B3D3D3B-3426-41E4-83D5-98B69B4724FF}"/>
          </ac:spMkLst>
        </pc:spChg>
        <pc:spChg chg="mod">
          <ac:chgData name="jrodriguezds@ibm.com" userId="" providerId="" clId="Web-{3CCA278C-2DF5-450E-9824-9603BC85E94A}" dt="2022-03-08T13:58:31.537" v="255" actId="20577"/>
          <ac:spMkLst>
            <pc:docMk/>
            <pc:sldMk cId="2596162955" sldId="310"/>
            <ac:spMk id="12" creationId="{D4877145-CABA-4A1C-8CD8-44B507152F4B}"/>
          </ac:spMkLst>
        </pc:spChg>
        <pc:spChg chg="mod">
          <ac:chgData name="jrodriguezds@ibm.com" userId="" providerId="" clId="Web-{3CCA278C-2DF5-450E-9824-9603BC85E94A}" dt="2022-03-08T13:57:06.567" v="232"/>
          <ac:spMkLst>
            <pc:docMk/>
            <pc:sldMk cId="2596162955" sldId="310"/>
            <ac:spMk id="13" creationId="{83FB45EF-C3EE-4786-8FD6-903C88BFC93A}"/>
          </ac:spMkLst>
        </pc:spChg>
        <pc:spChg chg="mod">
          <ac:chgData name="jrodriguezds@ibm.com" userId="" providerId="" clId="Web-{3CCA278C-2DF5-450E-9824-9603BC85E94A}" dt="2022-03-08T13:57:59.833" v="246" actId="1076"/>
          <ac:spMkLst>
            <pc:docMk/>
            <pc:sldMk cId="2596162955" sldId="310"/>
            <ac:spMk id="17" creationId="{5B059864-F694-410E-9E73-A12A52935153}"/>
          </ac:spMkLst>
        </pc:spChg>
        <pc:spChg chg="mod">
          <ac:chgData name="jrodriguezds@ibm.com" userId="" providerId="" clId="Web-{3CCA278C-2DF5-450E-9824-9603BC85E94A}" dt="2022-03-08T13:57:59.817" v="245" actId="1076"/>
          <ac:spMkLst>
            <pc:docMk/>
            <pc:sldMk cId="2596162955" sldId="310"/>
            <ac:spMk id="18" creationId="{F8519172-3F14-4C2A-8F11-0F2376FABF9B}"/>
          </ac:spMkLst>
        </pc:spChg>
        <pc:spChg chg="mod">
          <ac:chgData name="jrodriguezds@ibm.com" userId="" providerId="" clId="Web-{3CCA278C-2DF5-450E-9824-9603BC85E94A}" dt="2022-03-08T13:58:04.771" v="248" actId="1076"/>
          <ac:spMkLst>
            <pc:docMk/>
            <pc:sldMk cId="2596162955" sldId="310"/>
            <ac:spMk id="19" creationId="{51B488C5-1CD0-4289-A733-0493912B6092}"/>
          </ac:spMkLst>
        </pc:spChg>
        <pc:spChg chg="mod">
          <ac:chgData name="jrodriguezds@ibm.com" userId="" providerId="" clId="Web-{3CCA278C-2DF5-450E-9824-9603BC85E94A}" dt="2022-03-08T13:58:04.755" v="247" actId="1076"/>
          <ac:spMkLst>
            <pc:docMk/>
            <pc:sldMk cId="2596162955" sldId="310"/>
            <ac:spMk id="20" creationId="{E3E50878-32E7-48B6-BF66-D54B57D6372D}"/>
          </ac:spMkLst>
        </pc:spChg>
        <pc:spChg chg="mod">
          <ac:chgData name="jrodriguezds@ibm.com" userId="" providerId="" clId="Web-{3CCA278C-2DF5-450E-9824-9603BC85E94A}" dt="2022-03-08T13:58:11.989" v="250" actId="1076"/>
          <ac:spMkLst>
            <pc:docMk/>
            <pc:sldMk cId="2596162955" sldId="310"/>
            <ac:spMk id="21" creationId="{7492D595-9CB1-4681-B056-60D702D49089}"/>
          </ac:spMkLst>
        </pc:spChg>
        <pc:spChg chg="mod">
          <ac:chgData name="jrodriguezds@ibm.com" userId="" providerId="" clId="Web-{3CCA278C-2DF5-450E-9824-9603BC85E94A}" dt="2022-03-08T13:58:17.474" v="251" actId="1076"/>
          <ac:spMkLst>
            <pc:docMk/>
            <pc:sldMk cId="2596162955" sldId="310"/>
            <ac:spMk id="22" creationId="{6CD81834-1BA5-4A3C-8ACC-136CB092463E}"/>
          </ac:spMkLst>
        </pc:spChg>
        <pc:spChg chg="mod">
          <ac:chgData name="jrodriguezds@ibm.com" userId="" providerId="" clId="Web-{3CCA278C-2DF5-450E-9824-9603BC85E94A}" dt="2022-03-08T13:58:22.349" v="252" actId="1076"/>
          <ac:spMkLst>
            <pc:docMk/>
            <pc:sldMk cId="2596162955" sldId="310"/>
            <ac:spMk id="23" creationId="{923EE033-D85D-40FD-A165-1BD9C6D6B67C}"/>
          </ac:spMkLst>
        </pc:spChg>
        <pc:spChg chg="mod">
          <ac:chgData name="jrodriguezds@ibm.com" userId="" providerId="" clId="Web-{3CCA278C-2DF5-450E-9824-9603BC85E94A}" dt="2022-03-08T13:58:27.052" v="253" actId="1076"/>
          <ac:spMkLst>
            <pc:docMk/>
            <pc:sldMk cId="2596162955" sldId="310"/>
            <ac:spMk id="24" creationId="{AD9018FA-DD2E-4619-945C-062445D471F8}"/>
          </ac:spMkLst>
        </pc:spChg>
        <pc:picChg chg="mod modCrop">
          <ac:chgData name="jrodriguezds@ibm.com" userId="" providerId="" clId="Web-{3CCA278C-2DF5-450E-9824-9603BC85E94A}" dt="2022-03-08T13:59:55.428" v="257"/>
          <ac:picMkLst>
            <pc:docMk/>
            <pc:sldMk cId="2596162955" sldId="310"/>
            <ac:picMk id="2" creationId="{19FEC95D-E029-4B28-8876-9E9737515326}"/>
          </ac:picMkLst>
        </pc:picChg>
      </pc:sldChg>
      <pc:sldChg chg="modSp">
        <pc:chgData name="jrodriguezds@ibm.com" userId="" providerId="" clId="Web-{3CCA278C-2DF5-450E-9824-9603BC85E94A}" dt="2022-03-08T13:05:28.847" v="71" actId="1076"/>
        <pc:sldMkLst>
          <pc:docMk/>
          <pc:sldMk cId="2938189198" sldId="313"/>
        </pc:sldMkLst>
        <pc:spChg chg="mod">
          <ac:chgData name="jrodriguezds@ibm.com" userId="" providerId="" clId="Web-{3CCA278C-2DF5-450E-9824-9603BC85E94A}" dt="2022-03-08T13:05:28.847" v="71" actId="1076"/>
          <ac:spMkLst>
            <pc:docMk/>
            <pc:sldMk cId="2938189198" sldId="313"/>
            <ac:spMk id="440" creationId="{00000000-0000-0000-0000-000000000000}"/>
          </ac:spMkLst>
        </pc:spChg>
      </pc:sldChg>
      <pc:sldChg chg="addSp delSp modSp">
        <pc:chgData name="jrodriguezds@ibm.com" userId="" providerId="" clId="Web-{3CCA278C-2DF5-450E-9824-9603BC85E94A}" dt="2022-03-08T12:39:16.229" v="26" actId="1076"/>
        <pc:sldMkLst>
          <pc:docMk/>
          <pc:sldMk cId="3904522622" sldId="314"/>
        </pc:sldMkLst>
        <pc:picChg chg="add del mod">
          <ac:chgData name="jrodriguezds@ibm.com" userId="" providerId="" clId="Web-{3CCA278C-2DF5-450E-9824-9603BC85E94A}" dt="2022-03-08T12:30:44.190" v="3"/>
          <ac:picMkLst>
            <pc:docMk/>
            <pc:sldMk cId="3904522622" sldId="314"/>
            <ac:picMk id="2" creationId="{E8E237E8-C115-4F83-84FD-6C9669D55CD0}"/>
          </ac:picMkLst>
        </pc:picChg>
        <pc:picChg chg="add del mod">
          <ac:chgData name="jrodriguezds@ibm.com" userId="" providerId="" clId="Web-{3CCA278C-2DF5-450E-9824-9603BC85E94A}" dt="2022-03-08T12:37:55.384" v="15"/>
          <ac:picMkLst>
            <pc:docMk/>
            <pc:sldMk cId="3904522622" sldId="314"/>
            <ac:picMk id="3" creationId="{0B9B3523-2BED-4CA2-9149-EFA6C339D0D9}"/>
          </ac:picMkLst>
        </pc:picChg>
        <pc:picChg chg="add mod">
          <ac:chgData name="jrodriguezds@ibm.com" userId="" providerId="" clId="Web-{3CCA278C-2DF5-450E-9824-9603BC85E94A}" dt="2022-03-08T12:39:16.229" v="26" actId="1076"/>
          <ac:picMkLst>
            <pc:docMk/>
            <pc:sldMk cId="3904522622" sldId="314"/>
            <ac:picMk id="4" creationId="{4A960BA8-E40D-4131-A648-9767381A1208}"/>
          </ac:picMkLst>
        </pc:picChg>
        <pc:picChg chg="del">
          <ac:chgData name="jrodriguezds@ibm.com" userId="" providerId="" clId="Web-{3CCA278C-2DF5-450E-9824-9603BC85E94A}" dt="2022-03-08T12:38:10.415" v="23"/>
          <ac:picMkLst>
            <pc:docMk/>
            <pc:sldMk cId="3904522622" sldId="314"/>
            <ac:picMk id="21" creationId="{8C068843-B335-4FE7-8688-8AF0147E47D9}"/>
          </ac:picMkLst>
        </pc:picChg>
      </pc:sldChg>
      <pc:sldChg chg="addSp delSp modSp del">
        <pc:chgData name="jrodriguezds@ibm.com" userId="" providerId="" clId="Web-{3CCA278C-2DF5-450E-9824-9603BC85E94A}" dt="2022-03-08T12:54:56.275" v="70"/>
        <pc:sldMkLst>
          <pc:docMk/>
          <pc:sldMk cId="4028212554" sldId="315"/>
        </pc:sldMkLst>
        <pc:spChg chg="del">
          <ac:chgData name="jrodriguezds@ibm.com" userId="" providerId="" clId="Web-{3CCA278C-2DF5-450E-9824-9603BC85E94A}" dt="2022-03-08T12:45:15.484" v="55"/>
          <ac:spMkLst>
            <pc:docMk/>
            <pc:sldMk cId="4028212554" sldId="315"/>
            <ac:spMk id="5" creationId="{3CCE21C9-D47C-4DFB-8D13-887EE1572B26}"/>
          </ac:spMkLst>
        </pc:spChg>
        <pc:picChg chg="add del mod">
          <ac:chgData name="jrodriguezds@ibm.com" userId="" providerId="" clId="Web-{3CCA278C-2DF5-450E-9824-9603BC85E94A}" dt="2022-03-08T12:44:42.734" v="45"/>
          <ac:picMkLst>
            <pc:docMk/>
            <pc:sldMk cId="4028212554" sldId="315"/>
            <ac:picMk id="2" creationId="{28DF488F-A485-40FB-A90A-6D2DBF371C25}"/>
          </ac:picMkLst>
        </pc:picChg>
        <pc:picChg chg="add mod">
          <ac:chgData name="jrodriguezds@ibm.com" userId="" providerId="" clId="Web-{3CCA278C-2DF5-450E-9824-9603BC85E94A}" dt="2022-03-08T12:45:11.438" v="54" actId="1076"/>
          <ac:picMkLst>
            <pc:docMk/>
            <pc:sldMk cId="4028212554" sldId="315"/>
            <ac:picMk id="3" creationId="{814F9046-D784-4AEA-9C7D-04D2F2656106}"/>
          </ac:picMkLst>
        </pc:picChg>
        <pc:picChg chg="del">
          <ac:chgData name="jrodriguezds@ibm.com" userId="" providerId="" clId="Web-{3CCA278C-2DF5-450E-9824-9603BC85E94A}" dt="2022-03-08T12:44:43.468" v="46"/>
          <ac:picMkLst>
            <pc:docMk/>
            <pc:sldMk cId="4028212554" sldId="315"/>
            <ac:picMk id="4" creationId="{15885C2C-ED20-4276-A222-6E96BC614837}"/>
          </ac:picMkLst>
        </pc:picChg>
      </pc:sldChg>
      <pc:sldChg chg="addSp delSp modSp del">
        <pc:chgData name="jrodriguezds@ibm.com" userId="" providerId="" clId="Web-{3CCA278C-2DF5-450E-9824-9603BC85E94A}" dt="2022-03-08T14:23:28.747" v="359"/>
        <pc:sldMkLst>
          <pc:docMk/>
          <pc:sldMk cId="2373723955" sldId="319"/>
        </pc:sldMkLst>
        <pc:spChg chg="mod">
          <ac:chgData name="jrodriguezds@ibm.com" userId="" providerId="" clId="Web-{3CCA278C-2DF5-450E-9824-9603BC85E94A}" dt="2022-03-08T14:00:53.726" v="276" actId="1076"/>
          <ac:spMkLst>
            <pc:docMk/>
            <pc:sldMk cId="2373723955" sldId="319"/>
            <ac:spMk id="8" creationId="{2E948910-1ACB-46B0-8599-1CB0A8F05FFB}"/>
          </ac:spMkLst>
        </pc:spChg>
        <pc:picChg chg="del">
          <ac:chgData name="jrodriguezds@ibm.com" userId="" providerId="" clId="Web-{3CCA278C-2DF5-450E-9824-9603BC85E94A}" dt="2022-03-08T14:19:54.994" v="302"/>
          <ac:picMkLst>
            <pc:docMk/>
            <pc:sldMk cId="2373723955" sldId="319"/>
            <ac:picMk id="2" creationId="{0628EB6F-5E15-4D0A-8190-4637B3DEA2CE}"/>
          </ac:picMkLst>
        </pc:picChg>
        <pc:picChg chg="del">
          <ac:chgData name="jrodriguezds@ibm.com" userId="" providerId="" clId="Web-{3CCA278C-2DF5-450E-9824-9603BC85E94A}" dt="2022-03-08T14:19:55.806" v="303"/>
          <ac:picMkLst>
            <pc:docMk/>
            <pc:sldMk cId="2373723955" sldId="319"/>
            <ac:picMk id="3" creationId="{92C29FE7-EE00-455C-98CB-7AD9A673DD51}"/>
          </ac:picMkLst>
        </pc:picChg>
        <pc:picChg chg="add mod">
          <ac:chgData name="jrodriguezds@ibm.com" userId="" providerId="" clId="Web-{3CCA278C-2DF5-450E-9824-9603BC85E94A}" dt="2022-03-08T14:21:02.698" v="323" actId="14100"/>
          <ac:picMkLst>
            <pc:docMk/>
            <pc:sldMk cId="2373723955" sldId="319"/>
            <ac:picMk id="5" creationId="{E76A09DE-5683-40C2-A11B-1791DEB35734}"/>
          </ac:picMkLst>
        </pc:picChg>
        <pc:picChg chg="add mod">
          <ac:chgData name="jrodriguezds@ibm.com" userId="" providerId="" clId="Web-{3CCA278C-2DF5-450E-9824-9603BC85E94A}" dt="2022-03-08T14:20:54.948" v="322" actId="14100"/>
          <ac:picMkLst>
            <pc:docMk/>
            <pc:sldMk cId="2373723955" sldId="319"/>
            <ac:picMk id="9" creationId="{6B65E7F9-A4A6-4570-B639-250369B9F2B6}"/>
          </ac:picMkLst>
        </pc:picChg>
      </pc:sldChg>
      <pc:sldChg chg="addSp delSp modSp del">
        <pc:chgData name="jrodriguezds@ibm.com" userId="" providerId="" clId="Web-{3CCA278C-2DF5-450E-9824-9603BC85E94A}" dt="2022-03-08T14:24:06.826" v="370"/>
        <pc:sldMkLst>
          <pc:docMk/>
          <pc:sldMk cId="1156068844" sldId="320"/>
        </pc:sldMkLst>
        <pc:picChg chg="add mod">
          <ac:chgData name="jrodriguezds@ibm.com" userId="" providerId="" clId="Web-{3CCA278C-2DF5-450E-9824-9603BC85E94A}" dt="2022-03-08T14:17:10.944" v="297" actId="1076"/>
          <ac:picMkLst>
            <pc:docMk/>
            <pc:sldMk cId="1156068844" sldId="320"/>
            <ac:picMk id="2" creationId="{FA595C4D-34A4-43A5-8CCE-A9B923082E2B}"/>
          </ac:picMkLst>
        </pc:picChg>
        <pc:picChg chg="add mod">
          <ac:chgData name="jrodriguezds@ibm.com" userId="" providerId="" clId="Web-{3CCA278C-2DF5-450E-9824-9603BC85E94A}" dt="2022-03-08T14:17:18.960" v="301" actId="1076"/>
          <ac:picMkLst>
            <pc:docMk/>
            <pc:sldMk cId="1156068844" sldId="320"/>
            <ac:picMk id="3" creationId="{E311AF5F-9892-400A-989E-C2D1235F7EDF}"/>
          </ac:picMkLst>
        </pc:picChg>
        <pc:picChg chg="del">
          <ac:chgData name="jrodriguezds@ibm.com" userId="" providerId="" clId="Web-{3CCA278C-2DF5-450E-9824-9603BC85E94A}" dt="2022-03-08T14:17:02.866" v="292"/>
          <ac:picMkLst>
            <pc:docMk/>
            <pc:sldMk cId="1156068844" sldId="320"/>
            <ac:picMk id="5" creationId="{D7A51C3D-712C-47A9-A86B-7F5CB0F1B1B7}"/>
          </ac:picMkLst>
        </pc:picChg>
        <pc:picChg chg="del">
          <ac:chgData name="jrodriguezds@ibm.com" userId="" providerId="" clId="Web-{3CCA278C-2DF5-450E-9824-9603BC85E94A}" dt="2022-03-08T14:17:05.413" v="294"/>
          <ac:picMkLst>
            <pc:docMk/>
            <pc:sldMk cId="1156068844" sldId="320"/>
            <ac:picMk id="9" creationId="{0C84DF8F-A99E-422F-B240-5AAF2BA6FA0D}"/>
          </ac:picMkLst>
        </pc:picChg>
      </pc:sldChg>
      <pc:sldChg chg="addSp delSp modSp del">
        <pc:chgData name="jrodriguezds@ibm.com" userId="" providerId="" clId="Web-{3CCA278C-2DF5-450E-9824-9603BC85E94A}" dt="2022-03-08T14:24:42.905" v="381"/>
        <pc:sldMkLst>
          <pc:docMk/>
          <pc:sldMk cId="3446396992" sldId="322"/>
        </pc:sldMkLst>
        <pc:picChg chg="del">
          <ac:chgData name="jrodriguezds@ibm.com" userId="" providerId="" clId="Web-{3CCA278C-2DF5-450E-9824-9603BC85E94A}" dt="2022-03-08T14:04:08.995" v="277"/>
          <ac:picMkLst>
            <pc:docMk/>
            <pc:sldMk cId="3446396992" sldId="322"/>
            <ac:picMk id="2" creationId="{F7A124ED-D7D5-432C-9BA3-306BBE784D9E}"/>
          </ac:picMkLst>
        </pc:picChg>
        <pc:picChg chg="del">
          <ac:chgData name="jrodriguezds@ibm.com" userId="" providerId="" clId="Web-{3CCA278C-2DF5-450E-9824-9603BC85E94A}" dt="2022-03-08T14:04:10.261" v="278"/>
          <ac:picMkLst>
            <pc:docMk/>
            <pc:sldMk cId="3446396992" sldId="322"/>
            <ac:picMk id="3" creationId="{9EAFB4BD-D3EF-45B5-87C1-9DA41EEA4225}"/>
          </ac:picMkLst>
        </pc:picChg>
        <pc:picChg chg="add mod">
          <ac:chgData name="jrodriguezds@ibm.com" userId="" providerId="" clId="Web-{3CCA278C-2DF5-450E-9824-9603BC85E94A}" dt="2022-03-08T14:20:38.260" v="320" actId="14100"/>
          <ac:picMkLst>
            <pc:docMk/>
            <pc:sldMk cId="3446396992" sldId="322"/>
            <ac:picMk id="5" creationId="{7D0D932C-4B6C-4460-906F-F77630B14F1B}"/>
          </ac:picMkLst>
        </pc:picChg>
        <pc:picChg chg="add mod">
          <ac:chgData name="jrodriguezds@ibm.com" userId="" providerId="" clId="Web-{3CCA278C-2DF5-450E-9824-9603BC85E94A}" dt="2022-03-08T14:20:45.885" v="321" actId="1076"/>
          <ac:picMkLst>
            <pc:docMk/>
            <pc:sldMk cId="3446396992" sldId="322"/>
            <ac:picMk id="9" creationId="{863944E9-C166-4778-A103-462C5F89A135}"/>
          </ac:picMkLst>
        </pc:picChg>
        <pc:cxnChg chg="del mod">
          <ac:chgData name="jrodriguezds@ibm.com" userId="" providerId="" clId="Web-{3CCA278C-2DF5-450E-9824-9603BC85E94A}" dt="2022-03-08T14:04:38.636" v="289"/>
          <ac:cxnSpMkLst>
            <pc:docMk/>
            <pc:sldMk cId="3446396992" sldId="322"/>
            <ac:cxnSpMk id="6" creationId="{4C224632-F427-4DFE-BB90-60EB03C81A65}"/>
          </ac:cxnSpMkLst>
        </pc:cxnChg>
        <pc:cxnChg chg="add mod">
          <ac:chgData name="jrodriguezds@ibm.com" userId="" providerId="" clId="Web-{3CCA278C-2DF5-450E-9824-9603BC85E94A}" dt="2022-03-08T14:04:48.277" v="291" actId="14100"/>
          <ac:cxnSpMkLst>
            <pc:docMk/>
            <pc:sldMk cId="3446396992" sldId="322"/>
            <ac:cxnSpMk id="11" creationId="{94C24FA1-0528-40C9-847D-17109828E63A}"/>
          </ac:cxnSpMkLst>
        </pc:cxnChg>
      </pc:sldChg>
      <pc:sldChg chg="addSp delSp modSp add ord replId">
        <pc:chgData name="jrodriguezds@ibm.com" userId="" providerId="" clId="Web-{3CCA278C-2DF5-450E-9824-9603BC85E94A}" dt="2022-03-08T12:54:53.446" v="69"/>
        <pc:sldMkLst>
          <pc:docMk/>
          <pc:sldMk cId="3488214715" sldId="323"/>
        </pc:sldMkLst>
        <pc:spChg chg="add del mod">
          <ac:chgData name="jrodriguezds@ibm.com" userId="" providerId="" clId="Web-{3CCA278C-2DF5-450E-9824-9603BC85E94A}" dt="2022-03-08T12:54:49.384" v="68"/>
          <ac:spMkLst>
            <pc:docMk/>
            <pc:sldMk cId="3488214715" sldId="323"/>
            <ac:spMk id="4" creationId="{F5DD12B0-A6DA-4FFD-A100-0D5D9D4BA1CB}"/>
          </ac:spMkLst>
        </pc:spChg>
        <pc:spChg chg="del mod">
          <ac:chgData name="jrodriguezds@ibm.com" userId="" providerId="" clId="Web-{3CCA278C-2DF5-450E-9824-9603BC85E94A}" dt="2022-03-08T12:54:43.868" v="66"/>
          <ac:spMkLst>
            <pc:docMk/>
            <pc:sldMk cId="3488214715" sldId="323"/>
            <ac:spMk id="827" creationId="{00000000-0000-0000-0000-000000000000}"/>
          </ac:spMkLst>
        </pc:spChg>
        <pc:grpChg chg="add">
          <ac:chgData name="jrodriguezds@ibm.com" userId="" providerId="" clId="Web-{3CCA278C-2DF5-450E-9824-9603BC85E94A}" dt="2022-03-08T12:54:46.493" v="67"/>
          <ac:grpSpMkLst>
            <pc:docMk/>
            <pc:sldMk cId="3488214715" sldId="323"/>
            <ac:grpSpMk id="5" creationId="{8B3C1B42-99AB-4156-9BD9-84ECDCDEDE97}"/>
          </ac:grpSpMkLst>
        </pc:grpChg>
        <pc:picChg chg="del">
          <ac:chgData name="jrodriguezds@ibm.com" userId="" providerId="" clId="Web-{3CCA278C-2DF5-450E-9824-9603BC85E94A}" dt="2022-03-08T12:54:40.978" v="64"/>
          <ac:picMkLst>
            <pc:docMk/>
            <pc:sldMk cId="3488214715" sldId="323"/>
            <ac:picMk id="3" creationId="{D68B4F81-73B4-42BD-AA16-0262A55C95C2}"/>
          </ac:picMkLst>
        </pc:picChg>
        <pc:picChg chg="add">
          <ac:chgData name="jrodriguezds@ibm.com" userId="" providerId="" clId="Web-{3CCA278C-2DF5-450E-9824-9603BC85E94A}" dt="2022-03-08T12:54:53.446" v="69"/>
          <ac:picMkLst>
            <pc:docMk/>
            <pc:sldMk cId="3488214715" sldId="323"/>
            <ac:picMk id="6" creationId="{7B6D008D-D9C1-48DA-A23F-0C0C26723AA4}"/>
          </ac:picMkLst>
        </pc:picChg>
      </pc:sldChg>
      <pc:sldChg chg="del">
        <pc:chgData name="jrodriguezds@ibm.com" userId="" providerId="" clId="Web-{3CCA278C-2DF5-450E-9824-9603BC85E94A}" dt="2022-03-08T13:51:30.952" v="192"/>
        <pc:sldMkLst>
          <pc:docMk/>
          <pc:sldMk cId="687144487" sldId="324"/>
        </pc:sldMkLst>
      </pc:sldChg>
      <pc:sldChg chg="addSp delSp modSp add ord replId">
        <pc:chgData name="jrodriguezds@ibm.com" userId="" providerId="" clId="Web-{3CCA278C-2DF5-450E-9824-9603BC85E94A}" dt="2022-03-08T13:51:22.296" v="191" actId="20577"/>
        <pc:sldMkLst>
          <pc:docMk/>
          <pc:sldMk cId="550993762" sldId="325"/>
        </pc:sldMkLst>
        <pc:spChg chg="add mod ord">
          <ac:chgData name="jrodriguezds@ibm.com" userId="" providerId="" clId="Web-{3CCA278C-2DF5-450E-9824-9603BC85E94A}" dt="2022-03-08T13:30:38.964" v="140"/>
          <ac:spMkLst>
            <pc:docMk/>
            <pc:sldMk cId="550993762" sldId="325"/>
            <ac:spMk id="7" creationId="{68C30C75-6214-4A3C-9F31-B000998AE593}"/>
          </ac:spMkLst>
        </pc:spChg>
        <pc:spChg chg="add mod">
          <ac:chgData name="jrodriguezds@ibm.com" userId="" providerId="" clId="Web-{3CCA278C-2DF5-450E-9824-9603BC85E94A}" dt="2022-03-08T13:51:05.920" v="175" actId="1076"/>
          <ac:spMkLst>
            <pc:docMk/>
            <pc:sldMk cId="550993762" sldId="325"/>
            <ac:spMk id="9" creationId="{C9BED2C4-609A-472A-9F9D-EF089E797DB2}"/>
          </ac:spMkLst>
        </pc:spChg>
        <pc:spChg chg="add mod">
          <ac:chgData name="jrodriguezds@ibm.com" userId="" providerId="" clId="Web-{3CCA278C-2DF5-450E-9824-9603BC85E94A}" dt="2022-03-08T13:51:22.296" v="191" actId="20577"/>
          <ac:spMkLst>
            <pc:docMk/>
            <pc:sldMk cId="550993762" sldId="325"/>
            <ac:spMk id="65" creationId="{B263541D-8522-4CDD-8A21-C8DD7E9F020F}"/>
          </ac:spMkLst>
        </pc:spChg>
        <pc:spChg chg="del">
          <ac:chgData name="jrodriguezds@ibm.com" userId="" providerId="" clId="Web-{3CCA278C-2DF5-450E-9824-9603BC85E94A}" dt="2022-03-08T13:19:07.203" v="82"/>
          <ac:spMkLst>
            <pc:docMk/>
            <pc:sldMk cId="550993762" sldId="325"/>
            <ac:spMk id="723" creationId="{00000000-0000-0000-0000-000000000000}"/>
          </ac:spMkLst>
        </pc:spChg>
        <pc:spChg chg="del">
          <ac:chgData name="jrodriguezds@ibm.com" userId="" providerId="" clId="Web-{3CCA278C-2DF5-450E-9824-9603BC85E94A}" dt="2022-03-08T13:19:09.656" v="87"/>
          <ac:spMkLst>
            <pc:docMk/>
            <pc:sldMk cId="550993762" sldId="325"/>
            <ac:spMk id="724" creationId="{00000000-0000-0000-0000-000000000000}"/>
          </ac:spMkLst>
        </pc:spChg>
        <pc:spChg chg="del">
          <ac:chgData name="jrodriguezds@ibm.com" userId="" providerId="" clId="Web-{3CCA278C-2DF5-450E-9824-9603BC85E94A}" dt="2022-03-08T13:19:09.656" v="86"/>
          <ac:spMkLst>
            <pc:docMk/>
            <pc:sldMk cId="550993762" sldId="325"/>
            <ac:spMk id="725" creationId="{00000000-0000-0000-0000-000000000000}"/>
          </ac:spMkLst>
        </pc:spChg>
        <pc:spChg chg="del mod">
          <ac:chgData name="jrodriguezds@ibm.com" userId="" providerId="" clId="Web-{3CCA278C-2DF5-450E-9824-9603BC85E94A}" dt="2022-03-08T13:19:13.172" v="90"/>
          <ac:spMkLst>
            <pc:docMk/>
            <pc:sldMk cId="550993762" sldId="325"/>
            <ac:spMk id="726" creationId="{00000000-0000-0000-0000-000000000000}"/>
          </ac:spMkLst>
        </pc:spChg>
        <pc:spChg chg="del">
          <ac:chgData name="jrodriguezds@ibm.com" userId="" providerId="" clId="Web-{3CCA278C-2DF5-450E-9824-9603BC85E94A}" dt="2022-03-08T13:19:08.422" v="84"/>
          <ac:spMkLst>
            <pc:docMk/>
            <pc:sldMk cId="550993762" sldId="325"/>
            <ac:spMk id="727" creationId="{00000000-0000-0000-0000-000000000000}"/>
          </ac:spMkLst>
        </pc:spChg>
        <pc:spChg chg="del">
          <ac:chgData name="jrodriguezds@ibm.com" userId="" providerId="" clId="Web-{3CCA278C-2DF5-450E-9824-9603BC85E94A}" dt="2022-03-08T13:19:06.406" v="81"/>
          <ac:spMkLst>
            <pc:docMk/>
            <pc:sldMk cId="550993762" sldId="325"/>
            <ac:spMk id="728" creationId="{00000000-0000-0000-0000-000000000000}"/>
          </ac:spMkLst>
        </pc:spChg>
        <pc:spChg chg="del">
          <ac:chgData name="jrodriguezds@ibm.com" userId="" providerId="" clId="Web-{3CCA278C-2DF5-450E-9824-9603BC85E94A}" dt="2022-03-08T13:19:05.344" v="80"/>
          <ac:spMkLst>
            <pc:docMk/>
            <pc:sldMk cId="550993762" sldId="325"/>
            <ac:spMk id="729" creationId="{00000000-0000-0000-0000-000000000000}"/>
          </ac:spMkLst>
        </pc:spChg>
        <pc:spChg chg="del">
          <ac:chgData name="jrodriguezds@ibm.com" userId="" providerId="" clId="Web-{3CCA278C-2DF5-450E-9824-9603BC85E94A}" dt="2022-03-08T13:19:09.656" v="85"/>
          <ac:spMkLst>
            <pc:docMk/>
            <pc:sldMk cId="550993762" sldId="325"/>
            <ac:spMk id="730" creationId="{00000000-0000-0000-0000-000000000000}"/>
          </ac:spMkLst>
        </pc:spChg>
        <pc:spChg chg="del">
          <ac:chgData name="jrodriguezds@ibm.com" userId="" providerId="" clId="Web-{3CCA278C-2DF5-450E-9824-9603BC85E94A}" dt="2022-03-08T13:19:10.938" v="88"/>
          <ac:spMkLst>
            <pc:docMk/>
            <pc:sldMk cId="550993762" sldId="325"/>
            <ac:spMk id="731" creationId="{00000000-0000-0000-0000-000000000000}"/>
          </ac:spMkLst>
        </pc:spChg>
        <pc:spChg chg="del">
          <ac:chgData name="jrodriguezds@ibm.com" userId="" providerId="" clId="Web-{3CCA278C-2DF5-450E-9824-9603BC85E94A}" dt="2022-03-08T13:19:13.922" v="91"/>
          <ac:spMkLst>
            <pc:docMk/>
            <pc:sldMk cId="550993762" sldId="325"/>
            <ac:spMk id="732" creationId="{00000000-0000-0000-0000-000000000000}"/>
          </ac:spMkLst>
        </pc:spChg>
        <pc:grpChg chg="add">
          <ac:chgData name="jrodriguezds@ibm.com" userId="" providerId="" clId="Web-{3CCA278C-2DF5-450E-9824-9603BC85E94A}" dt="2022-03-08T13:30:21.323" v="139"/>
          <ac:grpSpMkLst>
            <pc:docMk/>
            <pc:sldMk cId="550993762" sldId="325"/>
            <ac:grpSpMk id="8" creationId="{5DEBABBF-9010-4285-8257-2D81EC9B5928}"/>
          </ac:grpSpMkLst>
        </pc:grpChg>
        <pc:grpChg chg="del">
          <ac:chgData name="jrodriguezds@ibm.com" userId="" providerId="" clId="Web-{3CCA278C-2DF5-450E-9824-9603BC85E94A}" dt="2022-03-08T13:28:43.056" v="124"/>
          <ac:grpSpMkLst>
            <pc:docMk/>
            <pc:sldMk cId="550993762" sldId="325"/>
            <ac:grpSpMk id="680" creationId="{00000000-0000-0000-0000-000000000000}"/>
          </ac:grpSpMkLst>
        </pc:grpChg>
        <pc:picChg chg="add del mod">
          <ac:chgData name="jrodriguezds@ibm.com" userId="" providerId="" clId="Web-{3CCA278C-2DF5-450E-9824-9603BC85E94A}" dt="2022-03-08T13:27:03.289" v="104"/>
          <ac:picMkLst>
            <pc:docMk/>
            <pc:sldMk cId="550993762" sldId="325"/>
            <ac:picMk id="2" creationId="{30B1EB8C-7F9C-4DEB-A905-162B3E9067B4}"/>
          </ac:picMkLst>
        </pc:picChg>
        <pc:picChg chg="add del mod">
          <ac:chgData name="jrodriguezds@ibm.com" userId="" providerId="" clId="Web-{3CCA278C-2DF5-450E-9824-9603BC85E94A}" dt="2022-03-08T13:27:47.336" v="114"/>
          <ac:picMkLst>
            <pc:docMk/>
            <pc:sldMk cId="550993762" sldId="325"/>
            <ac:picMk id="3" creationId="{F86ED2D4-C158-48A2-A5FE-D44E8116AEC8}"/>
          </ac:picMkLst>
        </pc:picChg>
        <pc:picChg chg="add mod">
          <ac:chgData name="jrodriguezds@ibm.com" userId="" providerId="" clId="Web-{3CCA278C-2DF5-450E-9824-9603BC85E94A}" dt="2022-03-08T13:30:39.026" v="141"/>
          <ac:picMkLst>
            <pc:docMk/>
            <pc:sldMk cId="550993762" sldId="325"/>
            <ac:picMk id="4" creationId="{493FCFAA-BCDE-4D42-A0D2-88E0431E0F89}"/>
          </ac:picMkLst>
        </pc:picChg>
        <pc:picChg chg="add mod">
          <ac:chgData name="jrodriguezds@ibm.com" userId="" providerId="" clId="Web-{3CCA278C-2DF5-450E-9824-9603BC85E94A}" dt="2022-03-08T13:30:08.542" v="138" actId="14100"/>
          <ac:picMkLst>
            <pc:docMk/>
            <pc:sldMk cId="550993762" sldId="325"/>
            <ac:picMk id="5" creationId="{4EB7EB94-1D32-4E2B-B487-5635B969AFC3}"/>
          </ac:picMkLst>
        </pc:picChg>
        <pc:picChg chg="add del mod">
          <ac:chgData name="jrodriguezds@ibm.com" userId="" providerId="" clId="Web-{3CCA278C-2DF5-450E-9824-9603BC85E94A}" dt="2022-03-08T13:28:30.681" v="119"/>
          <ac:picMkLst>
            <pc:docMk/>
            <pc:sldMk cId="550993762" sldId="325"/>
            <ac:picMk id="6" creationId="{7ADE4BA2-0362-4F49-8122-C250FA2A35F0}"/>
          </ac:picMkLst>
        </pc:picChg>
        <pc:picChg chg="del">
          <ac:chgData name="jrodriguezds@ibm.com" userId="" providerId="" clId="Web-{3CCA278C-2DF5-450E-9824-9603BC85E94A}" dt="2022-03-08T13:19:04.531" v="79"/>
          <ac:picMkLst>
            <pc:docMk/>
            <pc:sldMk cId="550993762" sldId="325"/>
            <ac:picMk id="678" creationId="{00000000-0000-0000-0000-000000000000}"/>
          </ac:picMkLst>
        </pc:picChg>
        <pc:cxnChg chg="del">
          <ac:chgData name="jrodriguezds@ibm.com" userId="" providerId="" clId="Web-{3CCA278C-2DF5-450E-9824-9603BC85E94A}" dt="2022-03-08T13:19:07.422" v="83"/>
          <ac:cxnSpMkLst>
            <pc:docMk/>
            <pc:sldMk cId="550993762" sldId="325"/>
            <ac:cxnSpMk id="722" creationId="{00000000-0000-0000-0000-000000000000}"/>
          </ac:cxnSpMkLst>
        </pc:cxnChg>
      </pc:sldChg>
      <pc:sldChg chg="addSp delSp modSp add del replId">
        <pc:chgData name="jrodriguezds@ibm.com" userId="" providerId="" clId="Web-{3CCA278C-2DF5-450E-9824-9603BC85E94A}" dt="2022-03-08T14:40:32.732" v="576"/>
        <pc:sldMkLst>
          <pc:docMk/>
          <pc:sldMk cId="659350764" sldId="327"/>
        </pc:sldMkLst>
        <pc:spChg chg="add del mod">
          <ac:chgData name="jrodriguezds@ibm.com" userId="" providerId="" clId="Web-{3CCA278C-2DF5-450E-9824-9603BC85E94A}" dt="2022-03-08T14:23:56.732" v="367"/>
          <ac:spMkLst>
            <pc:docMk/>
            <pc:sldMk cId="659350764" sldId="327"/>
            <ac:spMk id="3" creationId="{D552833D-DE05-4F27-9F0B-8FCDE5B2F65C}"/>
          </ac:spMkLst>
        </pc:spChg>
        <pc:spChg chg="add mod">
          <ac:chgData name="jrodriguezds@ibm.com" userId="" providerId="" clId="Web-{3CCA278C-2DF5-450E-9824-9603BC85E94A}" dt="2022-03-08T14:24:01.091" v="369" actId="20577"/>
          <ac:spMkLst>
            <pc:docMk/>
            <pc:sldMk cId="659350764" sldId="327"/>
            <ac:spMk id="4" creationId="{8D2D71DA-DDC0-4AE2-B749-57ECCC2173FC}"/>
          </ac:spMkLst>
        </pc:spChg>
        <pc:spChg chg="del">
          <ac:chgData name="jrodriguezds@ibm.com" userId="" providerId="" clId="Web-{3CCA278C-2DF5-450E-9824-9603BC85E94A}" dt="2022-03-08T14:23:46.466" v="362"/>
          <ac:spMkLst>
            <pc:docMk/>
            <pc:sldMk cId="659350764" sldId="327"/>
            <ac:spMk id="24" creationId="{13C2DF1C-7D82-460F-BE30-C191BA3A690F}"/>
          </ac:spMkLst>
        </pc:spChg>
        <pc:picChg chg="add">
          <ac:chgData name="jrodriguezds@ibm.com" userId="" providerId="" clId="Web-{3CCA278C-2DF5-450E-9824-9603BC85E94A}" dt="2022-03-08T14:23:53.576" v="365"/>
          <ac:picMkLst>
            <pc:docMk/>
            <pc:sldMk cId="659350764" sldId="327"/>
            <ac:picMk id="5" creationId="{E5814D71-F83A-4C8C-8150-E45EE67F732D}"/>
          </ac:picMkLst>
        </pc:picChg>
        <pc:picChg chg="add">
          <ac:chgData name="jrodriguezds@ibm.com" userId="" providerId="" clId="Web-{3CCA278C-2DF5-450E-9824-9603BC85E94A}" dt="2022-03-08T14:23:53.607" v="366"/>
          <ac:picMkLst>
            <pc:docMk/>
            <pc:sldMk cId="659350764" sldId="327"/>
            <ac:picMk id="6" creationId="{144A3DB8-CFB3-4BAF-A2A6-7F3EAA277EEE}"/>
          </ac:picMkLst>
        </pc:picChg>
        <pc:picChg chg="del">
          <ac:chgData name="jrodriguezds@ibm.com" userId="" providerId="" clId="Web-{3CCA278C-2DF5-450E-9824-9603BC85E94A}" dt="2022-03-08T14:23:46.997" v="363"/>
          <ac:picMkLst>
            <pc:docMk/>
            <pc:sldMk cId="659350764" sldId="327"/>
            <ac:picMk id="19" creationId="{72050B37-078D-4340-AEE5-C1F232280506}"/>
          </ac:picMkLst>
        </pc:picChg>
        <pc:picChg chg="del">
          <ac:chgData name="jrodriguezds@ibm.com" userId="" providerId="" clId="Web-{3CCA278C-2DF5-450E-9824-9603BC85E94A}" dt="2022-03-08T14:23:44.904" v="361"/>
          <ac:picMkLst>
            <pc:docMk/>
            <pc:sldMk cId="659350764" sldId="327"/>
            <ac:picMk id="20" creationId="{2FD38A18-A112-447D-BB64-290C0E2C80A6}"/>
          </ac:picMkLst>
        </pc:picChg>
      </pc:sldChg>
      <pc:sldChg chg="addSp delSp modSp add ord replId">
        <pc:chgData name="jrodriguezds@ibm.com" userId="" providerId="" clId="Web-{3CCA278C-2DF5-450E-9824-9603BC85E94A}" dt="2022-03-08T14:40:45.482" v="577"/>
        <pc:sldMkLst>
          <pc:docMk/>
          <pc:sldMk cId="2666869957" sldId="328"/>
        </pc:sldMkLst>
        <pc:spChg chg="add mod">
          <ac:chgData name="jrodriguezds@ibm.com" userId="" providerId="" clId="Web-{3CCA278C-2DF5-450E-9824-9603BC85E94A}" dt="2022-03-08T14:25:39.546" v="385" actId="20577"/>
          <ac:spMkLst>
            <pc:docMk/>
            <pc:sldMk cId="2666869957" sldId="328"/>
            <ac:spMk id="2" creationId="{E9BDCBC4-CE65-4959-AB96-2579B1AECCA9}"/>
          </ac:spMkLst>
        </pc:spChg>
        <pc:spChg chg="del">
          <ac:chgData name="jrodriguezds@ibm.com" userId="" providerId="" clId="Web-{3CCA278C-2DF5-450E-9824-9603BC85E94A}" dt="2022-03-08T14:24:18.889" v="373"/>
          <ac:spMkLst>
            <pc:docMk/>
            <pc:sldMk cId="2666869957" sldId="328"/>
            <ac:spMk id="4" creationId="{8D2D71DA-DDC0-4AE2-B749-57ECCC2173FC}"/>
          </ac:spMkLst>
        </pc:spChg>
        <pc:picChg chg="add">
          <ac:chgData name="jrodriguezds@ibm.com" userId="" providerId="" clId="Web-{3CCA278C-2DF5-450E-9824-9603BC85E94A}" dt="2022-03-08T14:24:20.764" v="376"/>
          <ac:picMkLst>
            <pc:docMk/>
            <pc:sldMk cId="2666869957" sldId="328"/>
            <ac:picMk id="3" creationId="{D97524B5-458F-42D2-806E-8B3F8AC8CD43}"/>
          </ac:picMkLst>
        </pc:picChg>
        <pc:picChg chg="del">
          <ac:chgData name="jrodriguezds@ibm.com" userId="" providerId="" clId="Web-{3CCA278C-2DF5-450E-9824-9603BC85E94A}" dt="2022-03-08T14:24:17.560" v="372"/>
          <ac:picMkLst>
            <pc:docMk/>
            <pc:sldMk cId="2666869957" sldId="328"/>
            <ac:picMk id="5" creationId="{E5814D71-F83A-4C8C-8150-E45EE67F732D}"/>
          </ac:picMkLst>
        </pc:picChg>
        <pc:picChg chg="del">
          <ac:chgData name="jrodriguezds@ibm.com" userId="" providerId="" clId="Web-{3CCA278C-2DF5-450E-9824-9603BC85E94A}" dt="2022-03-08T14:24:19.264" v="374"/>
          <ac:picMkLst>
            <pc:docMk/>
            <pc:sldMk cId="2666869957" sldId="328"/>
            <ac:picMk id="6" creationId="{144A3DB8-CFB3-4BAF-A2A6-7F3EAA277EEE}"/>
          </ac:picMkLst>
        </pc:picChg>
        <pc:picChg chg="add">
          <ac:chgData name="jrodriguezds@ibm.com" userId="" providerId="" clId="Web-{3CCA278C-2DF5-450E-9824-9603BC85E94A}" dt="2022-03-08T14:24:20.795" v="377"/>
          <ac:picMkLst>
            <pc:docMk/>
            <pc:sldMk cId="2666869957" sldId="328"/>
            <ac:picMk id="7" creationId="{1A37D841-9EE6-42B5-99A8-839531C9A4D1}"/>
          </ac:picMkLst>
        </pc:picChg>
      </pc:sldChg>
      <pc:sldChg chg="new del">
        <pc:chgData name="jrodriguezds@ibm.com" userId="" providerId="" clId="Web-{3CCA278C-2DF5-450E-9824-9603BC85E94A}" dt="2022-03-08T14:26:14.203" v="388"/>
        <pc:sldMkLst>
          <pc:docMk/>
          <pc:sldMk cId="178524482" sldId="329"/>
        </pc:sldMkLst>
      </pc:sldChg>
      <pc:sldChg chg="addSp delSp modSp new">
        <pc:chgData name="jrodriguezds@ibm.com" userId="" providerId="" clId="Web-{3CCA278C-2DF5-450E-9824-9603BC85E94A}" dt="2022-03-08T14:37:09.182" v="574" actId="1076"/>
        <pc:sldMkLst>
          <pc:docMk/>
          <pc:sldMk cId="1325098615" sldId="330"/>
        </pc:sldMkLst>
        <pc:spChg chg="del">
          <ac:chgData name="jrodriguezds@ibm.com" userId="" providerId="" clId="Web-{3CCA278C-2DF5-450E-9824-9603BC85E94A}" dt="2022-03-08T14:26:20.187" v="391"/>
          <ac:spMkLst>
            <pc:docMk/>
            <pc:sldMk cId="1325098615" sldId="330"/>
            <ac:spMk id="2" creationId="{ADF99F63-3CDE-4DD9-A08C-F6DC8B101CEE}"/>
          </ac:spMkLst>
        </pc:spChg>
        <pc:spChg chg="del">
          <ac:chgData name="jrodriguezds@ibm.com" userId="" providerId="" clId="Web-{3CCA278C-2DF5-450E-9824-9603BC85E94A}" dt="2022-03-08T14:26:16.953" v="389"/>
          <ac:spMkLst>
            <pc:docMk/>
            <pc:sldMk cId="1325098615" sldId="330"/>
            <ac:spMk id="3" creationId="{180134F5-C7BA-45A0-A6FC-95BC1BB8A29C}"/>
          </ac:spMkLst>
        </pc:spChg>
        <pc:spChg chg="del">
          <ac:chgData name="jrodriguezds@ibm.com" userId="" providerId="" clId="Web-{3CCA278C-2DF5-450E-9824-9603BC85E94A}" dt="2022-03-08T14:26:21.094" v="392"/>
          <ac:spMkLst>
            <pc:docMk/>
            <pc:sldMk cId="1325098615" sldId="330"/>
            <ac:spMk id="4" creationId="{B55D73AD-83AB-40F0-B1AC-58E3C4EEE076}"/>
          </ac:spMkLst>
        </pc:spChg>
        <pc:spChg chg="del">
          <ac:chgData name="jrodriguezds@ibm.com" userId="" providerId="" clId="Web-{3CCA278C-2DF5-450E-9824-9603BC85E94A}" dt="2022-03-08T14:26:22.312" v="393"/>
          <ac:spMkLst>
            <pc:docMk/>
            <pc:sldMk cId="1325098615" sldId="330"/>
            <ac:spMk id="5" creationId="{DCCA28FD-672B-44D2-89AE-B4E1F793491A}"/>
          </ac:spMkLst>
        </pc:spChg>
        <pc:spChg chg="del">
          <ac:chgData name="jrodriguezds@ibm.com" userId="" providerId="" clId="Web-{3CCA278C-2DF5-450E-9824-9603BC85E94A}" dt="2022-03-08T14:26:23.422" v="394"/>
          <ac:spMkLst>
            <pc:docMk/>
            <pc:sldMk cId="1325098615" sldId="330"/>
            <ac:spMk id="6" creationId="{7BE5CCDE-D6DD-464D-9ACB-A27F1D7FB075}"/>
          </ac:spMkLst>
        </pc:spChg>
        <pc:spChg chg="del">
          <ac:chgData name="jrodriguezds@ibm.com" userId="" providerId="" clId="Web-{3CCA278C-2DF5-450E-9824-9603BC85E94A}" dt="2022-03-08T14:26:24.328" v="395"/>
          <ac:spMkLst>
            <pc:docMk/>
            <pc:sldMk cId="1325098615" sldId="330"/>
            <ac:spMk id="7" creationId="{856E2993-58B3-4736-AC5A-76C06AD2F146}"/>
          </ac:spMkLst>
        </pc:spChg>
        <pc:spChg chg="del">
          <ac:chgData name="jrodriguezds@ibm.com" userId="" providerId="" clId="Web-{3CCA278C-2DF5-450E-9824-9603BC85E94A}" dt="2022-03-08T14:26:19.015" v="390"/>
          <ac:spMkLst>
            <pc:docMk/>
            <pc:sldMk cId="1325098615" sldId="330"/>
            <ac:spMk id="8" creationId="{2EECB99F-8A95-4FD9-B095-7BB69E8AD9E2}"/>
          </ac:spMkLst>
        </pc:spChg>
        <pc:spChg chg="add mod">
          <ac:chgData name="jrodriguezds@ibm.com" userId="" providerId="" clId="Web-{3CCA278C-2DF5-450E-9824-9603BC85E94A}" dt="2022-03-08T14:34:05.319" v="512" actId="20577"/>
          <ac:spMkLst>
            <pc:docMk/>
            <pc:sldMk cId="1325098615" sldId="330"/>
            <ac:spMk id="12" creationId="{C24658A3-F606-419F-964B-3A4645AE5879}"/>
          </ac:spMkLst>
        </pc:spChg>
        <pc:graphicFrameChg chg="add mod modGraphic">
          <ac:chgData name="jrodriguezds@ibm.com" userId="" providerId="" clId="Web-{3CCA278C-2DF5-450E-9824-9603BC85E94A}" dt="2022-03-08T14:34:35.117" v="558"/>
          <ac:graphicFrameMkLst>
            <pc:docMk/>
            <pc:sldMk cId="1325098615" sldId="330"/>
            <ac:graphicFrameMk id="10" creationId="{B3D9BD1C-F8EF-457B-AC95-66B8F15C7E4B}"/>
          </ac:graphicFrameMkLst>
        </pc:graphicFrameChg>
        <pc:picChg chg="add mod">
          <ac:chgData name="jrodriguezds@ibm.com" userId="" providerId="" clId="Web-{3CCA278C-2DF5-450E-9824-9603BC85E94A}" dt="2022-03-08T14:36:46.041" v="569" actId="1076"/>
          <ac:picMkLst>
            <pc:docMk/>
            <pc:sldMk cId="1325098615" sldId="330"/>
            <ac:picMk id="13" creationId="{943C7476-AF5D-48FB-AC51-73294C2E817F}"/>
          </ac:picMkLst>
        </pc:picChg>
        <pc:picChg chg="add mod">
          <ac:chgData name="jrodriguezds@ibm.com" userId="" providerId="" clId="Web-{3CCA278C-2DF5-450E-9824-9603BC85E94A}" dt="2022-03-08T14:37:09.182" v="574" actId="1076"/>
          <ac:picMkLst>
            <pc:docMk/>
            <pc:sldMk cId="1325098615" sldId="330"/>
            <ac:picMk id="14" creationId="{172D0259-71EE-4144-8313-BBD60CA08F13}"/>
          </ac:picMkLst>
        </pc:picChg>
      </pc:sldChg>
      <pc:sldChg chg="addSp modSp new">
        <pc:chgData name="jrodriguezds@ibm.com" userId="" providerId="" clId="Web-{3CCA278C-2DF5-450E-9824-9603BC85E94A}" dt="2022-03-08T15:35:14.639" v="893" actId="20577"/>
        <pc:sldMkLst>
          <pc:docMk/>
          <pc:sldMk cId="2542822008" sldId="331"/>
        </pc:sldMkLst>
        <pc:spChg chg="add mod">
          <ac:chgData name="jrodriguezds@ibm.com" userId="" providerId="" clId="Web-{3CCA278C-2DF5-450E-9824-9603BC85E94A}" dt="2022-03-08T15:18:30.266" v="598" actId="1076"/>
          <ac:spMkLst>
            <pc:docMk/>
            <pc:sldMk cId="2542822008" sldId="331"/>
            <ac:spMk id="2" creationId="{3C3A4373-C93E-4EF9-890A-4618783E44B8}"/>
          </ac:spMkLst>
        </pc:spChg>
        <pc:spChg chg="add mod">
          <ac:chgData name="jrodriguezds@ibm.com" userId="" providerId="" clId="Web-{3CCA278C-2DF5-450E-9824-9603BC85E94A}" dt="2022-03-08T15:18:45.610" v="611" actId="1076"/>
          <ac:spMkLst>
            <pc:docMk/>
            <pc:sldMk cId="2542822008" sldId="331"/>
            <ac:spMk id="3" creationId="{C44F62F7-952A-4627-9DEF-BB880B7A1643}"/>
          </ac:spMkLst>
        </pc:spChg>
        <pc:spChg chg="add mod">
          <ac:chgData name="jrodriguezds@ibm.com" userId="" providerId="" clId="Web-{3CCA278C-2DF5-450E-9824-9603BC85E94A}" dt="2022-03-08T15:35:14.639" v="893" actId="20577"/>
          <ac:spMkLst>
            <pc:docMk/>
            <pc:sldMk cId="2542822008" sldId="331"/>
            <ac:spMk id="5" creationId="{F61D4174-9FCF-40E8-8533-27C51AF958A3}"/>
          </ac:spMkLst>
        </pc:spChg>
        <pc:spChg chg="add mod">
          <ac:chgData name="jrodriguezds@ibm.com" userId="" providerId="" clId="Web-{3CCA278C-2DF5-450E-9824-9603BC85E94A}" dt="2022-03-08T15:33:30.591" v="884" actId="1076"/>
          <ac:spMkLst>
            <pc:docMk/>
            <pc:sldMk cId="2542822008" sldId="331"/>
            <ac:spMk id="6" creationId="{0A778012-41C2-4F4A-A0B2-37CFC0A0E256}"/>
          </ac:spMkLst>
        </pc:spChg>
        <pc:picChg chg="add mod">
          <ac:chgData name="jrodriguezds@ibm.com" userId="" providerId="" clId="Web-{3CCA278C-2DF5-450E-9824-9603BC85E94A}" dt="2022-03-08T15:35:01.139" v="890" actId="14100"/>
          <ac:picMkLst>
            <pc:docMk/>
            <pc:sldMk cId="2542822008" sldId="331"/>
            <ac:picMk id="7" creationId="{34639C51-B767-4FE2-BFEE-E364CEB312D7}"/>
          </ac:picMkLst>
        </pc:picChg>
        <pc:picChg chg="add mod">
          <ac:chgData name="jrodriguezds@ibm.com" userId="" providerId="" clId="Web-{3CCA278C-2DF5-450E-9824-9603BC85E94A}" dt="2022-03-08T15:35:07.717" v="892" actId="1076"/>
          <ac:picMkLst>
            <pc:docMk/>
            <pc:sldMk cId="2542822008" sldId="331"/>
            <ac:picMk id="8" creationId="{CC4EAD19-3880-45F1-879D-D28433E44F75}"/>
          </ac:picMkLst>
        </pc:picChg>
      </pc:sldChg>
      <pc:sldChg chg="new del">
        <pc:chgData name="jrodriguezds@ibm.com" userId="" providerId="" clId="Web-{3CCA278C-2DF5-450E-9824-9603BC85E94A}" dt="2022-03-08T15:08:06.788" v="579"/>
        <pc:sldMkLst>
          <pc:docMk/>
          <pc:sldMk cId="3528504730" sldId="331"/>
        </pc:sldMkLst>
      </pc:sldChg>
      <pc:sldChg chg="addSp delSp modSp add replId">
        <pc:chgData name="jrodriguezds@ibm.com" userId="" providerId="" clId="Web-{3CCA278C-2DF5-450E-9824-9603BC85E94A}" dt="2022-03-08T15:52:32.919" v="1212" actId="20577"/>
        <pc:sldMkLst>
          <pc:docMk/>
          <pc:sldMk cId="2140239415" sldId="332"/>
        </pc:sldMkLst>
        <pc:spChg chg="mod">
          <ac:chgData name="jrodriguezds@ibm.com" userId="" providerId="" clId="Web-{3CCA278C-2DF5-450E-9824-9603BC85E94A}" dt="2022-03-08T15:35:43.749" v="912" actId="1076"/>
          <ac:spMkLst>
            <pc:docMk/>
            <pc:sldMk cId="2140239415" sldId="332"/>
            <ac:spMk id="2" creationId="{3C3A4373-C93E-4EF9-890A-4618783E44B8}"/>
          </ac:spMkLst>
        </pc:spChg>
        <pc:spChg chg="del">
          <ac:chgData name="jrodriguezds@ibm.com" userId="" providerId="" clId="Web-{3CCA278C-2DF5-450E-9824-9603BC85E94A}" dt="2022-03-08T15:35:46.436" v="913"/>
          <ac:spMkLst>
            <pc:docMk/>
            <pc:sldMk cId="2140239415" sldId="332"/>
            <ac:spMk id="3" creationId="{C44F62F7-952A-4627-9DEF-BB880B7A1643}"/>
          </ac:spMkLst>
        </pc:spChg>
        <pc:spChg chg="mod">
          <ac:chgData name="jrodriguezds@ibm.com" userId="" providerId="" clId="Web-{3CCA278C-2DF5-450E-9824-9603BC85E94A}" dt="2022-03-08T15:51:31.324" v="1181" actId="20577"/>
          <ac:spMkLst>
            <pc:docMk/>
            <pc:sldMk cId="2140239415" sldId="332"/>
            <ac:spMk id="5" creationId="{F61D4174-9FCF-40E8-8533-27C51AF958A3}"/>
          </ac:spMkLst>
        </pc:spChg>
        <pc:spChg chg="del">
          <ac:chgData name="jrodriguezds@ibm.com" userId="" providerId="" clId="Web-{3CCA278C-2DF5-450E-9824-9603BC85E94A}" dt="2022-03-08T15:35:48.374" v="914"/>
          <ac:spMkLst>
            <pc:docMk/>
            <pc:sldMk cId="2140239415" sldId="332"/>
            <ac:spMk id="6" creationId="{0A778012-41C2-4F4A-A0B2-37CFC0A0E256}"/>
          </ac:spMkLst>
        </pc:spChg>
        <pc:spChg chg="add mod">
          <ac:chgData name="jrodriguezds@ibm.com" userId="" providerId="" clId="Web-{3CCA278C-2DF5-450E-9824-9603BC85E94A}" dt="2022-03-08T15:52:32.919" v="1212" actId="20577"/>
          <ac:spMkLst>
            <pc:docMk/>
            <pc:sldMk cId="2140239415" sldId="332"/>
            <ac:spMk id="12" creationId="{49EE6408-24D6-4D54-B53B-03CC3E2E1449}"/>
          </ac:spMkLst>
        </pc:spChg>
        <pc:picChg chg="add del mod modCrop">
          <ac:chgData name="jrodriguezds@ibm.com" userId="" providerId="" clId="Web-{3CCA278C-2DF5-450E-9824-9603BC85E94A}" dt="2022-03-08T15:48:25.697" v="1170"/>
          <ac:picMkLst>
            <pc:docMk/>
            <pc:sldMk cId="2140239415" sldId="332"/>
            <ac:picMk id="4" creationId="{6E129B99-15FC-45C8-8A39-2CBE66F18472}"/>
          </ac:picMkLst>
        </pc:picChg>
        <pc:picChg chg="del">
          <ac:chgData name="jrodriguezds@ibm.com" userId="" providerId="" clId="Web-{3CCA278C-2DF5-450E-9824-9603BC85E94A}" dt="2022-03-08T15:35:49.858" v="915"/>
          <ac:picMkLst>
            <pc:docMk/>
            <pc:sldMk cId="2140239415" sldId="332"/>
            <ac:picMk id="7" creationId="{34639C51-B767-4FE2-BFEE-E364CEB312D7}"/>
          </ac:picMkLst>
        </pc:picChg>
        <pc:picChg chg="del">
          <ac:chgData name="jrodriguezds@ibm.com" userId="" providerId="" clId="Web-{3CCA278C-2DF5-450E-9824-9603BC85E94A}" dt="2022-03-08T15:35:50.264" v="916"/>
          <ac:picMkLst>
            <pc:docMk/>
            <pc:sldMk cId="2140239415" sldId="332"/>
            <ac:picMk id="8" creationId="{CC4EAD19-3880-45F1-879D-D28433E44F75}"/>
          </ac:picMkLst>
        </pc:picChg>
        <pc:picChg chg="add del mod modCrop">
          <ac:chgData name="jrodriguezds@ibm.com" userId="" providerId="" clId="Web-{3CCA278C-2DF5-450E-9824-9603BC85E94A}" dt="2022-03-08T15:48:23.790" v="1169"/>
          <ac:picMkLst>
            <pc:docMk/>
            <pc:sldMk cId="2140239415" sldId="332"/>
            <ac:picMk id="9" creationId="{76E3C938-46AA-443F-BC7D-4C88DAF4F054}"/>
          </ac:picMkLst>
        </pc:picChg>
        <pc:picChg chg="add mod">
          <ac:chgData name="jrodriguezds@ibm.com" userId="" providerId="" clId="Web-{3CCA278C-2DF5-450E-9824-9603BC85E94A}" dt="2022-03-08T15:48:27.915" v="1172" actId="1076"/>
          <ac:picMkLst>
            <pc:docMk/>
            <pc:sldMk cId="2140239415" sldId="332"/>
            <ac:picMk id="10" creationId="{CE5BB503-3D2A-4F84-86B9-1076DC716875}"/>
          </ac:picMkLst>
        </pc:picChg>
        <pc:picChg chg="add mod">
          <ac:chgData name="jrodriguezds@ibm.com" userId="" providerId="" clId="Web-{3CCA278C-2DF5-450E-9824-9603BC85E94A}" dt="2022-03-08T15:48:47.525" v="1174" actId="1076"/>
          <ac:picMkLst>
            <pc:docMk/>
            <pc:sldMk cId="2140239415" sldId="332"/>
            <ac:picMk id="11" creationId="{16769673-76D0-41F3-BA4F-77FC4DD2AE82}"/>
          </ac:picMkLst>
        </pc:picChg>
      </pc:sldChg>
    </pc:docChg>
  </pc:docChgLst>
  <pc:docChgLst>
    <pc:chgData name="Candela Nuñez" clId="Web-{DB90B1B2-098F-4913-8196-26C677F3B2A0}"/>
    <pc:docChg chg="addSld delSld modSld sldOrd">
      <pc:chgData name="Candela Nuñez" userId="" providerId="" clId="Web-{DB90B1B2-098F-4913-8196-26C677F3B2A0}" dt="2022-03-10T18:13:03.477" v="317" actId="1076"/>
      <pc:docMkLst>
        <pc:docMk/>
      </pc:docMkLst>
      <pc:sldChg chg="modSp">
        <pc:chgData name="Candela Nuñez" userId="" providerId="" clId="Web-{DB90B1B2-098F-4913-8196-26C677F3B2A0}" dt="2022-03-10T15:39:38.989" v="267" actId="20577"/>
        <pc:sldMkLst>
          <pc:docMk/>
          <pc:sldMk cId="0" sldId="258"/>
        </pc:sldMkLst>
        <pc:spChg chg="mod">
          <ac:chgData name="Candela Nuñez" userId="" providerId="" clId="Web-{DB90B1B2-098F-4913-8196-26C677F3B2A0}" dt="2022-03-10T15:39:33.379" v="266" actId="20577"/>
          <ac:spMkLst>
            <pc:docMk/>
            <pc:sldMk cId="0" sldId="258"/>
            <ac:spMk id="422" creationId="{00000000-0000-0000-0000-000000000000}"/>
          </ac:spMkLst>
        </pc:spChg>
        <pc:spChg chg="mod">
          <ac:chgData name="Candela Nuñez" userId="" providerId="" clId="Web-{DB90B1B2-098F-4913-8196-26C677F3B2A0}" dt="2022-03-10T15:38:12.425" v="257" actId="20577"/>
          <ac:spMkLst>
            <pc:docMk/>
            <pc:sldMk cId="0" sldId="258"/>
            <ac:spMk id="426" creationId="{00000000-0000-0000-0000-000000000000}"/>
          </ac:spMkLst>
        </pc:spChg>
        <pc:spChg chg="mod">
          <ac:chgData name="Candela Nuñez" userId="" providerId="" clId="Web-{DB90B1B2-098F-4913-8196-26C677F3B2A0}" dt="2022-03-10T15:39:38.989" v="267" actId="20577"/>
          <ac:spMkLst>
            <pc:docMk/>
            <pc:sldMk cId="0" sldId="258"/>
            <ac:spMk id="431" creationId="{00000000-0000-0000-0000-000000000000}"/>
          </ac:spMkLst>
        </pc:spChg>
      </pc:sldChg>
      <pc:sldChg chg="del">
        <pc:chgData name="Candela Nuñez" userId="" providerId="" clId="Web-{DB90B1B2-098F-4913-8196-26C677F3B2A0}" dt="2022-03-10T15:21:30.390" v="144"/>
        <pc:sldMkLst>
          <pc:docMk/>
          <pc:sldMk cId="0" sldId="266"/>
        </pc:sldMkLst>
      </pc:sldChg>
      <pc:sldChg chg="modSp">
        <pc:chgData name="Candela Nuñez" userId="" providerId="" clId="Web-{DB90B1B2-098F-4913-8196-26C677F3B2A0}" dt="2022-03-10T18:13:03.477" v="317" actId="1076"/>
        <pc:sldMkLst>
          <pc:docMk/>
          <pc:sldMk cId="0" sldId="291"/>
        </pc:sldMkLst>
        <pc:spChg chg="mod">
          <ac:chgData name="Candela Nuñez" userId="" providerId="" clId="Web-{DB90B1B2-098F-4913-8196-26C677F3B2A0}" dt="2022-03-10T18:13:03.477" v="317" actId="1076"/>
          <ac:spMkLst>
            <pc:docMk/>
            <pc:sldMk cId="0" sldId="291"/>
            <ac:spMk id="15" creationId="{48BBE794-6A28-4B19-9D98-6711F4EE2985}"/>
          </ac:spMkLst>
        </pc:spChg>
      </pc:sldChg>
      <pc:sldChg chg="del">
        <pc:chgData name="Candela Nuñez" userId="" providerId="" clId="Web-{DB90B1B2-098F-4913-8196-26C677F3B2A0}" dt="2022-03-10T15:23:09.376" v="145"/>
        <pc:sldMkLst>
          <pc:docMk/>
          <pc:sldMk cId="1695355084" sldId="306"/>
        </pc:sldMkLst>
      </pc:sldChg>
      <pc:sldChg chg="addSp delSp modSp addAnim">
        <pc:chgData name="Candela Nuñez" userId="" providerId="" clId="Web-{DB90B1B2-098F-4913-8196-26C677F3B2A0}" dt="2022-03-10T15:35:31.500" v="250" actId="1076"/>
        <pc:sldMkLst>
          <pc:docMk/>
          <pc:sldMk cId="550993762" sldId="325"/>
        </pc:sldMkLst>
        <pc:spChg chg="del mod">
          <ac:chgData name="Candela Nuñez" userId="" providerId="" clId="Web-{DB90B1B2-098F-4913-8196-26C677F3B2A0}" dt="2022-03-10T15:33:29.169" v="154"/>
          <ac:spMkLst>
            <pc:docMk/>
            <pc:sldMk cId="550993762" sldId="325"/>
            <ac:spMk id="3" creationId="{A53FDC13-DFCA-406B-93CF-BE03B3DA2934}"/>
          </ac:spMkLst>
        </pc:spChg>
        <pc:spChg chg="add mod">
          <ac:chgData name="Candela Nuñez" userId="" providerId="" clId="Web-{DB90B1B2-098F-4913-8196-26C677F3B2A0}" dt="2022-03-10T15:35:28.343" v="249" actId="1076"/>
          <ac:spMkLst>
            <pc:docMk/>
            <pc:sldMk cId="550993762" sldId="325"/>
            <ac:spMk id="4" creationId="{F401677C-051E-4EC8-8CD6-09264657C361}"/>
          </ac:spMkLst>
        </pc:spChg>
        <pc:spChg chg="add mod">
          <ac:chgData name="Candela Nuñez" userId="" providerId="" clId="Web-{DB90B1B2-098F-4913-8196-26C677F3B2A0}" dt="2022-03-10T15:35:31.500" v="250" actId="1076"/>
          <ac:spMkLst>
            <pc:docMk/>
            <pc:sldMk cId="550993762" sldId="325"/>
            <ac:spMk id="6" creationId="{CE9F10D2-86C4-4861-8EBD-DCBBD29620F9}"/>
          </ac:spMkLst>
        </pc:spChg>
        <pc:picChg chg="mod">
          <ac:chgData name="Candela Nuñez" userId="" providerId="" clId="Web-{DB90B1B2-098F-4913-8196-26C677F3B2A0}" dt="2022-03-10T15:23:33.689" v="147" actId="1076"/>
          <ac:picMkLst>
            <pc:docMk/>
            <pc:sldMk cId="550993762" sldId="325"/>
            <ac:picMk id="2" creationId="{96C19085-FA16-4145-9639-E0595FB4B0E5}"/>
          </ac:picMkLst>
        </pc:picChg>
      </pc:sldChg>
      <pc:sldChg chg="modSp">
        <pc:chgData name="Candela Nuñez" userId="" providerId="" clId="Web-{DB90B1B2-098F-4913-8196-26C677F3B2A0}" dt="2022-03-10T15:16:06.790" v="143" actId="1076"/>
        <pc:sldMkLst>
          <pc:docMk/>
          <pc:sldMk cId="3178043859" sldId="326"/>
        </pc:sldMkLst>
        <pc:spChg chg="mod">
          <ac:chgData name="Candela Nuñez" userId="" providerId="" clId="Web-{DB90B1B2-098F-4913-8196-26C677F3B2A0}" dt="2022-03-10T15:16:06.790" v="143" actId="1076"/>
          <ac:spMkLst>
            <pc:docMk/>
            <pc:sldMk cId="3178043859" sldId="326"/>
            <ac:spMk id="2" creationId="{31E8F9F9-47AD-4438-85DE-46C4313EE4EE}"/>
          </ac:spMkLst>
        </pc:spChg>
      </pc:sldChg>
      <pc:sldChg chg="addSp delSp modSp delAnim">
        <pc:chgData name="Candela Nuñez" userId="" providerId="" clId="Web-{DB90B1B2-098F-4913-8196-26C677F3B2A0}" dt="2022-03-10T17:10:44.521" v="315" actId="1076"/>
        <pc:sldMkLst>
          <pc:docMk/>
          <pc:sldMk cId="3629181353" sldId="335"/>
        </pc:sldMkLst>
        <pc:spChg chg="mod">
          <ac:chgData name="Candela Nuñez" userId="" providerId="" clId="Web-{DB90B1B2-098F-4913-8196-26C677F3B2A0}" dt="2022-03-10T15:12:19.598" v="129" actId="20577"/>
          <ac:spMkLst>
            <pc:docMk/>
            <pc:sldMk cId="3629181353" sldId="335"/>
            <ac:spMk id="2" creationId="{65967478-98B1-47E7-87EA-5755D0D301E3}"/>
          </ac:spMkLst>
        </pc:spChg>
        <pc:spChg chg="add mod">
          <ac:chgData name="Candela Nuñez" userId="" providerId="" clId="Web-{DB90B1B2-098F-4913-8196-26C677F3B2A0}" dt="2022-03-10T15:12:55.255" v="141" actId="1076"/>
          <ac:spMkLst>
            <pc:docMk/>
            <pc:sldMk cId="3629181353" sldId="335"/>
            <ac:spMk id="4" creationId="{47011DC1-991D-4D88-8582-16398ED0CAC7}"/>
          </ac:spMkLst>
        </pc:spChg>
        <pc:spChg chg="add del">
          <ac:chgData name="Candela Nuñez" userId="" providerId="" clId="Web-{DB90B1B2-098F-4913-8196-26C677F3B2A0}" dt="2022-03-10T15:10:58.565" v="105"/>
          <ac:spMkLst>
            <pc:docMk/>
            <pc:sldMk cId="3629181353" sldId="335"/>
            <ac:spMk id="10" creationId="{C718CC93-89ED-47F8-9313-E0BC7643D304}"/>
          </ac:spMkLst>
        </pc:spChg>
        <pc:spChg chg="add mod">
          <ac:chgData name="Candela Nuñez" userId="" providerId="" clId="Web-{DB90B1B2-098F-4913-8196-26C677F3B2A0}" dt="2022-03-10T15:11:35.691" v="121" actId="1076"/>
          <ac:spMkLst>
            <pc:docMk/>
            <pc:sldMk cId="3629181353" sldId="335"/>
            <ac:spMk id="12" creationId="{10F46DB4-6A64-4830-BC04-DBBD8CA31B38}"/>
          </ac:spMkLst>
        </pc:spChg>
        <pc:grpChg chg="del mod">
          <ac:chgData name="Candela Nuñez" userId="" providerId="" clId="Web-{DB90B1B2-098F-4913-8196-26C677F3B2A0}" dt="2022-03-10T15:11:28.488" v="120"/>
          <ac:grpSpMkLst>
            <pc:docMk/>
            <pc:sldMk cId="3629181353" sldId="335"/>
            <ac:grpSpMk id="8" creationId="{35C10A4F-DA8A-41D7-9BAD-0764447E2E36}"/>
          </ac:grpSpMkLst>
        </pc:grpChg>
        <pc:picChg chg="mod topLvl">
          <ac:chgData name="Candela Nuñez" userId="" providerId="" clId="Web-{DB90B1B2-098F-4913-8196-26C677F3B2A0}" dt="2022-03-10T15:12:07.520" v="126" actId="1076"/>
          <ac:picMkLst>
            <pc:docMk/>
            <pc:sldMk cId="3629181353" sldId="335"/>
            <ac:picMk id="3" creationId="{8B7F6F79-92EF-470E-8FF4-E828888D926D}"/>
          </ac:picMkLst>
        </pc:picChg>
        <pc:picChg chg="del topLvl">
          <ac:chgData name="Candela Nuñez" userId="" providerId="" clId="Web-{DB90B1B2-098F-4913-8196-26C677F3B2A0}" dt="2022-03-10T15:11:28.488" v="120"/>
          <ac:picMkLst>
            <pc:docMk/>
            <pc:sldMk cId="3629181353" sldId="335"/>
            <ac:picMk id="4" creationId="{FD7093E8-5AF9-4E40-9593-35DBAE3A255F}"/>
          </ac:picMkLst>
        </pc:picChg>
        <pc:picChg chg="mod">
          <ac:chgData name="Candela Nuñez" userId="" providerId="" clId="Web-{DB90B1B2-098F-4913-8196-26C677F3B2A0}" dt="2022-03-10T17:10:44.521" v="315" actId="1076"/>
          <ac:picMkLst>
            <pc:docMk/>
            <pc:sldMk cId="3629181353" sldId="335"/>
            <ac:picMk id="9" creationId="{18854432-348C-4979-864A-1C120A80795D}"/>
          </ac:picMkLst>
        </pc:picChg>
      </pc:sldChg>
      <pc:sldChg chg="addSp modSp addAnim">
        <pc:chgData name="Candela Nuñez" userId="" providerId="" clId="Web-{DB90B1B2-098F-4913-8196-26C677F3B2A0}" dt="2022-03-10T15:36:32.673" v="255" actId="14100"/>
        <pc:sldMkLst>
          <pc:docMk/>
          <pc:sldMk cId="3683633044" sldId="336"/>
        </pc:sldMkLst>
        <pc:spChg chg="mod">
          <ac:chgData name="Candela Nuñez" userId="" providerId="" clId="Web-{DB90B1B2-098F-4913-8196-26C677F3B2A0}" dt="2022-03-10T14:46:44.537" v="36" actId="20577"/>
          <ac:spMkLst>
            <pc:docMk/>
            <pc:sldMk cId="3683633044" sldId="336"/>
            <ac:spMk id="2" creationId="{F13171B2-8FF4-4584-A7B0-AD7639A8EFE5}"/>
          </ac:spMkLst>
        </pc:spChg>
        <pc:spChg chg="mod">
          <ac:chgData name="Candela Nuñez" userId="" providerId="" clId="Web-{DB90B1B2-098F-4913-8196-26C677F3B2A0}" dt="2022-03-10T14:45:06.629" v="25" actId="1076"/>
          <ac:spMkLst>
            <pc:docMk/>
            <pc:sldMk cId="3683633044" sldId="336"/>
            <ac:spMk id="3" creationId="{9030E33A-1E42-47B8-83CE-D5CC59B242DF}"/>
          </ac:spMkLst>
        </pc:spChg>
        <pc:spChg chg="mod">
          <ac:chgData name="Candela Nuñez" userId="" providerId="" clId="Web-{DB90B1B2-098F-4913-8196-26C677F3B2A0}" dt="2022-03-10T14:46:19.412" v="34" actId="20577"/>
          <ac:spMkLst>
            <pc:docMk/>
            <pc:sldMk cId="3683633044" sldId="336"/>
            <ac:spMk id="4" creationId="{9BDE46AB-6363-4DFF-AD26-C1188066EF19}"/>
          </ac:spMkLst>
        </pc:spChg>
        <pc:spChg chg="mod">
          <ac:chgData name="Candela Nuñez" userId="" providerId="" clId="Web-{DB90B1B2-098F-4913-8196-26C677F3B2A0}" dt="2022-03-10T14:45:27.661" v="29" actId="1076"/>
          <ac:spMkLst>
            <pc:docMk/>
            <pc:sldMk cId="3683633044" sldId="336"/>
            <ac:spMk id="10" creationId="{73B580F4-EF38-4632-AB43-7188965AC7AA}"/>
          </ac:spMkLst>
        </pc:spChg>
        <pc:spChg chg="mod">
          <ac:chgData name="Candela Nuñez" userId="" providerId="" clId="Web-{DB90B1B2-098F-4913-8196-26C677F3B2A0}" dt="2022-03-10T14:45:27.645" v="28" actId="1076"/>
          <ac:spMkLst>
            <pc:docMk/>
            <pc:sldMk cId="3683633044" sldId="336"/>
            <ac:spMk id="11" creationId="{A3EF17C5-B3C6-4043-A264-5AF635EE73CC}"/>
          </ac:spMkLst>
        </pc:spChg>
        <pc:spChg chg="mod">
          <ac:chgData name="Candela Nuñez" userId="" providerId="" clId="Web-{DB90B1B2-098F-4913-8196-26C677F3B2A0}" dt="2022-03-10T14:46:25.834" v="35" actId="20577"/>
          <ac:spMkLst>
            <pc:docMk/>
            <pc:sldMk cId="3683633044" sldId="336"/>
            <ac:spMk id="12" creationId="{1806307C-C0CB-4367-92F0-25E62937B447}"/>
          </ac:spMkLst>
        </pc:spChg>
        <pc:spChg chg="mod">
          <ac:chgData name="Candela Nuñez" userId="" providerId="" clId="Web-{DB90B1B2-098F-4913-8196-26C677F3B2A0}" dt="2022-03-10T14:45:44.427" v="31" actId="1076"/>
          <ac:spMkLst>
            <pc:docMk/>
            <pc:sldMk cId="3683633044" sldId="336"/>
            <ac:spMk id="13" creationId="{145F3BB4-0448-4FC8-B21B-FFC89D6D7A21}"/>
          </ac:spMkLst>
        </pc:spChg>
        <pc:spChg chg="mod">
          <ac:chgData name="Candela Nuñez" userId="" providerId="" clId="Web-{DB90B1B2-098F-4913-8196-26C677F3B2A0}" dt="2022-03-10T14:33:49.304" v="12" actId="1076"/>
          <ac:spMkLst>
            <pc:docMk/>
            <pc:sldMk cId="3683633044" sldId="336"/>
            <ac:spMk id="14" creationId="{3D2D59DF-E77C-46F1-8019-C20445677F77}"/>
          </ac:spMkLst>
        </pc:spChg>
        <pc:spChg chg="mod">
          <ac:chgData name="Candela Nuñez" userId="" providerId="" clId="Web-{DB90B1B2-098F-4913-8196-26C677F3B2A0}" dt="2022-03-10T14:44:53.754" v="22" actId="1076"/>
          <ac:spMkLst>
            <pc:docMk/>
            <pc:sldMk cId="3683633044" sldId="336"/>
            <ac:spMk id="15" creationId="{41AAAEF6-E7AE-4912-A947-9C5F6C8A242E}"/>
          </ac:spMkLst>
        </pc:spChg>
        <pc:spChg chg="mod">
          <ac:chgData name="Candela Nuñez" userId="" providerId="" clId="Web-{DB90B1B2-098F-4913-8196-26C677F3B2A0}" dt="2022-03-10T14:44:14.191" v="16" actId="1076"/>
          <ac:spMkLst>
            <pc:docMk/>
            <pc:sldMk cId="3683633044" sldId="336"/>
            <ac:spMk id="22" creationId="{22DDF6D6-91B8-45F7-B896-557A925ACE30}"/>
          </ac:spMkLst>
        </pc:spChg>
        <pc:picChg chg="add mod">
          <ac:chgData name="Candela Nuñez" userId="" providerId="" clId="Web-{DB90B1B2-098F-4913-8196-26C677F3B2A0}" dt="2022-03-10T15:36:27.766" v="254" actId="1076"/>
          <ac:picMkLst>
            <pc:docMk/>
            <pc:sldMk cId="3683633044" sldId="336"/>
            <ac:picMk id="6" creationId="{F7CC4E7C-609A-4CAF-937D-E524676BD816}"/>
          </ac:picMkLst>
        </pc:picChg>
        <pc:picChg chg="mod">
          <ac:chgData name="Candela Nuñez" userId="" providerId="" clId="Web-{DB90B1B2-098F-4913-8196-26C677F3B2A0}" dt="2022-03-10T15:36:32.673" v="255" actId="14100"/>
          <ac:picMkLst>
            <pc:docMk/>
            <pc:sldMk cId="3683633044" sldId="336"/>
            <ac:picMk id="17" creationId="{EC688F13-843A-423B-9B7C-4DF5D5543A9B}"/>
          </ac:picMkLst>
        </pc:picChg>
      </pc:sldChg>
      <pc:sldChg chg="addSp delSp modSp add ord replId delAnim">
        <pc:chgData name="Candela Nuñez" userId="" providerId="" clId="Web-{DB90B1B2-098F-4913-8196-26C677F3B2A0}" dt="2022-03-10T15:50:17.892" v="313" actId="1076"/>
        <pc:sldMkLst>
          <pc:docMk/>
          <pc:sldMk cId="4181703347" sldId="337"/>
        </pc:sldMkLst>
        <pc:spChg chg="mod">
          <ac:chgData name="Candela Nuñez" userId="" providerId="" clId="Web-{DB90B1B2-098F-4913-8196-26C677F3B2A0}" dt="2022-03-10T15:03:36.557" v="45" actId="20577"/>
          <ac:spMkLst>
            <pc:docMk/>
            <pc:sldMk cId="4181703347" sldId="337"/>
            <ac:spMk id="3" creationId="{04117733-F8F7-4F47-9D3A-9043AABA0412}"/>
          </ac:spMkLst>
        </pc:spChg>
        <pc:spChg chg="add mod">
          <ac:chgData name="Candela Nuñez" userId="" providerId="" clId="Web-{DB90B1B2-098F-4913-8196-26C677F3B2A0}" dt="2022-03-10T15:50:11.314" v="310" actId="1076"/>
          <ac:spMkLst>
            <pc:docMk/>
            <pc:sldMk cId="4181703347" sldId="337"/>
            <ac:spMk id="8" creationId="{5564C4FB-2613-41D1-AA79-07E4DAE6BF5C}"/>
          </ac:spMkLst>
        </pc:spChg>
        <pc:spChg chg="mod">
          <ac:chgData name="Candela Nuñez" userId="" providerId="" clId="Web-{DB90B1B2-098F-4913-8196-26C677F3B2A0}" dt="2022-03-10T15:03:50.401" v="52" actId="20577"/>
          <ac:spMkLst>
            <pc:docMk/>
            <pc:sldMk cId="4181703347" sldId="337"/>
            <ac:spMk id="10" creationId="{117DE4DA-E12F-4694-A1F8-8B3DEC65B5A0}"/>
          </ac:spMkLst>
        </pc:spChg>
        <pc:spChg chg="mod">
          <ac:chgData name="Candela Nuñez" userId="" providerId="" clId="Web-{DB90B1B2-098F-4913-8196-26C677F3B2A0}" dt="2022-03-10T15:05:24.527" v="85" actId="20577"/>
          <ac:spMkLst>
            <pc:docMk/>
            <pc:sldMk cId="4181703347" sldId="337"/>
            <ac:spMk id="11" creationId="{DB4B8982-A880-4360-9C19-86A44A5B4AE4}"/>
          </ac:spMkLst>
        </pc:spChg>
        <pc:spChg chg="mod">
          <ac:chgData name="Candela Nuñez" userId="" providerId="" clId="Web-{DB90B1B2-098F-4913-8196-26C677F3B2A0}" dt="2022-03-10T15:03:52.901" v="54" actId="20577"/>
          <ac:spMkLst>
            <pc:docMk/>
            <pc:sldMk cId="4181703347" sldId="337"/>
            <ac:spMk id="14" creationId="{57361CE9-8554-4D36-B611-D461FBBFA073}"/>
          </ac:spMkLst>
        </pc:spChg>
        <pc:grpChg chg="del mod">
          <ac:chgData name="Candela Nuñez" userId="" providerId="" clId="Web-{DB90B1B2-098F-4913-8196-26C677F3B2A0}" dt="2022-03-10T15:05:27.934" v="86"/>
          <ac:grpSpMkLst>
            <pc:docMk/>
            <pc:sldMk cId="4181703347" sldId="337"/>
            <ac:grpSpMk id="2" creationId="{EAA4E577-AC68-472D-BF36-9A8EE2C146CF}"/>
          </ac:grpSpMkLst>
        </pc:grpChg>
        <pc:grpChg chg="del">
          <ac:chgData name="Candela Nuñez" userId="" providerId="" clId="Web-{DB90B1B2-098F-4913-8196-26C677F3B2A0}" dt="2022-03-10T15:05:32.449" v="87"/>
          <ac:grpSpMkLst>
            <pc:docMk/>
            <pc:sldMk cId="4181703347" sldId="337"/>
            <ac:grpSpMk id="4" creationId="{50DFF01C-71DA-41D7-9A2D-ACF4AE0FA68C}"/>
          </ac:grpSpMkLst>
        </pc:grpChg>
        <pc:picChg chg="mod">
          <ac:chgData name="Candela Nuñez" userId="" providerId="" clId="Web-{DB90B1B2-098F-4913-8196-26C677F3B2A0}" dt="2022-03-10T15:50:17.892" v="313" actId="1076"/>
          <ac:picMkLst>
            <pc:docMk/>
            <pc:sldMk cId="4181703347" sldId="337"/>
            <ac:picMk id="2" creationId="{281FE609-5D54-4C24-9061-2CFB0BE95FB2}"/>
          </ac:picMkLst>
        </pc:picChg>
        <pc:picChg chg="add mod">
          <ac:chgData name="Candela Nuñez" userId="" providerId="" clId="Web-{DB90B1B2-098F-4913-8196-26C677F3B2A0}" dt="2022-03-10T15:05:57.606" v="91" actId="1076"/>
          <ac:picMkLst>
            <pc:docMk/>
            <pc:sldMk cId="4181703347" sldId="337"/>
            <ac:picMk id="5" creationId="{8F42B35D-8A4F-4E64-943A-5728C624A01B}"/>
          </ac:picMkLst>
        </pc:picChg>
        <pc:picChg chg="add del mod">
          <ac:chgData name="Candela Nuñez" userId="" providerId="" clId="Web-{DB90B1B2-098F-4913-8196-26C677F3B2A0}" dt="2022-03-10T15:06:17.357" v="93"/>
          <ac:picMkLst>
            <pc:docMk/>
            <pc:sldMk cId="4181703347" sldId="337"/>
            <ac:picMk id="6" creationId="{16A79A7A-44F9-434D-9015-4C3ABBDCD408}"/>
          </ac:picMkLst>
        </pc:picChg>
        <pc:picChg chg="del">
          <ac:chgData name="Candela Nuñez" userId="" providerId="" clId="Web-{DB90B1B2-098F-4913-8196-26C677F3B2A0}" dt="2022-03-10T15:03:43.947" v="48"/>
          <ac:picMkLst>
            <pc:docMk/>
            <pc:sldMk cId="4181703347" sldId="337"/>
            <ac:picMk id="12" creationId="{BEF7E7BD-697E-4909-8E7E-7A2934DE0B7D}"/>
          </ac:picMkLst>
        </pc:picChg>
      </pc:sldChg>
    </pc:docChg>
  </pc:docChgLst>
  <pc:docChgLst>
    <pc:chgData name="facundo.alvarez@ibm.com" clId="Web-{764DB719-9940-45EB-81AA-D9BA4117D25B}"/>
    <pc:docChg chg="delSld modSld sldOrd">
      <pc:chgData name="facundo.alvarez@ibm.com" userId="" providerId="" clId="Web-{764DB719-9940-45EB-81AA-D9BA4117D25B}" dt="2022-03-10T12:47:53.133" v="32" actId="20577"/>
      <pc:docMkLst>
        <pc:docMk/>
      </pc:docMkLst>
      <pc:sldChg chg="modSp">
        <pc:chgData name="facundo.alvarez@ibm.com" userId="" providerId="" clId="Web-{764DB719-9940-45EB-81AA-D9BA4117D25B}" dt="2022-03-10T12:46:42.445" v="23" actId="20577"/>
        <pc:sldMkLst>
          <pc:docMk/>
          <pc:sldMk cId="0" sldId="258"/>
        </pc:sldMkLst>
        <pc:spChg chg="mod">
          <ac:chgData name="facundo.alvarez@ibm.com" userId="" providerId="" clId="Web-{764DB719-9940-45EB-81AA-D9BA4117D25B}" dt="2022-03-10T12:46:42.445" v="23" actId="20577"/>
          <ac:spMkLst>
            <pc:docMk/>
            <pc:sldMk cId="0" sldId="258"/>
            <ac:spMk id="428" creationId="{00000000-0000-0000-0000-000000000000}"/>
          </ac:spMkLst>
        </pc:spChg>
        <pc:spChg chg="mod">
          <ac:chgData name="facundo.alvarez@ibm.com" userId="" providerId="" clId="Web-{764DB719-9940-45EB-81AA-D9BA4117D25B}" dt="2022-03-10T12:46:39.585" v="21" actId="20577"/>
          <ac:spMkLst>
            <pc:docMk/>
            <pc:sldMk cId="0" sldId="258"/>
            <ac:spMk id="431" creationId="{00000000-0000-0000-0000-000000000000}"/>
          </ac:spMkLst>
        </pc:spChg>
      </pc:sldChg>
      <pc:sldChg chg="del">
        <pc:chgData name="facundo.alvarez@ibm.com" userId="" providerId="" clId="Web-{764DB719-9940-45EB-81AA-D9BA4117D25B}" dt="2022-03-10T12:46:11.101" v="16"/>
        <pc:sldMkLst>
          <pc:docMk/>
          <pc:sldMk cId="2923683593" sldId="308"/>
        </pc:sldMkLst>
      </pc:sldChg>
      <pc:sldChg chg="modSp ord">
        <pc:chgData name="facundo.alvarez@ibm.com" userId="" providerId="" clId="Web-{764DB719-9940-45EB-81AA-D9BA4117D25B}" dt="2022-03-10T12:46:25.538" v="19" actId="20577"/>
        <pc:sldMkLst>
          <pc:docMk/>
          <pc:sldMk cId="1765252240" sldId="311"/>
        </pc:sldMkLst>
        <pc:spChg chg="mod">
          <ac:chgData name="facundo.alvarez@ibm.com" userId="" providerId="" clId="Web-{764DB719-9940-45EB-81AA-D9BA4117D25B}" dt="2022-03-10T12:45:59.788" v="14" actId="20577"/>
          <ac:spMkLst>
            <pc:docMk/>
            <pc:sldMk cId="1765252240" sldId="311"/>
            <ac:spMk id="2" creationId="{1D515EE0-5690-4BEC-B797-1F865A3BDB37}"/>
          </ac:spMkLst>
        </pc:spChg>
        <pc:spChg chg="mod">
          <ac:chgData name="facundo.alvarez@ibm.com" userId="" providerId="" clId="Web-{764DB719-9940-45EB-81AA-D9BA4117D25B}" dt="2022-03-10T12:46:25.538" v="19" actId="20577"/>
          <ac:spMkLst>
            <pc:docMk/>
            <pc:sldMk cId="1765252240" sldId="311"/>
            <ac:spMk id="4" creationId="{874CC747-6B05-4BC8-8359-DF47157E38F4}"/>
          </ac:spMkLst>
        </pc:spChg>
      </pc:sldChg>
      <pc:sldChg chg="modSp">
        <pc:chgData name="facundo.alvarez@ibm.com" userId="" providerId="" clId="Web-{764DB719-9940-45EB-81AA-D9BA4117D25B}" dt="2022-03-10T12:47:53.133" v="32" actId="20577"/>
        <pc:sldMkLst>
          <pc:docMk/>
          <pc:sldMk cId="2140239415" sldId="332"/>
        </pc:sldMkLst>
        <pc:spChg chg="mod">
          <ac:chgData name="facundo.alvarez@ibm.com" userId="" providerId="" clId="Web-{764DB719-9940-45EB-81AA-D9BA4117D25B}" dt="2022-03-10T12:47:53.133" v="32" actId="20577"/>
          <ac:spMkLst>
            <pc:docMk/>
            <pc:sldMk cId="2140239415" sldId="332"/>
            <ac:spMk id="3" creationId="{9053AC42-D4F6-43D8-A43F-4C4F9219B91F}"/>
          </ac:spMkLst>
        </pc:spChg>
        <pc:spChg chg="mod">
          <ac:chgData name="facundo.alvarez@ibm.com" userId="" providerId="" clId="Web-{764DB719-9940-45EB-81AA-D9BA4117D25B}" dt="2022-03-10T12:47:32.945" v="25" actId="20577"/>
          <ac:spMkLst>
            <pc:docMk/>
            <pc:sldMk cId="2140239415" sldId="332"/>
            <ac:spMk id="6" creationId="{5083FAC8-46A9-49B4-BCBF-89D36CFA0E49}"/>
          </ac:spMkLst>
        </pc:spChg>
      </pc:sldChg>
    </pc:docChg>
  </pc:docChgLst>
  <pc:docChgLst>
    <pc:chgData name="Rocio Gonzalez Colcerasa" clId="Web-{4EFDA420-3128-4F7D-8D81-1B39A2CEDD12}"/>
    <pc:docChg chg="addSld delSld modSld">
      <pc:chgData name="Rocio Gonzalez Colcerasa" userId="" providerId="" clId="Web-{4EFDA420-3128-4F7D-8D81-1B39A2CEDD12}" dt="2022-03-08T15:01:20.914" v="380"/>
      <pc:docMkLst>
        <pc:docMk/>
      </pc:docMkLst>
      <pc:sldChg chg="modSp">
        <pc:chgData name="Rocio Gonzalez Colcerasa" userId="" providerId="" clId="Web-{4EFDA420-3128-4F7D-8D81-1B39A2CEDD12}" dt="2022-03-08T12:48:01.148" v="2" actId="20577"/>
        <pc:sldMkLst>
          <pc:docMk/>
          <pc:sldMk cId="0" sldId="258"/>
        </pc:sldMkLst>
        <pc:spChg chg="mod">
          <ac:chgData name="Rocio Gonzalez Colcerasa" userId="" providerId="" clId="Web-{4EFDA420-3128-4F7D-8D81-1B39A2CEDD12}" dt="2022-03-08T12:48:01.148" v="2" actId="20577"/>
          <ac:spMkLst>
            <pc:docMk/>
            <pc:sldMk cId="0" sldId="258"/>
            <ac:spMk id="420" creationId="{00000000-0000-0000-0000-000000000000}"/>
          </ac:spMkLst>
        </pc:spChg>
      </pc:sldChg>
      <pc:sldChg chg="modSp add del">
        <pc:chgData name="Rocio Gonzalez Colcerasa" userId="" providerId="" clId="Web-{4EFDA420-3128-4F7D-8D81-1B39A2CEDD12}" dt="2022-03-08T13:59:01.659" v="85"/>
        <pc:sldMkLst>
          <pc:docMk/>
          <pc:sldMk cId="0" sldId="259"/>
        </pc:sldMkLst>
        <pc:cxnChg chg="mod">
          <ac:chgData name="Rocio Gonzalez Colcerasa" userId="" providerId="" clId="Web-{4EFDA420-3128-4F7D-8D81-1B39A2CEDD12}" dt="2022-03-08T13:31:35.439" v="5" actId="1076"/>
          <ac:cxnSpMkLst>
            <pc:docMk/>
            <pc:sldMk cId="0" sldId="259"/>
            <ac:cxnSpMk id="2" creationId="{A94CC574-1CAA-41B0-B0CA-213E59F2695E}"/>
          </ac:cxnSpMkLst>
        </pc:cxnChg>
      </pc:sldChg>
      <pc:sldChg chg="addSp modSp">
        <pc:chgData name="Rocio Gonzalez Colcerasa" userId="" providerId="" clId="Web-{4EFDA420-3128-4F7D-8D81-1B39A2CEDD12}" dt="2022-03-08T14:18:43.186" v="240"/>
        <pc:sldMkLst>
          <pc:docMk/>
          <pc:sldMk cId="0" sldId="271"/>
        </pc:sldMkLst>
        <pc:spChg chg="add mod">
          <ac:chgData name="Rocio Gonzalez Colcerasa" userId="" providerId="" clId="Web-{4EFDA420-3128-4F7D-8D81-1B39A2CEDD12}" dt="2022-03-08T14:18:43.186" v="240"/>
          <ac:spMkLst>
            <pc:docMk/>
            <pc:sldMk cId="0" sldId="271"/>
            <ac:spMk id="4" creationId="{CF292B5E-12AC-47AC-8877-3B9A63A45021}"/>
          </ac:spMkLst>
        </pc:spChg>
        <pc:spChg chg="mod">
          <ac:chgData name="Rocio Gonzalez Colcerasa" userId="" providerId="" clId="Web-{4EFDA420-3128-4F7D-8D81-1B39A2CEDD12}" dt="2022-03-08T14:18:08.748" v="233" actId="1076"/>
          <ac:spMkLst>
            <pc:docMk/>
            <pc:sldMk cId="0" sldId="271"/>
            <ac:spMk id="15" creationId="{EF0F853E-8319-49DC-B3E4-142AE95CE3A8}"/>
          </ac:spMkLst>
        </pc:spChg>
        <pc:spChg chg="mod">
          <ac:chgData name="Rocio Gonzalez Colcerasa" userId="" providerId="" clId="Web-{4EFDA420-3128-4F7D-8D81-1B39A2CEDD12}" dt="2022-03-08T14:18:19.076" v="234" actId="1076"/>
          <ac:spMkLst>
            <pc:docMk/>
            <pc:sldMk cId="0" sldId="271"/>
            <ac:spMk id="16" creationId="{36519F9C-31FB-4671-B603-543DC18BC798}"/>
          </ac:spMkLst>
        </pc:spChg>
        <pc:grpChg chg="add">
          <ac:chgData name="Rocio Gonzalez Colcerasa" userId="" providerId="" clId="Web-{4EFDA420-3128-4F7D-8D81-1B39A2CEDD12}" dt="2022-03-08T12:48:21.982" v="3"/>
          <ac:grpSpMkLst>
            <pc:docMk/>
            <pc:sldMk cId="0" sldId="271"/>
            <ac:grpSpMk id="2" creationId="{03BCF9DF-11B4-4CC8-AF8C-BDAAC5F5859A}"/>
          </ac:grpSpMkLst>
        </pc:grpChg>
      </pc:sldChg>
      <pc:sldChg chg="addSp delSp modSp del">
        <pc:chgData name="Rocio Gonzalez Colcerasa" userId="" providerId="" clId="Web-{4EFDA420-3128-4F7D-8D81-1B39A2CEDD12}" dt="2022-03-08T14:58:21.084" v="378"/>
        <pc:sldMkLst>
          <pc:docMk/>
          <pc:sldMk cId="0" sldId="278"/>
        </pc:sldMkLst>
        <pc:spChg chg="add del mod">
          <ac:chgData name="Rocio Gonzalez Colcerasa" userId="" providerId="" clId="Web-{4EFDA420-3128-4F7D-8D81-1B39A2CEDD12}" dt="2022-03-08T14:30:24.427" v="244"/>
          <ac:spMkLst>
            <pc:docMk/>
            <pc:sldMk cId="0" sldId="278"/>
            <ac:spMk id="4" creationId="{78F26A7D-471A-4735-A8F4-D7F751929C71}"/>
          </ac:spMkLst>
        </pc:spChg>
        <pc:spChg chg="del mod">
          <ac:chgData name="Rocio Gonzalez Colcerasa" userId="" providerId="" clId="Web-{4EFDA420-3128-4F7D-8D81-1B39A2CEDD12}" dt="2022-03-08T14:30:15.427" v="242"/>
          <ac:spMkLst>
            <pc:docMk/>
            <pc:sldMk cId="0" sldId="278"/>
            <ac:spMk id="827" creationId="{00000000-0000-0000-0000-000000000000}"/>
          </ac:spMkLst>
        </pc:spChg>
        <pc:picChg chg="del mod">
          <ac:chgData name="Rocio Gonzalez Colcerasa" userId="" providerId="" clId="Web-{4EFDA420-3128-4F7D-8D81-1B39A2CEDD12}" dt="2022-03-08T14:34:09.804" v="252"/>
          <ac:picMkLst>
            <pc:docMk/>
            <pc:sldMk cId="0" sldId="278"/>
            <ac:picMk id="3" creationId="{D68B4F81-73B4-42BD-AA16-0262A55C95C2}"/>
          </ac:picMkLst>
        </pc:picChg>
        <pc:picChg chg="add del mod">
          <ac:chgData name="Rocio Gonzalez Colcerasa" userId="" providerId="" clId="Web-{4EFDA420-3128-4F7D-8D81-1B39A2CEDD12}" dt="2022-03-08T14:31:09.678" v="246"/>
          <ac:picMkLst>
            <pc:docMk/>
            <pc:sldMk cId="0" sldId="278"/>
            <ac:picMk id="5" creationId="{1B39D682-43A5-47E1-9809-C5A3233A27CD}"/>
          </ac:picMkLst>
        </pc:picChg>
        <pc:picChg chg="add mod">
          <ac:chgData name="Rocio Gonzalez Colcerasa" userId="" providerId="" clId="Web-{4EFDA420-3128-4F7D-8D81-1B39A2CEDD12}" dt="2022-03-08T14:35:05.492" v="259" actId="1076"/>
          <ac:picMkLst>
            <pc:docMk/>
            <pc:sldMk cId="0" sldId="278"/>
            <ac:picMk id="6" creationId="{5BD647D7-9D8A-4EEB-BDB6-85DDCA84E357}"/>
          </ac:picMkLst>
        </pc:picChg>
        <pc:picChg chg="add mod">
          <ac:chgData name="Rocio Gonzalez Colcerasa" userId="" providerId="" clId="Web-{4EFDA420-3128-4F7D-8D81-1B39A2CEDD12}" dt="2022-03-08T14:35:02.961" v="258" actId="1076"/>
          <ac:picMkLst>
            <pc:docMk/>
            <pc:sldMk cId="0" sldId="278"/>
            <ac:picMk id="7" creationId="{05A92760-C8BD-4436-BF22-58AD69B817F1}"/>
          </ac:picMkLst>
        </pc:picChg>
      </pc:sldChg>
      <pc:sldChg chg="del">
        <pc:chgData name="Rocio Gonzalez Colcerasa" userId="" providerId="" clId="Web-{4EFDA420-3128-4F7D-8D81-1B39A2CEDD12}" dt="2022-03-08T15:01:20.914" v="380"/>
        <pc:sldMkLst>
          <pc:docMk/>
          <pc:sldMk cId="0" sldId="292"/>
        </pc:sldMkLst>
      </pc:sldChg>
      <pc:sldChg chg="modSp">
        <pc:chgData name="Rocio Gonzalez Colcerasa" userId="" providerId="" clId="Web-{4EFDA420-3128-4F7D-8D81-1B39A2CEDD12}" dt="2022-03-08T13:46:13.151" v="82" actId="1076"/>
        <pc:sldMkLst>
          <pc:docMk/>
          <pc:sldMk cId="3712650845" sldId="302"/>
        </pc:sldMkLst>
        <pc:spChg chg="mod">
          <ac:chgData name="Rocio Gonzalez Colcerasa" userId="" providerId="" clId="Web-{4EFDA420-3128-4F7D-8D81-1B39A2CEDD12}" dt="2022-03-08T13:46:08.354" v="81" actId="20577"/>
          <ac:spMkLst>
            <pc:docMk/>
            <pc:sldMk cId="3712650845" sldId="302"/>
            <ac:spMk id="2" creationId="{F2A61E9D-5B24-40E3-8E9F-C71233354347}"/>
          </ac:spMkLst>
        </pc:spChg>
        <pc:picChg chg="mod">
          <ac:chgData name="Rocio Gonzalez Colcerasa" userId="" providerId="" clId="Web-{4EFDA420-3128-4F7D-8D81-1B39A2CEDD12}" dt="2022-03-08T13:46:13.151" v="82" actId="1076"/>
          <ac:picMkLst>
            <pc:docMk/>
            <pc:sldMk cId="3712650845" sldId="302"/>
            <ac:picMk id="12" creationId="{2E2A4786-F3D1-41C8-9C6F-7186FEBFDD66}"/>
          </ac:picMkLst>
        </pc:picChg>
      </pc:sldChg>
      <pc:sldChg chg="addSp modSp">
        <pc:chgData name="Rocio Gonzalez Colcerasa" userId="" providerId="" clId="Web-{4EFDA420-3128-4F7D-8D81-1B39A2CEDD12}" dt="2022-03-08T14:37:57.775" v="284" actId="14100"/>
        <pc:sldMkLst>
          <pc:docMk/>
          <pc:sldMk cId="987591437" sldId="305"/>
        </pc:sldMkLst>
        <pc:spChg chg="add mod">
          <ac:chgData name="Rocio Gonzalez Colcerasa" userId="" providerId="" clId="Web-{4EFDA420-3128-4F7D-8D81-1B39A2CEDD12}" dt="2022-03-08T14:15:22.090" v="207" actId="1076"/>
          <ac:spMkLst>
            <pc:docMk/>
            <pc:sldMk cId="987591437" sldId="305"/>
            <ac:spMk id="4" creationId="{501B49C9-3C2A-4799-867D-F6F5BD90D301}"/>
          </ac:spMkLst>
        </pc:spChg>
        <pc:spChg chg="mod">
          <ac:chgData name="Rocio Gonzalez Colcerasa" userId="" providerId="" clId="Web-{4EFDA420-3128-4F7D-8D81-1B39A2CEDD12}" dt="2022-03-08T14:37:30.197" v="282" actId="1076"/>
          <ac:spMkLst>
            <pc:docMk/>
            <pc:sldMk cId="987591437" sldId="305"/>
            <ac:spMk id="12" creationId="{2D3DC9F9-1DD9-4F19-AB81-47D276BF2529}"/>
          </ac:spMkLst>
        </pc:spChg>
        <pc:picChg chg="mod">
          <ac:chgData name="Rocio Gonzalez Colcerasa" userId="" providerId="" clId="Web-{4EFDA420-3128-4F7D-8D81-1B39A2CEDD12}" dt="2022-03-08T14:36:28.618" v="270" actId="1076"/>
          <ac:picMkLst>
            <pc:docMk/>
            <pc:sldMk cId="987591437" sldId="305"/>
            <ac:picMk id="2" creationId="{A0B65D08-4461-4E41-AF6A-2C726F8D1EAE}"/>
          </ac:picMkLst>
        </pc:picChg>
        <pc:picChg chg="add mod modCrop">
          <ac:chgData name="Rocio Gonzalez Colcerasa" userId="" providerId="" clId="Web-{4EFDA420-3128-4F7D-8D81-1B39A2CEDD12}" dt="2022-03-08T14:37:57.775" v="284" actId="14100"/>
          <ac:picMkLst>
            <pc:docMk/>
            <pc:sldMk cId="987591437" sldId="305"/>
            <ac:picMk id="5" creationId="{E27B4E50-17AD-4CC2-8744-6AA0724096CD}"/>
          </ac:picMkLst>
        </pc:picChg>
        <pc:cxnChg chg="mod">
          <ac:chgData name="Rocio Gonzalez Colcerasa" userId="" providerId="" clId="Web-{4EFDA420-3128-4F7D-8D81-1B39A2CEDD12}" dt="2022-03-08T14:36:22.712" v="268" actId="1076"/>
          <ac:cxnSpMkLst>
            <pc:docMk/>
            <pc:sldMk cId="987591437" sldId="305"/>
            <ac:cxnSpMk id="7" creationId="{49FF1958-C112-463D-A0B5-1B76C56F6960}"/>
          </ac:cxnSpMkLst>
        </pc:cxnChg>
      </pc:sldChg>
      <pc:sldChg chg="modSp">
        <pc:chgData name="Rocio Gonzalez Colcerasa" userId="" providerId="" clId="Web-{4EFDA420-3128-4F7D-8D81-1B39A2CEDD12}" dt="2022-03-08T14:11:33.744" v="155" actId="1076"/>
        <pc:sldMkLst>
          <pc:docMk/>
          <pc:sldMk cId="1695355084" sldId="306"/>
        </pc:sldMkLst>
        <pc:spChg chg="mod">
          <ac:chgData name="Rocio Gonzalez Colcerasa" userId="" providerId="" clId="Web-{4EFDA420-3128-4F7D-8D81-1B39A2CEDD12}" dt="2022-03-08T14:10:42.525" v="116" actId="1076"/>
          <ac:spMkLst>
            <pc:docMk/>
            <pc:sldMk cId="1695355084" sldId="306"/>
            <ac:spMk id="8" creationId="{EACE213A-DCC9-407C-A968-CB3EF10C2683}"/>
          </ac:spMkLst>
        </pc:spChg>
        <pc:spChg chg="mod">
          <ac:chgData name="Rocio Gonzalez Colcerasa" userId="" providerId="" clId="Web-{4EFDA420-3128-4F7D-8D81-1B39A2CEDD12}" dt="2022-03-08T14:11:33.744" v="155" actId="1076"/>
          <ac:spMkLst>
            <pc:docMk/>
            <pc:sldMk cId="1695355084" sldId="306"/>
            <ac:spMk id="9" creationId="{3E3D1C27-FDE3-4AF4-98D2-BDF0FB3AC8D3}"/>
          </ac:spMkLst>
        </pc:spChg>
        <pc:picChg chg="mod">
          <ac:chgData name="Rocio Gonzalez Colcerasa" userId="" providerId="" clId="Web-{4EFDA420-3128-4F7D-8D81-1B39A2CEDD12}" dt="2022-03-08T13:42:17.961" v="46" actId="1076"/>
          <ac:picMkLst>
            <pc:docMk/>
            <pc:sldMk cId="1695355084" sldId="306"/>
            <ac:picMk id="10" creationId="{1D87B380-5B9B-4903-B16D-251789B1BEDA}"/>
          </ac:picMkLst>
        </pc:picChg>
      </pc:sldChg>
      <pc:sldChg chg="modSp">
        <pc:chgData name="Rocio Gonzalez Colcerasa" userId="" providerId="" clId="Web-{4EFDA420-3128-4F7D-8D81-1B39A2CEDD12}" dt="2022-03-08T13:44:47.447" v="52" actId="20577"/>
        <pc:sldMkLst>
          <pc:docMk/>
          <pc:sldMk cId="2596162955" sldId="310"/>
        </pc:sldMkLst>
        <pc:spChg chg="mod">
          <ac:chgData name="Rocio Gonzalez Colcerasa" userId="" providerId="" clId="Web-{4EFDA420-3128-4F7D-8D81-1B39A2CEDD12}" dt="2022-03-08T13:44:47.447" v="52" actId="20577"/>
          <ac:spMkLst>
            <pc:docMk/>
            <pc:sldMk cId="2596162955" sldId="310"/>
            <ac:spMk id="7" creationId="{00763FA3-8586-46CB-97EA-17AC83939615}"/>
          </ac:spMkLst>
        </pc:spChg>
      </pc:sldChg>
      <pc:sldChg chg="modSp">
        <pc:chgData name="Rocio Gonzalez Colcerasa" userId="" providerId="" clId="Web-{4EFDA420-3128-4F7D-8D81-1B39A2CEDD12}" dt="2022-03-08T14:24:11.923" v="241" actId="1076"/>
        <pc:sldMkLst>
          <pc:docMk/>
          <pc:sldMk cId="2938189198" sldId="313"/>
        </pc:sldMkLst>
        <pc:spChg chg="mod">
          <ac:chgData name="Rocio Gonzalez Colcerasa" userId="" providerId="" clId="Web-{4EFDA420-3128-4F7D-8D81-1B39A2CEDD12}" dt="2022-03-08T14:24:11.923" v="241" actId="1076"/>
          <ac:spMkLst>
            <pc:docMk/>
            <pc:sldMk cId="2938189198" sldId="313"/>
            <ac:spMk id="439" creationId="{00000000-0000-0000-0000-000000000000}"/>
          </ac:spMkLst>
        </pc:spChg>
      </pc:sldChg>
      <pc:sldChg chg="modSp">
        <pc:chgData name="Rocio Gonzalez Colcerasa" userId="" providerId="" clId="Web-{4EFDA420-3128-4F7D-8D81-1B39A2CEDD12}" dt="2022-03-08T13:46:22.667" v="83" actId="1076"/>
        <pc:sldMkLst>
          <pc:docMk/>
          <pc:sldMk cId="3904522622" sldId="314"/>
        </pc:sldMkLst>
        <pc:picChg chg="mod">
          <ac:chgData name="Rocio Gonzalez Colcerasa" userId="" providerId="" clId="Web-{4EFDA420-3128-4F7D-8D81-1B39A2CEDD12}" dt="2022-03-08T13:46:22.667" v="83" actId="1076"/>
          <ac:picMkLst>
            <pc:docMk/>
            <pc:sldMk cId="3904522622" sldId="314"/>
            <ac:picMk id="4" creationId="{4A960BA8-E40D-4131-A648-9767381A1208}"/>
          </ac:picMkLst>
        </pc:picChg>
      </pc:sldChg>
      <pc:sldChg chg="modSp">
        <pc:chgData name="Rocio Gonzalez Colcerasa" userId="" providerId="" clId="Web-{4EFDA420-3128-4F7D-8D81-1B39A2CEDD12}" dt="2022-03-08T12:50:20.852" v="4" actId="1076"/>
        <pc:sldMkLst>
          <pc:docMk/>
          <pc:sldMk cId="4028212554" sldId="315"/>
        </pc:sldMkLst>
        <pc:picChg chg="mod">
          <ac:chgData name="Rocio Gonzalez Colcerasa" userId="" providerId="" clId="Web-{4EFDA420-3128-4F7D-8D81-1B39A2CEDD12}" dt="2022-03-08T12:50:20.852" v="4" actId="1076"/>
          <ac:picMkLst>
            <pc:docMk/>
            <pc:sldMk cId="4028212554" sldId="315"/>
            <ac:picMk id="3" creationId="{814F9046-D784-4AEA-9C7D-04D2F2656106}"/>
          </ac:picMkLst>
        </pc:picChg>
      </pc:sldChg>
      <pc:sldChg chg="modSp">
        <pc:chgData name="Rocio Gonzalez Colcerasa" userId="" providerId="" clId="Web-{4EFDA420-3128-4F7D-8D81-1B39A2CEDD12}" dt="2022-03-08T13:40:35.694" v="32" actId="1076"/>
        <pc:sldMkLst>
          <pc:docMk/>
          <pc:sldMk cId="2373723955" sldId="319"/>
        </pc:sldMkLst>
        <pc:spChg chg="mod">
          <ac:chgData name="Rocio Gonzalez Colcerasa" userId="" providerId="" clId="Web-{4EFDA420-3128-4F7D-8D81-1B39A2CEDD12}" dt="2022-03-08T13:40:35.694" v="32" actId="1076"/>
          <ac:spMkLst>
            <pc:docMk/>
            <pc:sldMk cId="2373723955" sldId="319"/>
            <ac:spMk id="8" creationId="{2E948910-1ACB-46B0-8599-1CB0A8F05FFB}"/>
          </ac:spMkLst>
        </pc:spChg>
      </pc:sldChg>
      <pc:sldChg chg="modSp">
        <pc:chgData name="Rocio Gonzalez Colcerasa" userId="" providerId="" clId="Web-{4EFDA420-3128-4F7D-8D81-1B39A2CEDD12}" dt="2022-03-08T13:39:51.975" v="19" actId="1076"/>
        <pc:sldMkLst>
          <pc:docMk/>
          <pc:sldMk cId="1156068844" sldId="320"/>
        </pc:sldMkLst>
        <pc:spChg chg="mod">
          <ac:chgData name="Rocio Gonzalez Colcerasa" userId="" providerId="" clId="Web-{4EFDA420-3128-4F7D-8D81-1B39A2CEDD12}" dt="2022-03-08T13:39:51.975" v="19" actId="1076"/>
          <ac:spMkLst>
            <pc:docMk/>
            <pc:sldMk cId="1156068844" sldId="320"/>
            <ac:spMk id="8" creationId="{2E948910-1ACB-46B0-8599-1CB0A8F05FFB}"/>
          </ac:spMkLst>
        </pc:spChg>
      </pc:sldChg>
      <pc:sldChg chg="del">
        <pc:chgData name="Rocio Gonzalez Colcerasa" userId="" providerId="" clId="Web-{4EFDA420-3128-4F7D-8D81-1B39A2CEDD12}" dt="2022-03-08T14:12:44.260" v="156"/>
        <pc:sldMkLst>
          <pc:docMk/>
          <pc:sldMk cId="3585630523" sldId="321"/>
        </pc:sldMkLst>
      </pc:sldChg>
      <pc:sldChg chg="modSp">
        <pc:chgData name="Rocio Gonzalez Colcerasa" userId="" providerId="" clId="Web-{4EFDA420-3128-4F7D-8D81-1B39A2CEDD12}" dt="2022-03-08T13:41:07.695" v="41" actId="1076"/>
        <pc:sldMkLst>
          <pc:docMk/>
          <pc:sldMk cId="3446396992" sldId="322"/>
        </pc:sldMkLst>
        <pc:spChg chg="mod">
          <ac:chgData name="Rocio Gonzalez Colcerasa" userId="" providerId="" clId="Web-{4EFDA420-3128-4F7D-8D81-1B39A2CEDD12}" dt="2022-03-08T13:41:07.695" v="41" actId="1076"/>
          <ac:spMkLst>
            <pc:docMk/>
            <pc:sldMk cId="3446396992" sldId="322"/>
            <ac:spMk id="8" creationId="{2E948910-1ACB-46B0-8599-1CB0A8F05FFB}"/>
          </ac:spMkLst>
        </pc:spChg>
      </pc:sldChg>
      <pc:sldChg chg="addSp modSp">
        <pc:chgData name="Rocio Gonzalez Colcerasa" userId="" providerId="" clId="Web-{4EFDA420-3128-4F7D-8D81-1B39A2CEDD12}" dt="2022-03-08T14:15:36.715" v="208" actId="1076"/>
        <pc:sldMkLst>
          <pc:docMk/>
          <pc:sldMk cId="3488214715" sldId="323"/>
        </pc:sldMkLst>
        <pc:grpChg chg="mod">
          <ac:chgData name="Rocio Gonzalez Colcerasa" userId="" providerId="" clId="Web-{4EFDA420-3128-4F7D-8D81-1B39A2CEDD12}" dt="2022-03-08T14:15:36.715" v="208" actId="1076"/>
          <ac:grpSpMkLst>
            <pc:docMk/>
            <pc:sldMk cId="3488214715" sldId="323"/>
            <ac:grpSpMk id="5" creationId="{8B3C1B42-99AB-4156-9BD9-84ECDCDEDE97}"/>
          </ac:grpSpMkLst>
        </pc:grpChg>
        <pc:picChg chg="mod">
          <ac:chgData name="Rocio Gonzalez Colcerasa" userId="" providerId="" clId="Web-{4EFDA420-3128-4F7D-8D81-1B39A2CEDD12}" dt="2022-03-08T13:42:07.977" v="45" actId="1076"/>
          <ac:picMkLst>
            <pc:docMk/>
            <pc:sldMk cId="3488214715" sldId="323"/>
            <ac:picMk id="6" creationId="{7B6D008D-D9C1-48DA-A23F-0C0C26723AA4}"/>
          </ac:picMkLst>
        </pc:picChg>
        <pc:cxnChg chg="add mod">
          <ac:chgData name="Rocio Gonzalez Colcerasa" userId="" providerId="" clId="Web-{4EFDA420-3128-4F7D-8D81-1B39A2CEDD12}" dt="2022-03-08T13:42:00.777" v="44" actId="1076"/>
          <ac:cxnSpMkLst>
            <pc:docMk/>
            <pc:sldMk cId="3488214715" sldId="323"/>
            <ac:cxnSpMk id="2" creationId="{71A30673-6122-49D6-BCE3-5EF151C5C5B3}"/>
          </ac:cxnSpMkLst>
        </pc:cxnChg>
      </pc:sldChg>
      <pc:sldChg chg="modSp">
        <pc:chgData name="Rocio Gonzalez Colcerasa" userId="" providerId="" clId="Web-{4EFDA420-3128-4F7D-8D81-1B39A2CEDD12}" dt="2022-03-08T14:17:34.326" v="232" actId="1076"/>
        <pc:sldMkLst>
          <pc:docMk/>
          <pc:sldMk cId="550993762" sldId="325"/>
        </pc:sldMkLst>
        <pc:spChg chg="mod">
          <ac:chgData name="Rocio Gonzalez Colcerasa" userId="" providerId="" clId="Web-{4EFDA420-3128-4F7D-8D81-1B39A2CEDD12}" dt="2022-03-08T14:17:22.638" v="230" actId="1076"/>
          <ac:spMkLst>
            <pc:docMk/>
            <pc:sldMk cId="550993762" sldId="325"/>
            <ac:spMk id="9" creationId="{C9BED2C4-609A-472A-9F9D-EF089E797DB2}"/>
          </ac:spMkLst>
        </pc:spChg>
        <pc:spChg chg="mod">
          <ac:chgData name="Rocio Gonzalez Colcerasa" userId="" providerId="" clId="Web-{4EFDA420-3128-4F7D-8D81-1B39A2CEDD12}" dt="2022-03-08T14:17:34.326" v="232" actId="1076"/>
          <ac:spMkLst>
            <pc:docMk/>
            <pc:sldMk cId="550993762" sldId="325"/>
            <ac:spMk id="65" creationId="{B263541D-8522-4CDD-8A21-C8DD7E9F020F}"/>
          </ac:spMkLst>
        </pc:spChg>
        <pc:spChg chg="mod">
          <ac:chgData name="Rocio Gonzalez Colcerasa" userId="" providerId="" clId="Web-{4EFDA420-3128-4F7D-8D81-1B39A2CEDD12}" dt="2022-03-08T13:45:00.353" v="53" actId="1076"/>
          <ac:spMkLst>
            <pc:docMk/>
            <pc:sldMk cId="550993762" sldId="325"/>
            <ac:spMk id="679" creationId="{00000000-0000-0000-0000-000000000000}"/>
          </ac:spMkLst>
        </pc:spChg>
        <pc:grpChg chg="mod">
          <ac:chgData name="Rocio Gonzalez Colcerasa" userId="" providerId="" clId="Web-{4EFDA420-3128-4F7D-8D81-1B39A2CEDD12}" dt="2022-03-08T13:45:12.369" v="56" actId="1076"/>
          <ac:grpSpMkLst>
            <pc:docMk/>
            <pc:sldMk cId="550993762" sldId="325"/>
            <ac:grpSpMk id="8" creationId="{5DEBABBF-9010-4285-8257-2D81EC9B5928}"/>
          </ac:grpSpMkLst>
        </pc:grpChg>
        <pc:picChg chg="mod">
          <ac:chgData name="Rocio Gonzalez Colcerasa" userId="" providerId="" clId="Web-{4EFDA420-3128-4F7D-8D81-1B39A2CEDD12}" dt="2022-03-08T13:45:16.588" v="57" actId="1076"/>
          <ac:picMkLst>
            <pc:docMk/>
            <pc:sldMk cId="550993762" sldId="325"/>
            <ac:picMk id="5" creationId="{4EB7EB94-1D32-4E2B-B487-5635B969AFC3}"/>
          </ac:picMkLst>
        </pc:picChg>
      </pc:sldChg>
      <pc:sldChg chg="modSp">
        <pc:chgData name="Rocio Gonzalez Colcerasa" userId="" providerId="" clId="Web-{4EFDA420-3128-4F7D-8D81-1B39A2CEDD12}" dt="2022-03-08T14:05:31.100" v="93" actId="1076"/>
        <pc:sldMkLst>
          <pc:docMk/>
          <pc:sldMk cId="3178043859" sldId="326"/>
        </pc:sldMkLst>
        <pc:spChg chg="mod">
          <ac:chgData name="Rocio Gonzalez Colcerasa" userId="" providerId="" clId="Web-{4EFDA420-3128-4F7D-8D81-1B39A2CEDD12}" dt="2022-03-08T14:05:31.100" v="93" actId="1076"/>
          <ac:spMkLst>
            <pc:docMk/>
            <pc:sldMk cId="3178043859" sldId="326"/>
            <ac:spMk id="3" creationId="{70B8AEDE-6237-4DBF-836A-29635692EC46}"/>
          </ac:spMkLst>
        </pc:spChg>
        <pc:spChg chg="mod">
          <ac:chgData name="Rocio Gonzalez Colcerasa" userId="" providerId="" clId="Web-{4EFDA420-3128-4F7D-8D81-1B39A2CEDD12}" dt="2022-03-08T14:01:16.379" v="92" actId="14100"/>
          <ac:spMkLst>
            <pc:docMk/>
            <pc:sldMk cId="3178043859" sldId="326"/>
            <ac:spMk id="26" creationId="{C4DC594F-5FD0-4C77-B41E-9913398B3C78}"/>
          </ac:spMkLst>
        </pc:spChg>
        <pc:spChg chg="mod">
          <ac:chgData name="Rocio Gonzalez Colcerasa" userId="" providerId="" clId="Web-{4EFDA420-3128-4F7D-8D81-1B39A2CEDD12}" dt="2022-03-08T14:01:07.754" v="89" actId="1076"/>
          <ac:spMkLst>
            <pc:docMk/>
            <pc:sldMk cId="3178043859" sldId="326"/>
            <ac:spMk id="27" creationId="{FB980AC4-857E-43E7-A44F-050E2FFAE6AD}"/>
          </ac:spMkLst>
        </pc:spChg>
      </pc:sldChg>
      <pc:sldChg chg="modSp">
        <pc:chgData name="Rocio Gonzalez Colcerasa" userId="" providerId="" clId="Web-{4EFDA420-3128-4F7D-8D81-1B39A2CEDD12}" dt="2022-03-08T14:58:35.225" v="379" actId="1076"/>
        <pc:sldMkLst>
          <pc:docMk/>
          <pc:sldMk cId="2666869957" sldId="328"/>
        </pc:sldMkLst>
        <pc:spChg chg="mod">
          <ac:chgData name="Rocio Gonzalez Colcerasa" userId="" providerId="" clId="Web-{4EFDA420-3128-4F7D-8D81-1B39A2CEDD12}" dt="2022-03-08T14:58:35.225" v="379" actId="1076"/>
          <ac:spMkLst>
            <pc:docMk/>
            <pc:sldMk cId="2666869957" sldId="328"/>
            <ac:spMk id="2" creationId="{E9BDCBC4-CE65-4959-AB96-2579B1AECCA9}"/>
          </ac:spMkLst>
        </pc:spChg>
      </pc:sldChg>
      <pc:sldChg chg="modSp">
        <pc:chgData name="Rocio Gonzalez Colcerasa" userId="" providerId="" clId="Web-{4EFDA420-3128-4F7D-8D81-1B39A2CEDD12}" dt="2022-03-08T14:57:11.412" v="377"/>
        <pc:sldMkLst>
          <pc:docMk/>
          <pc:sldMk cId="1325098615" sldId="330"/>
        </pc:sldMkLst>
        <pc:spChg chg="mod">
          <ac:chgData name="Rocio Gonzalez Colcerasa" userId="" providerId="" clId="Web-{4EFDA420-3128-4F7D-8D81-1B39A2CEDD12}" dt="2022-03-08T14:55:31.926" v="369" actId="1076"/>
          <ac:spMkLst>
            <pc:docMk/>
            <pc:sldMk cId="1325098615" sldId="330"/>
            <ac:spMk id="12" creationId="{C24658A3-F606-419F-964B-3A4645AE5879}"/>
          </ac:spMkLst>
        </pc:spChg>
        <pc:graphicFrameChg chg="mod modGraphic">
          <ac:chgData name="Rocio Gonzalez Colcerasa" userId="" providerId="" clId="Web-{4EFDA420-3128-4F7D-8D81-1B39A2CEDD12}" dt="2022-03-08T14:57:11.412" v="377"/>
          <ac:graphicFrameMkLst>
            <pc:docMk/>
            <pc:sldMk cId="1325098615" sldId="330"/>
            <ac:graphicFrameMk id="10" creationId="{B3D9BD1C-F8EF-457B-AC95-66B8F15C7E4B}"/>
          </ac:graphicFrameMkLst>
        </pc:graphicFrameChg>
        <pc:picChg chg="mod">
          <ac:chgData name="Rocio Gonzalez Colcerasa" userId="" providerId="" clId="Web-{4EFDA420-3128-4F7D-8D81-1B39A2CEDD12}" dt="2022-03-08T14:55:21.223" v="368" actId="1076"/>
          <ac:picMkLst>
            <pc:docMk/>
            <pc:sldMk cId="1325098615" sldId="330"/>
            <ac:picMk id="13" creationId="{943C7476-AF5D-48FB-AC51-73294C2E817F}"/>
          </ac:picMkLst>
        </pc:picChg>
        <pc:picChg chg="mod">
          <ac:chgData name="Rocio Gonzalez Colcerasa" userId="" providerId="" clId="Web-{4EFDA420-3128-4F7D-8D81-1B39A2CEDD12}" dt="2022-03-08T14:55:16.958" v="367" actId="1076"/>
          <ac:picMkLst>
            <pc:docMk/>
            <pc:sldMk cId="1325098615" sldId="330"/>
            <ac:picMk id="14" creationId="{172D0259-71EE-4144-8313-BBD60CA08F13}"/>
          </ac:picMkLst>
        </pc:picChg>
      </pc:sldChg>
    </pc:docChg>
  </pc:docChgLst>
  <pc:docChgLst>
    <pc:chgData name="v.colella@ibm.com" clId="Web-{1127AD81-AEFE-4F36-9885-D79D734A46B4}"/>
    <pc:docChg chg="modSld">
      <pc:chgData name="v.colella@ibm.com" userId="" providerId="" clId="Web-{1127AD81-AEFE-4F36-9885-D79D734A46B4}" dt="2022-03-10T15:34:29.142" v="29"/>
      <pc:docMkLst>
        <pc:docMk/>
      </pc:docMkLst>
      <pc:sldChg chg="addSp modSp">
        <pc:chgData name="v.colella@ibm.com" userId="" providerId="" clId="Web-{1127AD81-AEFE-4F36-9885-D79D734A46B4}" dt="2022-03-10T15:24:08.542" v="26" actId="1076"/>
        <pc:sldMkLst>
          <pc:docMk/>
          <pc:sldMk cId="550993762" sldId="325"/>
        </pc:sldMkLst>
        <pc:spChg chg="mod">
          <ac:chgData name="v.colella@ibm.com" userId="" providerId="" clId="Web-{1127AD81-AEFE-4F36-9885-D79D734A46B4}" dt="2022-03-10T15:24:08.542" v="26" actId="1076"/>
          <ac:spMkLst>
            <pc:docMk/>
            <pc:sldMk cId="550993762" sldId="325"/>
            <ac:spMk id="679" creationId="{00000000-0000-0000-0000-000000000000}"/>
          </ac:spMkLst>
        </pc:spChg>
        <pc:picChg chg="add mod">
          <ac:chgData name="v.colella@ibm.com" userId="" providerId="" clId="Web-{1127AD81-AEFE-4F36-9885-D79D734A46B4}" dt="2022-03-10T15:11:44.441" v="24" actId="1076"/>
          <ac:picMkLst>
            <pc:docMk/>
            <pc:sldMk cId="550993762" sldId="325"/>
            <ac:picMk id="2" creationId="{96C19085-FA16-4145-9639-E0595FB4B0E5}"/>
          </ac:picMkLst>
        </pc:picChg>
      </pc:sldChg>
      <pc:sldChg chg="addSp delSp modSp addCm">
        <pc:chgData name="v.colella@ibm.com" userId="" providerId="" clId="Web-{1127AD81-AEFE-4F36-9885-D79D734A46B4}" dt="2022-03-10T15:34:29.142" v="29"/>
        <pc:sldMkLst>
          <pc:docMk/>
          <pc:sldMk cId="2666869957" sldId="328"/>
        </pc:sldMkLst>
        <pc:picChg chg="add mod">
          <ac:chgData name="v.colella@ibm.com" userId="" providerId="" clId="Web-{1127AD81-AEFE-4F36-9885-D79D734A46B4}" dt="2022-03-10T12:16:23.977" v="6" actId="1076"/>
          <ac:picMkLst>
            <pc:docMk/>
            <pc:sldMk cId="2666869957" sldId="328"/>
            <ac:picMk id="4" creationId="{4F1C52BE-A811-482A-A242-415C0089B09A}"/>
          </ac:picMkLst>
        </pc:picChg>
        <pc:picChg chg="del">
          <ac:chgData name="v.colella@ibm.com" userId="" providerId="" clId="Web-{1127AD81-AEFE-4F36-9885-D79D734A46B4}" dt="2022-03-10T12:16:04.915" v="0"/>
          <ac:picMkLst>
            <pc:docMk/>
            <pc:sldMk cId="2666869957" sldId="328"/>
            <ac:picMk id="7" creationId="{1A37D841-9EE6-42B5-99A8-839531C9A4D1}"/>
          </ac:picMkLst>
        </pc:picChg>
      </pc:sldChg>
      <pc:sldChg chg="addCm">
        <pc:chgData name="v.colella@ibm.com" userId="" providerId="" clId="Web-{1127AD81-AEFE-4F36-9885-D79D734A46B4}" dt="2022-03-10T15:33:21.126" v="27"/>
        <pc:sldMkLst>
          <pc:docMk/>
          <pc:sldMk cId="2542822008" sldId="331"/>
        </pc:sldMkLst>
      </pc:sldChg>
      <pc:sldChg chg="addCm">
        <pc:chgData name="v.colella@ibm.com" userId="" providerId="" clId="Web-{1127AD81-AEFE-4F36-9885-D79D734A46B4}" dt="2022-03-10T15:34:02.657" v="28"/>
        <pc:sldMkLst>
          <pc:docMk/>
          <pc:sldMk cId="2140239415" sldId="332"/>
        </pc:sldMkLst>
      </pc:sldChg>
      <pc:sldChg chg="addSp modSp">
        <pc:chgData name="v.colella@ibm.com" userId="" providerId="" clId="Web-{1127AD81-AEFE-4F36-9885-D79D734A46B4}" dt="2022-03-10T14:22:04.521" v="19" actId="14100"/>
        <pc:sldMkLst>
          <pc:docMk/>
          <pc:sldMk cId="3629181353" sldId="335"/>
        </pc:sldMkLst>
        <pc:picChg chg="add mod">
          <ac:chgData name="v.colella@ibm.com" userId="" providerId="" clId="Web-{1127AD81-AEFE-4F36-9885-D79D734A46B4}" dt="2022-03-10T14:22:04.521" v="19" actId="14100"/>
          <ac:picMkLst>
            <pc:docMk/>
            <pc:sldMk cId="3629181353" sldId="335"/>
            <ac:picMk id="3" creationId="{8B7F6F79-92EF-470E-8FF4-E828888D926D}"/>
          </ac:picMkLst>
        </pc:picChg>
        <pc:picChg chg="add mod">
          <ac:chgData name="v.colella@ibm.com" userId="" providerId="" clId="Web-{1127AD81-AEFE-4F36-9885-D79D734A46B4}" dt="2022-03-10T14:21:56.990" v="17" actId="14100"/>
          <ac:picMkLst>
            <pc:docMk/>
            <pc:sldMk cId="3629181353" sldId="335"/>
            <ac:picMk id="4" creationId="{FD7093E8-5AF9-4E40-9593-35DBAE3A255F}"/>
          </ac:picMkLst>
        </pc:picChg>
      </pc:sldChg>
    </pc:docChg>
  </pc:docChgLst>
  <pc:docChgLst>
    <pc:chgData name="Rocio Gonzalez Colcerasa" clId="Web-{AF268469-7EF2-4C3D-875B-D94D686CDE49}"/>
    <pc:docChg chg="addSld delSld modSld">
      <pc:chgData name="Rocio Gonzalez Colcerasa" userId="" providerId="" clId="Web-{AF268469-7EF2-4C3D-875B-D94D686CDE49}" dt="2022-03-10T13:40:50.333" v="541"/>
      <pc:docMkLst>
        <pc:docMk/>
      </pc:docMkLst>
      <pc:sldChg chg="modTransition">
        <pc:chgData name="Rocio Gonzalez Colcerasa" userId="" providerId="" clId="Web-{AF268469-7EF2-4C3D-875B-D94D686CDE49}" dt="2022-03-10T12:47:02.037" v="224"/>
        <pc:sldMkLst>
          <pc:docMk/>
          <pc:sldMk cId="0" sldId="256"/>
        </pc:sldMkLst>
      </pc:sldChg>
      <pc:sldChg chg="modTransition">
        <pc:chgData name="Rocio Gonzalez Colcerasa" userId="" providerId="" clId="Web-{AF268469-7EF2-4C3D-875B-D94D686CDE49}" dt="2022-03-10T12:50:43.042" v="259"/>
        <pc:sldMkLst>
          <pc:docMk/>
          <pc:sldMk cId="0" sldId="258"/>
        </pc:sldMkLst>
      </pc:sldChg>
      <pc:sldChg chg="modTransition addAnim delAnim modAnim">
        <pc:chgData name="Rocio Gonzalez Colcerasa" userId="" providerId="" clId="Web-{AF268469-7EF2-4C3D-875B-D94D686CDE49}" dt="2022-03-10T12:36:11.381" v="158"/>
        <pc:sldMkLst>
          <pc:docMk/>
          <pc:sldMk cId="0" sldId="259"/>
        </pc:sldMkLst>
      </pc:sldChg>
      <pc:sldChg chg="modSp modTransition">
        <pc:chgData name="Rocio Gonzalez Colcerasa" userId="" providerId="" clId="Web-{AF268469-7EF2-4C3D-875B-D94D686CDE49}" dt="2022-03-10T12:50:46.948" v="260"/>
        <pc:sldMkLst>
          <pc:docMk/>
          <pc:sldMk cId="0" sldId="261"/>
        </pc:sldMkLst>
        <pc:spChg chg="mod">
          <ac:chgData name="Rocio Gonzalez Colcerasa" userId="" providerId="" clId="Web-{AF268469-7EF2-4C3D-875B-D94D686CDE49}" dt="2022-03-10T12:45:52.801" v="220" actId="14100"/>
          <ac:spMkLst>
            <pc:docMk/>
            <pc:sldMk cId="0" sldId="261"/>
            <ac:spMk id="453" creationId="{00000000-0000-0000-0000-000000000000}"/>
          </ac:spMkLst>
        </pc:spChg>
        <pc:spChg chg="mod">
          <ac:chgData name="Rocio Gonzalez Colcerasa" userId="" providerId="" clId="Web-{AF268469-7EF2-4C3D-875B-D94D686CDE49}" dt="2022-03-10T12:46:15.114" v="223" actId="14100"/>
          <ac:spMkLst>
            <pc:docMk/>
            <pc:sldMk cId="0" sldId="261"/>
            <ac:spMk id="454" creationId="{00000000-0000-0000-0000-000000000000}"/>
          </ac:spMkLst>
        </pc:spChg>
      </pc:sldChg>
      <pc:sldChg chg="modTransition">
        <pc:chgData name="Rocio Gonzalez Colcerasa" userId="" providerId="" clId="Web-{AF268469-7EF2-4C3D-875B-D94D686CDE49}" dt="2022-03-10T13:03:30.185" v="353"/>
        <pc:sldMkLst>
          <pc:docMk/>
          <pc:sldMk cId="0" sldId="266"/>
        </pc:sldMkLst>
      </pc:sldChg>
      <pc:sldChg chg="del">
        <pc:chgData name="Rocio Gonzalez Colcerasa" userId="" providerId="" clId="Web-{AF268469-7EF2-4C3D-875B-D94D686CDE49}" dt="2022-03-10T12:23:43.253" v="154"/>
        <pc:sldMkLst>
          <pc:docMk/>
          <pc:sldMk cId="0" sldId="280"/>
        </pc:sldMkLst>
      </pc:sldChg>
      <pc:sldChg chg="modSp">
        <pc:chgData name="Rocio Gonzalez Colcerasa" userId="" providerId="" clId="Web-{AF268469-7EF2-4C3D-875B-D94D686CDE49}" dt="2022-03-10T13:34:43.262" v="509" actId="1076"/>
        <pc:sldMkLst>
          <pc:docMk/>
          <pc:sldMk cId="0" sldId="291"/>
        </pc:sldMkLst>
        <pc:spChg chg="mod">
          <ac:chgData name="Rocio Gonzalez Colcerasa" userId="" providerId="" clId="Web-{AF268469-7EF2-4C3D-875B-D94D686CDE49}" dt="2022-03-10T13:34:31.699" v="507" actId="1076"/>
          <ac:spMkLst>
            <pc:docMk/>
            <pc:sldMk cId="0" sldId="291"/>
            <ac:spMk id="15" creationId="{48BBE794-6A28-4B19-9D98-6711F4EE2985}"/>
          </ac:spMkLst>
        </pc:spChg>
        <pc:spChg chg="mod">
          <ac:chgData name="Rocio Gonzalez Colcerasa" userId="" providerId="" clId="Web-{AF268469-7EF2-4C3D-875B-D94D686CDE49}" dt="2022-03-10T13:34:21.339" v="505" actId="1076"/>
          <ac:spMkLst>
            <pc:docMk/>
            <pc:sldMk cId="0" sldId="291"/>
            <ac:spMk id="17" creationId="{B6FF2DE2-F254-443D-83D0-DE2B7B4A4A32}"/>
          </ac:spMkLst>
        </pc:spChg>
        <pc:spChg chg="mod">
          <ac:chgData name="Rocio Gonzalez Colcerasa" userId="" providerId="" clId="Web-{AF268469-7EF2-4C3D-875B-D94D686CDE49}" dt="2022-03-10T13:34:43.262" v="509" actId="1076"/>
          <ac:spMkLst>
            <pc:docMk/>
            <pc:sldMk cId="0" sldId="291"/>
            <ac:spMk id="1145" creationId="{00000000-0000-0000-0000-000000000000}"/>
          </ac:spMkLst>
        </pc:spChg>
        <pc:spChg chg="mod">
          <ac:chgData name="Rocio Gonzalez Colcerasa" userId="" providerId="" clId="Web-{AF268469-7EF2-4C3D-875B-D94D686CDE49}" dt="2022-03-10T13:34:25.355" v="506" actId="1076"/>
          <ac:spMkLst>
            <pc:docMk/>
            <pc:sldMk cId="0" sldId="291"/>
            <ac:spMk id="1158" creationId="{00000000-0000-0000-0000-000000000000}"/>
          </ac:spMkLst>
        </pc:spChg>
      </pc:sldChg>
      <pc:sldChg chg="modTransition addAnim modAnim">
        <pc:chgData name="Rocio Gonzalez Colcerasa" userId="" providerId="" clId="Web-{AF268469-7EF2-4C3D-875B-D94D686CDE49}" dt="2022-03-10T13:37:47.063" v="519"/>
        <pc:sldMkLst>
          <pc:docMk/>
          <pc:sldMk cId="1939901048" sldId="300"/>
        </pc:sldMkLst>
      </pc:sldChg>
      <pc:sldChg chg="addSp modSp modTransition addAnim modAnim">
        <pc:chgData name="Rocio Gonzalez Colcerasa" userId="" providerId="" clId="Web-{AF268469-7EF2-4C3D-875B-D94D686CDE49}" dt="2022-03-10T13:38:24.986" v="531"/>
        <pc:sldMkLst>
          <pc:docMk/>
          <pc:sldMk cId="439608507" sldId="303"/>
        </pc:sldMkLst>
        <pc:spChg chg="mod">
          <ac:chgData name="Rocio Gonzalez Colcerasa" userId="" providerId="" clId="Web-{AF268469-7EF2-4C3D-875B-D94D686CDE49}" dt="2022-03-10T12:20:36.030" v="147" actId="1076"/>
          <ac:spMkLst>
            <pc:docMk/>
            <pc:sldMk cId="439608507" sldId="303"/>
            <ac:spMk id="13" creationId="{BDD308BE-1364-4E43-BB1B-B549AE34D4D0}"/>
          </ac:spMkLst>
        </pc:spChg>
        <pc:spChg chg="mod">
          <ac:chgData name="Rocio Gonzalez Colcerasa" userId="" providerId="" clId="Web-{AF268469-7EF2-4C3D-875B-D94D686CDE49}" dt="2022-03-10T12:20:42.140" v="148" actId="1076"/>
          <ac:spMkLst>
            <pc:docMk/>
            <pc:sldMk cId="439608507" sldId="303"/>
            <ac:spMk id="14" creationId="{57361CE9-8554-4D36-B611-D461FBBFA073}"/>
          </ac:spMkLst>
        </pc:spChg>
        <pc:grpChg chg="add mod">
          <ac:chgData name="Rocio Gonzalez Colcerasa" userId="" providerId="" clId="Web-{AF268469-7EF2-4C3D-875B-D94D686CDE49}" dt="2022-03-10T12:20:48.765" v="150" actId="1076"/>
          <ac:grpSpMkLst>
            <pc:docMk/>
            <pc:sldMk cId="439608507" sldId="303"/>
            <ac:grpSpMk id="4" creationId="{50DFF01C-71DA-41D7-9A2D-ACF4AE0FA68C}"/>
          </ac:grpSpMkLst>
        </pc:grpChg>
      </pc:sldChg>
      <pc:sldChg chg="addSp delSp modSp modTransition addAnim modAnim">
        <pc:chgData name="Rocio Gonzalez Colcerasa" userId="" providerId="" clId="Web-{AF268469-7EF2-4C3D-875B-D94D686CDE49}" dt="2022-03-10T13:40:50.333" v="541"/>
        <pc:sldMkLst>
          <pc:docMk/>
          <pc:sldMk cId="987591437" sldId="305"/>
        </pc:sldMkLst>
        <pc:spChg chg="mod">
          <ac:chgData name="Rocio Gonzalez Colcerasa" userId="" providerId="" clId="Web-{AF268469-7EF2-4C3D-875B-D94D686CDE49}" dt="2022-03-10T12:53:54.984" v="261" actId="1076"/>
          <ac:spMkLst>
            <pc:docMk/>
            <pc:sldMk cId="987591437" sldId="305"/>
            <ac:spMk id="3" creationId="{D77C5CDB-46A6-4751-B2B2-706260E230BB}"/>
          </ac:spMkLst>
        </pc:spChg>
        <pc:spChg chg="add del">
          <ac:chgData name="Rocio Gonzalez Colcerasa" userId="" providerId="" clId="Web-{AF268469-7EF2-4C3D-875B-D94D686CDE49}" dt="2022-03-10T13:40:50.333" v="541"/>
          <ac:spMkLst>
            <pc:docMk/>
            <pc:sldMk cId="987591437" sldId="305"/>
            <ac:spMk id="8" creationId="{738032F2-EB3A-464D-A7FB-A835D5017979}"/>
          </ac:spMkLst>
        </pc:spChg>
        <pc:spChg chg="add mod">
          <ac:chgData name="Rocio Gonzalez Colcerasa" userId="" providerId="" clId="Web-{AF268469-7EF2-4C3D-875B-D94D686CDE49}" dt="2022-03-10T12:43:33.344" v="194" actId="1076"/>
          <ac:spMkLst>
            <pc:docMk/>
            <pc:sldMk cId="987591437" sldId="305"/>
            <ac:spMk id="9" creationId="{262C1CF8-77EA-4365-911F-7D23999D9417}"/>
          </ac:spMkLst>
        </pc:spChg>
        <pc:spChg chg="mod">
          <ac:chgData name="Rocio Gonzalez Colcerasa" userId="" providerId="" clId="Web-{AF268469-7EF2-4C3D-875B-D94D686CDE49}" dt="2022-03-10T12:53:59.031" v="262" actId="1076"/>
          <ac:spMkLst>
            <pc:docMk/>
            <pc:sldMk cId="987591437" sldId="305"/>
            <ac:spMk id="10" creationId="{A5010339-724E-449B-858E-6EDE80F20267}"/>
          </ac:spMkLst>
        </pc:spChg>
        <pc:spChg chg="mod">
          <ac:chgData name="Rocio Gonzalez Colcerasa" userId="" providerId="" clId="Web-{AF268469-7EF2-4C3D-875B-D94D686CDE49}" dt="2022-03-10T12:44:00.626" v="198" actId="1076"/>
          <ac:spMkLst>
            <pc:docMk/>
            <pc:sldMk cId="987591437" sldId="305"/>
            <ac:spMk id="12" creationId="{2D3DC9F9-1DD9-4F19-AB81-47D276BF2529}"/>
          </ac:spMkLst>
        </pc:spChg>
        <pc:spChg chg="add mod">
          <ac:chgData name="Rocio Gonzalez Colcerasa" userId="" providerId="" clId="Web-{AF268469-7EF2-4C3D-875B-D94D686CDE49}" dt="2022-03-10T12:43:53.126" v="197" actId="1076"/>
          <ac:spMkLst>
            <pc:docMk/>
            <pc:sldMk cId="987591437" sldId="305"/>
            <ac:spMk id="13" creationId="{2EC872A3-A7E8-4E09-93F7-425307800542}"/>
          </ac:spMkLst>
        </pc:spChg>
        <pc:grpChg chg="add">
          <ac:chgData name="Rocio Gonzalez Colcerasa" userId="" providerId="" clId="Web-{AF268469-7EF2-4C3D-875B-D94D686CDE49}" dt="2022-03-10T13:38:47.205" v="536"/>
          <ac:grpSpMkLst>
            <pc:docMk/>
            <pc:sldMk cId="987591437" sldId="305"/>
            <ac:grpSpMk id="11" creationId="{AE21CAEC-1F71-457D-9D27-8E6306475245}"/>
          </ac:grpSpMkLst>
        </pc:grpChg>
        <pc:picChg chg="mod">
          <ac:chgData name="Rocio Gonzalez Colcerasa" userId="" providerId="" clId="Web-{AF268469-7EF2-4C3D-875B-D94D686CDE49}" dt="2022-03-10T12:54:05.719" v="263" actId="1076"/>
          <ac:picMkLst>
            <pc:docMk/>
            <pc:sldMk cId="987591437" sldId="305"/>
            <ac:picMk id="2" creationId="{A0B65D08-4461-4E41-AF6A-2C726F8D1EAE}"/>
          </ac:picMkLst>
        </pc:picChg>
        <pc:picChg chg="mod">
          <ac:chgData name="Rocio Gonzalez Colcerasa" userId="" providerId="" clId="Web-{AF268469-7EF2-4C3D-875B-D94D686CDE49}" dt="2022-03-10T12:42:29.546" v="171" actId="1076"/>
          <ac:picMkLst>
            <pc:docMk/>
            <pc:sldMk cId="987591437" sldId="305"/>
            <ac:picMk id="5" creationId="{E27B4E50-17AD-4CC2-8744-6AA0724096CD}"/>
          </ac:picMkLst>
        </pc:picChg>
        <pc:picChg chg="add mod modCrop">
          <ac:chgData name="Rocio Gonzalez Colcerasa" userId="" providerId="" clId="Web-{AF268469-7EF2-4C3D-875B-D94D686CDE49}" dt="2022-03-10T12:43:23.547" v="192" actId="14100"/>
          <ac:picMkLst>
            <pc:docMk/>
            <pc:sldMk cId="987591437" sldId="305"/>
            <ac:picMk id="6" creationId="{6F40F1AE-0815-48EB-B430-098B6EEC27ED}"/>
          </ac:picMkLst>
        </pc:picChg>
      </pc:sldChg>
      <pc:sldChg chg="modTransition">
        <pc:chgData name="Rocio Gonzalez Colcerasa" userId="" providerId="" clId="Web-{AF268469-7EF2-4C3D-875B-D94D686CDE49}" dt="2022-03-10T13:03:42.358" v="356"/>
        <pc:sldMkLst>
          <pc:docMk/>
          <pc:sldMk cId="1765252240" sldId="311"/>
        </pc:sldMkLst>
      </pc:sldChg>
      <pc:sldChg chg="addSp delSp modSp addAnim modAnim">
        <pc:chgData name="Rocio Gonzalez Colcerasa" userId="" providerId="" clId="Web-{AF268469-7EF2-4C3D-875B-D94D686CDE49}" dt="2022-03-10T12:57:15.098" v="313"/>
        <pc:sldMkLst>
          <pc:docMk/>
          <pc:sldMk cId="2938189198" sldId="313"/>
        </pc:sldMkLst>
        <pc:spChg chg="add del">
          <ac:chgData name="Rocio Gonzalez Colcerasa" userId="" providerId="" clId="Web-{AF268469-7EF2-4C3D-875B-D94D686CDE49}" dt="2022-03-10T12:56:41.941" v="303"/>
          <ac:spMkLst>
            <pc:docMk/>
            <pc:sldMk cId="2938189198" sldId="313"/>
            <ac:spMk id="4" creationId="{0A418E12-DE88-4BC6-B9FB-E901680D1F67}"/>
          </ac:spMkLst>
        </pc:spChg>
        <pc:spChg chg="mod">
          <ac:chgData name="Rocio Gonzalez Colcerasa" userId="" providerId="" clId="Web-{AF268469-7EF2-4C3D-875B-D94D686CDE49}" dt="2022-03-10T12:56:49.817" v="305" actId="1076"/>
          <ac:spMkLst>
            <pc:docMk/>
            <pc:sldMk cId="2938189198" sldId="313"/>
            <ac:spMk id="6" creationId="{C84DE904-D4CA-475D-BB06-65C66087D23E}"/>
          </ac:spMkLst>
        </pc:spChg>
        <pc:spChg chg="add mod">
          <ac:chgData name="Rocio Gonzalez Colcerasa" userId="" providerId="" clId="Web-{AF268469-7EF2-4C3D-875B-D94D686CDE49}" dt="2022-03-10T12:56:56.301" v="307" actId="1076"/>
          <ac:spMkLst>
            <pc:docMk/>
            <pc:sldMk cId="2938189198" sldId="313"/>
            <ac:spMk id="11" creationId="{0306ADEF-11B7-42AF-AFB7-692E268D7AE5}"/>
          </ac:spMkLst>
        </pc:spChg>
        <pc:spChg chg="add mod">
          <ac:chgData name="Rocio Gonzalez Colcerasa" userId="" providerId="" clId="Web-{AF268469-7EF2-4C3D-875B-D94D686CDE49}" dt="2022-03-10T12:56:52.660" v="306" actId="1076"/>
          <ac:spMkLst>
            <pc:docMk/>
            <pc:sldMk cId="2938189198" sldId="313"/>
            <ac:spMk id="12" creationId="{DC335074-138C-4E93-96F5-EC616A352C72}"/>
          </ac:spMkLst>
        </pc:spChg>
        <pc:spChg chg="add del mod">
          <ac:chgData name="Rocio Gonzalez Colcerasa" userId="" providerId="" clId="Web-{AF268469-7EF2-4C3D-875B-D94D686CDE49}" dt="2022-03-10T12:56:40.441" v="302"/>
          <ac:spMkLst>
            <pc:docMk/>
            <pc:sldMk cId="2938189198" sldId="313"/>
            <ac:spMk id="13" creationId="{1B2BC8C9-8E10-420E-87C9-D777A1612FA9}"/>
          </ac:spMkLst>
        </pc:spChg>
        <pc:spChg chg="add mod">
          <ac:chgData name="Rocio Gonzalez Colcerasa" userId="" providerId="" clId="Web-{AF268469-7EF2-4C3D-875B-D94D686CDE49}" dt="2022-03-10T12:57:03.411" v="309" actId="1076"/>
          <ac:spMkLst>
            <pc:docMk/>
            <pc:sldMk cId="2938189198" sldId="313"/>
            <ac:spMk id="14" creationId="{2AB862F5-4409-4965-8758-DC881DB682BB}"/>
          </ac:spMkLst>
        </pc:spChg>
        <pc:spChg chg="del mod">
          <ac:chgData name="Rocio Gonzalez Colcerasa" userId="" providerId="" clId="Web-{AF268469-7EF2-4C3D-875B-D94D686CDE49}" dt="2022-03-10T12:56:38.801" v="301"/>
          <ac:spMkLst>
            <pc:docMk/>
            <pc:sldMk cId="2938189198" sldId="313"/>
            <ac:spMk id="18" creationId="{77B315C0-0BE6-430E-9DDB-88382028CF5E}"/>
          </ac:spMkLst>
        </pc:spChg>
        <pc:spChg chg="del mod">
          <ac:chgData name="Rocio Gonzalez Colcerasa" userId="" providerId="" clId="Web-{AF268469-7EF2-4C3D-875B-D94D686CDE49}" dt="2022-03-10T12:56:36.644" v="300"/>
          <ac:spMkLst>
            <pc:docMk/>
            <pc:sldMk cId="2938189198" sldId="313"/>
            <ac:spMk id="19" creationId="{2B4F1283-6569-4836-B07A-41A630FEE4DE}"/>
          </ac:spMkLst>
        </pc:spChg>
        <pc:spChg chg="del mod">
          <ac:chgData name="Rocio Gonzalez Colcerasa" userId="" providerId="" clId="Web-{AF268469-7EF2-4C3D-875B-D94D686CDE49}" dt="2022-03-10T12:56:34.801" v="299"/>
          <ac:spMkLst>
            <pc:docMk/>
            <pc:sldMk cId="2938189198" sldId="313"/>
            <ac:spMk id="22" creationId="{9168C972-360C-4971-936F-4029A5162149}"/>
          </ac:spMkLst>
        </pc:spChg>
        <pc:grpChg chg="add">
          <ac:chgData name="Rocio Gonzalez Colcerasa" userId="" providerId="" clId="Web-{AF268469-7EF2-4C3D-875B-D94D686CDE49}" dt="2022-03-10T12:57:10.473" v="310"/>
          <ac:grpSpMkLst>
            <pc:docMk/>
            <pc:sldMk cId="2938189198" sldId="313"/>
            <ac:grpSpMk id="3" creationId="{D4CDF87E-C4F6-42BF-AF92-337BACAC78DE}"/>
          </ac:grpSpMkLst>
        </pc:grpChg>
      </pc:sldChg>
      <pc:sldChg chg="modTransition addAnim modAnim">
        <pc:chgData name="Rocio Gonzalez Colcerasa" userId="" providerId="" clId="Web-{AF268469-7EF2-4C3D-875B-D94D686CDE49}" dt="2022-03-10T13:38:00.813" v="524"/>
        <pc:sldMkLst>
          <pc:docMk/>
          <pc:sldMk cId="3904522622" sldId="314"/>
        </pc:sldMkLst>
      </pc:sldChg>
      <pc:sldChg chg="addAnim modAnim">
        <pc:chgData name="Rocio Gonzalez Colcerasa" userId="" providerId="" clId="Web-{AF268469-7EF2-4C3D-875B-D94D686CDE49}" dt="2022-03-10T12:50:36.104" v="258"/>
        <pc:sldMkLst>
          <pc:docMk/>
          <pc:sldMk cId="550993762" sldId="325"/>
        </pc:sldMkLst>
      </pc:sldChg>
      <pc:sldChg chg="addSp delSp modSp modTransition addAnim delAnim modAnim">
        <pc:chgData name="Rocio Gonzalez Colcerasa" userId="" providerId="" clId="Web-{AF268469-7EF2-4C3D-875B-D94D686CDE49}" dt="2022-03-10T12:50:16.635" v="256"/>
        <pc:sldMkLst>
          <pc:docMk/>
          <pc:sldMk cId="3178043859" sldId="326"/>
        </pc:sldMkLst>
        <pc:spChg chg="del mod">
          <ac:chgData name="Rocio Gonzalez Colcerasa" userId="" providerId="" clId="Web-{AF268469-7EF2-4C3D-875B-D94D686CDE49}" dt="2022-03-10T12:49:11.102" v="240"/>
          <ac:spMkLst>
            <pc:docMk/>
            <pc:sldMk cId="3178043859" sldId="326"/>
            <ac:spMk id="18" creationId="{92548B4E-CEAE-4FD7-9739-CD182908B5D3}"/>
          </ac:spMkLst>
        </pc:spChg>
        <pc:spChg chg="mod topLvl">
          <ac:chgData name="Rocio Gonzalez Colcerasa" userId="" providerId="" clId="Web-{AF268469-7EF2-4C3D-875B-D94D686CDE49}" dt="2022-03-10T12:49:37.447" v="244" actId="1076"/>
          <ac:spMkLst>
            <pc:docMk/>
            <pc:sldMk cId="3178043859" sldId="326"/>
            <ac:spMk id="26" creationId="{C4DC594F-5FD0-4C77-B41E-9913398B3C78}"/>
          </ac:spMkLst>
        </pc:spChg>
        <pc:spChg chg="mod topLvl">
          <ac:chgData name="Rocio Gonzalez Colcerasa" userId="" providerId="" clId="Web-{AF268469-7EF2-4C3D-875B-D94D686CDE49}" dt="2022-03-10T12:50:04.291" v="252" actId="1076"/>
          <ac:spMkLst>
            <pc:docMk/>
            <pc:sldMk cId="3178043859" sldId="326"/>
            <ac:spMk id="27" creationId="{FB980AC4-857E-43E7-A44F-050E2FFAE6AD}"/>
          </ac:spMkLst>
        </pc:spChg>
        <pc:spChg chg="del">
          <ac:chgData name="Rocio Gonzalez Colcerasa" userId="" providerId="" clId="Web-{AF268469-7EF2-4C3D-875B-D94D686CDE49}" dt="2022-03-10T12:49:43.103" v="246"/>
          <ac:spMkLst>
            <pc:docMk/>
            <pc:sldMk cId="3178043859" sldId="326"/>
            <ac:spMk id="30" creationId="{BCEAA3E0-C7AA-4214-9407-25F78CF92378}"/>
          </ac:spMkLst>
        </pc:spChg>
        <pc:grpChg chg="add del topLvl">
          <ac:chgData name="Rocio Gonzalez Colcerasa" userId="" providerId="" clId="Web-{AF268469-7EF2-4C3D-875B-D94D686CDE49}" dt="2022-03-10T12:49:45.791" v="247"/>
          <ac:grpSpMkLst>
            <pc:docMk/>
            <pc:sldMk cId="3178043859" sldId="326"/>
            <ac:grpSpMk id="5" creationId="{D685FA2A-7921-4AB7-BDB6-E77810CB67BB}"/>
          </ac:grpSpMkLst>
        </pc:grpChg>
        <pc:grpChg chg="add del">
          <ac:chgData name="Rocio Gonzalez Colcerasa" userId="" providerId="" clId="Web-{AF268469-7EF2-4C3D-875B-D94D686CDE49}" dt="2022-03-10T12:48:52.243" v="237"/>
          <ac:grpSpMkLst>
            <pc:docMk/>
            <pc:sldMk cId="3178043859" sldId="326"/>
            <ac:grpSpMk id="6" creationId="{B327A509-FC85-4502-9E74-AD1DB769D1FB}"/>
          </ac:grpSpMkLst>
        </pc:grpChg>
        <pc:grpChg chg="add">
          <ac:chgData name="Rocio Gonzalez Colcerasa" userId="" providerId="" clId="Web-{AF268469-7EF2-4C3D-875B-D94D686CDE49}" dt="2022-03-10T12:50:09.557" v="253"/>
          <ac:grpSpMkLst>
            <pc:docMk/>
            <pc:sldMk cId="3178043859" sldId="326"/>
            <ac:grpSpMk id="7" creationId="{B118C094-9689-4B36-917C-AA23F8577C07}"/>
          </ac:grpSpMkLst>
        </pc:grpChg>
      </pc:sldChg>
      <pc:sldChg chg="addSp modTransition addAnim modAnim addCm">
        <pc:chgData name="Rocio Gonzalez Colcerasa" userId="" providerId="" clId="Web-{AF268469-7EF2-4C3D-875B-D94D686CDE49}" dt="2022-03-10T13:11:18.806" v="368"/>
        <pc:sldMkLst>
          <pc:docMk/>
          <pc:sldMk cId="2666869957" sldId="328"/>
        </pc:sldMkLst>
        <pc:grpChg chg="add">
          <ac:chgData name="Rocio Gonzalez Colcerasa" userId="" providerId="" clId="Web-{AF268469-7EF2-4C3D-875B-D94D686CDE49}" dt="2022-03-10T13:11:14.400" v="365"/>
          <ac:grpSpMkLst>
            <pc:docMk/>
            <pc:sldMk cId="2666869957" sldId="328"/>
            <ac:grpSpMk id="5" creationId="{96285AE0-B852-481D-9658-D55810D764DC}"/>
          </ac:grpSpMkLst>
        </pc:grpChg>
      </pc:sldChg>
      <pc:sldChg chg="addSp modSp modTransition addAnim modAnim">
        <pc:chgData name="Rocio Gonzalez Colcerasa" userId="" providerId="" clId="Web-{AF268469-7EF2-4C3D-875B-D94D686CDE49}" dt="2022-03-10T13:07:04.987" v="360" actId="1076"/>
        <pc:sldMkLst>
          <pc:docMk/>
          <pc:sldMk cId="2542822008" sldId="331"/>
        </pc:sldMkLst>
        <pc:spChg chg="mod">
          <ac:chgData name="Rocio Gonzalez Colcerasa" userId="" providerId="" clId="Web-{AF268469-7EF2-4C3D-875B-D94D686CDE49}" dt="2022-03-10T12:06:22.510" v="96" actId="1076"/>
          <ac:spMkLst>
            <pc:docMk/>
            <pc:sldMk cId="2542822008" sldId="331"/>
            <ac:spMk id="101" creationId="{C6125ABB-34E6-4C4A-8A15-864725DA8304}"/>
          </ac:spMkLst>
        </pc:spChg>
        <pc:spChg chg="mod">
          <ac:chgData name="Rocio Gonzalez Colcerasa" userId="" providerId="" clId="Web-{AF268469-7EF2-4C3D-875B-D94D686CDE49}" dt="2022-03-10T12:08:41.763" v="104" actId="1076"/>
          <ac:spMkLst>
            <pc:docMk/>
            <pc:sldMk cId="2542822008" sldId="331"/>
            <ac:spMk id="102" creationId="{61668523-5781-412F-92D3-D4B504705A4A}"/>
          </ac:spMkLst>
        </pc:spChg>
        <pc:spChg chg="mod">
          <ac:chgData name="Rocio Gonzalez Colcerasa" userId="" providerId="" clId="Web-{AF268469-7EF2-4C3D-875B-D94D686CDE49}" dt="2022-03-10T13:07:04.987" v="360" actId="1076"/>
          <ac:spMkLst>
            <pc:docMk/>
            <pc:sldMk cId="2542822008" sldId="331"/>
            <ac:spMk id="105" creationId="{82A67E4D-0297-4877-862C-C2216DC85C1E}"/>
          </ac:spMkLst>
        </pc:spChg>
        <pc:grpChg chg="mod">
          <ac:chgData name="Rocio Gonzalez Colcerasa" userId="" providerId="" clId="Web-{AF268469-7EF2-4C3D-875B-D94D686CDE49}" dt="2022-03-10T12:58:20.944" v="326" actId="1076"/>
          <ac:grpSpMkLst>
            <pc:docMk/>
            <pc:sldMk cId="2542822008" sldId="331"/>
            <ac:grpSpMk id="9" creationId="{2519ABF5-2A24-4CEF-AB76-D93830F0B80B}"/>
          </ac:grpSpMkLst>
        </pc:grpChg>
        <pc:grpChg chg="mod">
          <ac:chgData name="Rocio Gonzalez Colcerasa" userId="" providerId="" clId="Web-{AF268469-7EF2-4C3D-875B-D94D686CDE49}" dt="2022-03-10T12:57:35.255" v="315" actId="1076"/>
          <ac:grpSpMkLst>
            <pc:docMk/>
            <pc:sldMk cId="2542822008" sldId="331"/>
            <ac:grpSpMk id="12" creationId="{2F22A522-4D1E-451C-8AB7-E6ECB22EE33F}"/>
          </ac:grpSpMkLst>
        </pc:grpChg>
        <pc:grpChg chg="add">
          <ac:chgData name="Rocio Gonzalez Colcerasa" userId="" providerId="" clId="Web-{AF268469-7EF2-4C3D-875B-D94D686CDE49}" dt="2022-03-10T12:58:38.272" v="327"/>
          <ac:grpSpMkLst>
            <pc:docMk/>
            <pc:sldMk cId="2542822008" sldId="331"/>
            <ac:grpSpMk id="16" creationId="{DA3D7A5D-B7A7-4941-92E0-E5DE9945E3D0}"/>
          </ac:grpSpMkLst>
        </pc:grpChg>
        <pc:cxnChg chg="mod">
          <ac:chgData name="Rocio Gonzalez Colcerasa" userId="" providerId="" clId="Web-{AF268469-7EF2-4C3D-875B-D94D686CDE49}" dt="2022-03-10T12:06:37.541" v="100" actId="1076"/>
          <ac:cxnSpMkLst>
            <pc:docMk/>
            <pc:sldMk cId="2542822008" sldId="331"/>
            <ac:cxnSpMk id="4" creationId="{7FC4C0E9-1BAC-4FD5-A9FE-5EA334DDD925}"/>
          </ac:cxnSpMkLst>
        </pc:cxnChg>
        <pc:cxnChg chg="mod">
          <ac:chgData name="Rocio Gonzalez Colcerasa" userId="" providerId="" clId="Web-{AF268469-7EF2-4C3D-875B-D94D686CDE49}" dt="2022-03-10T12:06:33.541" v="99" actId="1076"/>
          <ac:cxnSpMkLst>
            <pc:docMk/>
            <pc:sldMk cId="2542822008" sldId="331"/>
            <ac:cxnSpMk id="5" creationId="{4507F1EE-8AB6-4B94-A78A-3EAD0413E757}"/>
          </ac:cxnSpMkLst>
        </pc:cxnChg>
      </pc:sldChg>
      <pc:sldChg chg="addSp modSp modTransition addAnim modAnim delCm">
        <pc:chgData name="Rocio Gonzalez Colcerasa" userId="" providerId="" clId="Web-{AF268469-7EF2-4C3D-875B-D94D686CDE49}" dt="2022-03-10T13:32:05.773" v="500" actId="1076"/>
        <pc:sldMkLst>
          <pc:docMk/>
          <pc:sldMk cId="2140239415" sldId="332"/>
        </pc:sldMkLst>
        <pc:spChg chg="mod">
          <ac:chgData name="Rocio Gonzalez Colcerasa" userId="" providerId="" clId="Web-{AF268469-7EF2-4C3D-875B-D94D686CDE49}" dt="2022-03-10T12:11:17.032" v="121" actId="1076"/>
          <ac:spMkLst>
            <pc:docMk/>
            <pc:sldMk cId="2140239415" sldId="332"/>
            <ac:spMk id="2" creationId="{3C3A4373-C93E-4EF9-890A-4618783E44B8}"/>
          </ac:spMkLst>
        </pc:spChg>
        <pc:spChg chg="mod">
          <ac:chgData name="Rocio Gonzalez Colcerasa" userId="" providerId="" clId="Web-{AF268469-7EF2-4C3D-875B-D94D686CDE49}" dt="2022-03-10T13:31:58.633" v="499" actId="1076"/>
          <ac:spMkLst>
            <pc:docMk/>
            <pc:sldMk cId="2140239415" sldId="332"/>
            <ac:spMk id="3" creationId="{9053AC42-D4F6-43D8-A43F-4C4F9219B91F}"/>
          </ac:spMkLst>
        </pc:spChg>
        <pc:spChg chg="mod">
          <ac:chgData name="Rocio Gonzalez Colcerasa" userId="" providerId="" clId="Web-{AF268469-7EF2-4C3D-875B-D94D686CDE49}" dt="2022-03-10T12:11:22.689" v="122" actId="1076"/>
          <ac:spMkLst>
            <pc:docMk/>
            <pc:sldMk cId="2140239415" sldId="332"/>
            <ac:spMk id="6" creationId="{5083FAC8-46A9-49B4-BCBF-89D36CFA0E49}"/>
          </ac:spMkLst>
        </pc:spChg>
        <pc:spChg chg="add mod">
          <ac:chgData name="Rocio Gonzalez Colcerasa" userId="" providerId="" clId="Web-{AF268469-7EF2-4C3D-875B-D94D686CDE49}" dt="2022-03-10T12:13:13.395" v="131" actId="1076"/>
          <ac:spMkLst>
            <pc:docMk/>
            <pc:sldMk cId="2140239415" sldId="332"/>
            <ac:spMk id="7" creationId="{073E6C00-D005-43F3-B61F-1C181AAD8FF1}"/>
          </ac:spMkLst>
        </pc:spChg>
        <pc:spChg chg="add mod">
          <ac:chgData name="Rocio Gonzalez Colcerasa" userId="" providerId="" clId="Web-{AF268469-7EF2-4C3D-875B-D94D686CDE49}" dt="2022-03-10T13:32:05.773" v="500" actId="1076"/>
          <ac:spMkLst>
            <pc:docMk/>
            <pc:sldMk cId="2140239415" sldId="332"/>
            <ac:spMk id="9" creationId="{C5FC6939-F669-4C7B-826A-A4080713AC89}"/>
          </ac:spMkLst>
        </pc:spChg>
        <pc:spChg chg="mod">
          <ac:chgData name="Rocio Gonzalez Colcerasa" userId="" providerId="" clId="Web-{AF268469-7EF2-4C3D-875B-D94D686CDE49}" dt="2022-03-10T12:11:41.424" v="124" actId="1076"/>
          <ac:spMkLst>
            <pc:docMk/>
            <pc:sldMk cId="2140239415" sldId="332"/>
            <ac:spMk id="12" creationId="{49EE6408-24D6-4D54-B53B-03CC3E2E1449}"/>
          </ac:spMkLst>
        </pc:spChg>
        <pc:grpChg chg="add mod">
          <ac:chgData name="Rocio Gonzalez Colcerasa" userId="" providerId="" clId="Web-{AF268469-7EF2-4C3D-875B-D94D686CDE49}" dt="2022-03-10T12:20:26.108" v="146" actId="1076"/>
          <ac:grpSpMkLst>
            <pc:docMk/>
            <pc:sldMk cId="2140239415" sldId="332"/>
            <ac:grpSpMk id="13" creationId="{71AA0643-F4AE-4631-B91E-6BC7DC0ED689}"/>
          </ac:grpSpMkLst>
        </pc:grpChg>
        <pc:picChg chg="mod">
          <ac:chgData name="Rocio Gonzalez Colcerasa" userId="" providerId="" clId="Web-{AF268469-7EF2-4C3D-875B-D94D686CDE49}" dt="2022-03-10T12:11:01.454" v="118" actId="1076"/>
          <ac:picMkLst>
            <pc:docMk/>
            <pc:sldMk cId="2140239415" sldId="332"/>
            <ac:picMk id="11" creationId="{16769673-76D0-41F3-BA4F-77FC4DD2AE82}"/>
          </ac:picMkLst>
        </pc:picChg>
      </pc:sldChg>
      <pc:sldChg chg="addSp delSp modSp modTransition addAnim modAnim addCm">
        <pc:chgData name="Rocio Gonzalez Colcerasa" userId="" providerId="" clId="Web-{AF268469-7EF2-4C3D-875B-D94D686CDE49}" dt="2022-03-10T13:11:44.307" v="372"/>
        <pc:sldMkLst>
          <pc:docMk/>
          <pc:sldMk cId="580766847" sldId="333"/>
        </pc:sldMkLst>
        <pc:spChg chg="add del">
          <ac:chgData name="Rocio Gonzalez Colcerasa" userId="" providerId="" clId="Web-{AF268469-7EF2-4C3D-875B-D94D686CDE49}" dt="2022-03-10T12:14:27.865" v="141"/>
          <ac:spMkLst>
            <pc:docMk/>
            <pc:sldMk cId="580766847" sldId="333"/>
            <ac:spMk id="3" creationId="{A3A8FAEE-EF0C-4217-BC56-D557B3079CA6}"/>
          </ac:spMkLst>
        </pc:spChg>
        <pc:spChg chg="mod">
          <ac:chgData name="Rocio Gonzalez Colcerasa" userId="" providerId="" clId="Web-{AF268469-7EF2-4C3D-875B-D94D686CDE49}" dt="2022-03-10T12:21:54.048" v="152" actId="1076"/>
          <ac:spMkLst>
            <pc:docMk/>
            <pc:sldMk cId="580766847" sldId="333"/>
            <ac:spMk id="7" creationId="{00A53C10-98EF-4C9F-9B10-213546BC100D}"/>
          </ac:spMkLst>
        </pc:spChg>
        <pc:spChg chg="mod">
          <ac:chgData name="Rocio Gonzalez Colcerasa" userId="" providerId="" clId="Web-{AF268469-7EF2-4C3D-875B-D94D686CDE49}" dt="2022-03-10T12:54:26.251" v="265" actId="1076"/>
          <ac:spMkLst>
            <pc:docMk/>
            <pc:sldMk cId="580766847" sldId="333"/>
            <ac:spMk id="10" creationId="{C2D77091-9CDD-491C-9CAA-4DDCCB852D78}"/>
          </ac:spMkLst>
        </pc:spChg>
        <pc:grpChg chg="mod">
          <ac:chgData name="Rocio Gonzalez Colcerasa" userId="" providerId="" clId="Web-{AF268469-7EF2-4C3D-875B-D94D686CDE49}" dt="2022-03-10T12:54:31.907" v="266" actId="1076"/>
          <ac:grpSpMkLst>
            <pc:docMk/>
            <pc:sldMk cId="580766847" sldId="333"/>
            <ac:grpSpMk id="12" creationId="{40428AA5-972B-40A4-8BB0-E3CF12935F03}"/>
          </ac:grpSpMkLst>
        </pc:grpChg>
      </pc:sldChg>
      <pc:sldChg chg="addSp delSp modSp addCm">
        <pc:chgData name="Rocio Gonzalez Colcerasa" userId="" providerId="" clId="Web-{AF268469-7EF2-4C3D-875B-D94D686CDE49}" dt="2022-03-10T13:33:47.182" v="504" actId="14100"/>
        <pc:sldMkLst>
          <pc:docMk/>
          <pc:sldMk cId="1875586180" sldId="334"/>
        </pc:sldMkLst>
        <pc:spChg chg="mod">
          <ac:chgData name="Rocio Gonzalez Colcerasa" userId="" providerId="" clId="Web-{AF268469-7EF2-4C3D-875B-D94D686CDE49}" dt="2022-03-10T13:16:32.439" v="420" actId="1076"/>
          <ac:spMkLst>
            <pc:docMk/>
            <pc:sldMk cId="1875586180" sldId="334"/>
            <ac:spMk id="5" creationId="{5016D861-535F-49A6-B975-A01A380A50F0}"/>
          </ac:spMkLst>
        </pc:spChg>
        <pc:spChg chg="mod">
          <ac:chgData name="Rocio Gonzalez Colcerasa" userId="" providerId="" clId="Web-{AF268469-7EF2-4C3D-875B-D94D686CDE49}" dt="2022-03-10T13:28:56.753" v="496"/>
          <ac:spMkLst>
            <pc:docMk/>
            <pc:sldMk cId="1875586180" sldId="334"/>
            <ac:spMk id="6" creationId="{EF0E10E0-EBF5-44E3-A42D-674F0DCFF228}"/>
          </ac:spMkLst>
        </pc:spChg>
        <pc:spChg chg="mod">
          <ac:chgData name="Rocio Gonzalez Colcerasa" userId="" providerId="" clId="Web-{AF268469-7EF2-4C3D-875B-D94D686CDE49}" dt="2022-03-10T13:16:36.892" v="421" actId="1076"/>
          <ac:spMkLst>
            <pc:docMk/>
            <pc:sldMk cId="1875586180" sldId="334"/>
            <ac:spMk id="7" creationId="{7F762161-DD16-4228-80A2-2262CF478665}"/>
          </ac:spMkLst>
        </pc:spChg>
        <pc:spChg chg="mod">
          <ac:chgData name="Rocio Gonzalez Colcerasa" userId="" providerId="" clId="Web-{AF268469-7EF2-4C3D-875B-D94D686CDE49}" dt="2022-03-10T13:27:24.563" v="468" actId="14100"/>
          <ac:spMkLst>
            <pc:docMk/>
            <pc:sldMk cId="1875586180" sldId="334"/>
            <ac:spMk id="11" creationId="{7D912C17-A47E-48D2-8266-B28BDA15F501}"/>
          </ac:spMkLst>
        </pc:spChg>
        <pc:spChg chg="add mod">
          <ac:chgData name="Rocio Gonzalez Colcerasa" userId="" providerId="" clId="Web-{AF268469-7EF2-4C3D-875B-D94D686CDE49}" dt="2022-03-10T13:33:47.182" v="504" actId="14100"/>
          <ac:spMkLst>
            <pc:docMk/>
            <pc:sldMk cId="1875586180" sldId="334"/>
            <ac:spMk id="12" creationId="{40845DCB-76F3-4C51-AACC-D5AEE9BF9832}"/>
          </ac:spMkLst>
        </pc:spChg>
        <pc:picChg chg="del">
          <ac:chgData name="Rocio Gonzalez Colcerasa" userId="" providerId="" clId="Web-{AF268469-7EF2-4C3D-875B-D94D686CDE49}" dt="2022-03-10T13:22:33.572" v="428"/>
          <ac:picMkLst>
            <pc:docMk/>
            <pc:sldMk cId="1875586180" sldId="334"/>
            <ac:picMk id="2" creationId="{2BF815D7-7A40-406D-A6BA-5C9CD3C8D72A}"/>
          </ac:picMkLst>
        </pc:picChg>
        <pc:picChg chg="del">
          <ac:chgData name="Rocio Gonzalez Colcerasa" userId="" providerId="" clId="Web-{AF268469-7EF2-4C3D-875B-D94D686CDE49}" dt="2022-03-10T13:21:37.040" v="425"/>
          <ac:picMkLst>
            <pc:docMk/>
            <pc:sldMk cId="1875586180" sldId="334"/>
            <ac:picMk id="4" creationId="{3BE20CA1-E1BE-4DFD-88C5-A110B37D62D2}"/>
          </ac:picMkLst>
        </pc:picChg>
        <pc:picChg chg="add mod">
          <ac:chgData name="Rocio Gonzalez Colcerasa" userId="" providerId="" clId="Web-{AF268469-7EF2-4C3D-875B-D94D686CDE49}" dt="2022-03-10T13:22:58.088" v="436" actId="14100"/>
          <ac:picMkLst>
            <pc:docMk/>
            <pc:sldMk cId="1875586180" sldId="334"/>
            <ac:picMk id="8" creationId="{46D1C1F5-33A6-4400-8580-1B09E025170F}"/>
          </ac:picMkLst>
        </pc:picChg>
        <pc:picChg chg="add mod">
          <ac:chgData name="Rocio Gonzalez Colcerasa" userId="" providerId="" clId="Web-{AF268469-7EF2-4C3D-875B-D94D686CDE49}" dt="2022-03-10T13:23:07.792" v="438" actId="1076"/>
          <ac:picMkLst>
            <pc:docMk/>
            <pc:sldMk cId="1875586180" sldId="334"/>
            <ac:picMk id="10" creationId="{A656CA16-2FAD-4806-946D-6255AE2241A2}"/>
          </ac:picMkLst>
        </pc:picChg>
      </pc:sldChg>
      <pc:sldChg chg="modSp new modTransition">
        <pc:chgData name="Rocio Gonzalez Colcerasa" userId="" providerId="" clId="Web-{AF268469-7EF2-4C3D-875B-D94D686CDE49}" dt="2022-03-10T13:38:58.939" v="540"/>
        <pc:sldMkLst>
          <pc:docMk/>
          <pc:sldMk cId="3629181353" sldId="335"/>
        </pc:sldMkLst>
        <pc:spChg chg="mod">
          <ac:chgData name="Rocio Gonzalez Colcerasa" userId="" providerId="" clId="Web-{AF268469-7EF2-4C3D-875B-D94D686CDE49}" dt="2022-03-10T13:36:16.123" v="515" actId="20577"/>
          <ac:spMkLst>
            <pc:docMk/>
            <pc:sldMk cId="3629181353" sldId="335"/>
            <ac:spMk id="2" creationId="{65967478-98B1-47E7-87EA-5755D0D301E3}"/>
          </ac:spMkLst>
        </pc:spChg>
      </pc:sldChg>
    </pc:docChg>
  </pc:docChgLst>
  <pc:docChgLst>
    <pc:chgData name="Candela Nuñez" clId="Web-{492D3B9F-D5D0-4BE7-A909-4593291BF993}"/>
    <pc:docChg chg="addSld delSld modSld sldOrd">
      <pc:chgData name="Candela Nuñez" userId="" providerId="" clId="Web-{492D3B9F-D5D0-4BE7-A909-4593291BF993}" dt="2022-03-08T14:05:26.287" v="216"/>
      <pc:docMkLst>
        <pc:docMk/>
      </pc:docMkLst>
      <pc:sldChg chg="addSp modSp">
        <pc:chgData name="Candela Nuñez" userId="" providerId="" clId="Web-{492D3B9F-D5D0-4BE7-A909-4593291BF993}" dt="2022-03-08T13:16:07.961" v="18" actId="14100"/>
        <pc:sldMkLst>
          <pc:docMk/>
          <pc:sldMk cId="0" sldId="259"/>
        </pc:sldMkLst>
        <pc:spChg chg="mod">
          <ac:chgData name="Candela Nuñez" userId="" providerId="" clId="Web-{492D3B9F-D5D0-4BE7-A909-4593291BF993}" dt="2022-03-08T13:14:48.679" v="7" actId="20577"/>
          <ac:spMkLst>
            <pc:docMk/>
            <pc:sldMk cId="0" sldId="259"/>
            <ac:spMk id="439" creationId="{00000000-0000-0000-0000-000000000000}"/>
          </ac:spMkLst>
        </pc:spChg>
        <pc:spChg chg="mod">
          <ac:chgData name="Candela Nuñez" userId="" providerId="" clId="Web-{492D3B9F-D5D0-4BE7-A909-4593291BF993}" dt="2022-03-08T13:15:25.398" v="10" actId="1076"/>
          <ac:spMkLst>
            <pc:docMk/>
            <pc:sldMk cId="0" sldId="259"/>
            <ac:spMk id="440" creationId="{00000000-0000-0000-0000-000000000000}"/>
          </ac:spMkLst>
        </pc:spChg>
        <pc:cxnChg chg="add mod">
          <ac:chgData name="Candela Nuñez" userId="" providerId="" clId="Web-{492D3B9F-D5D0-4BE7-A909-4593291BF993}" dt="2022-03-08T13:16:07.961" v="18" actId="14100"/>
          <ac:cxnSpMkLst>
            <pc:docMk/>
            <pc:sldMk cId="0" sldId="259"/>
            <ac:cxnSpMk id="2" creationId="{A94CC574-1CAA-41B0-B0CA-213E59F2695E}"/>
          </ac:cxnSpMkLst>
        </pc:cxnChg>
      </pc:sldChg>
      <pc:sldChg chg="ord">
        <pc:chgData name="Candela Nuñez" userId="" providerId="" clId="Web-{492D3B9F-D5D0-4BE7-A909-4593291BF993}" dt="2022-03-08T13:20:55.558" v="27"/>
        <pc:sldMkLst>
          <pc:docMk/>
          <pc:sldMk cId="2596162955" sldId="310"/>
        </pc:sldMkLst>
      </pc:sldChg>
      <pc:sldChg chg="addSp delSp modSp ord">
        <pc:chgData name="Candela Nuñez" userId="" providerId="" clId="Web-{492D3B9F-D5D0-4BE7-A909-4593291BF993}" dt="2022-03-08T14:02:05.067" v="213"/>
        <pc:sldMkLst>
          <pc:docMk/>
          <pc:sldMk cId="2938189198" sldId="313"/>
        </pc:sldMkLst>
        <pc:spChg chg="add mod">
          <ac:chgData name="Candela Nuñez" userId="" providerId="" clId="Web-{492D3B9F-D5D0-4BE7-A909-4593291BF993}" dt="2022-03-08T14:02:05.067" v="213"/>
          <ac:spMkLst>
            <pc:docMk/>
            <pc:sldMk cId="2938189198" sldId="313"/>
            <ac:spMk id="3" creationId="{9F8BFD18-3937-4058-9536-7CF8388C4E36}"/>
          </ac:spMkLst>
        </pc:spChg>
        <pc:spChg chg="mod">
          <ac:chgData name="Candela Nuñez" userId="" providerId="" clId="Web-{492D3B9F-D5D0-4BE7-A909-4593291BF993}" dt="2022-03-08T14:02:01.895" v="212" actId="20577"/>
          <ac:spMkLst>
            <pc:docMk/>
            <pc:sldMk cId="2938189198" sldId="313"/>
            <ac:spMk id="439" creationId="{00000000-0000-0000-0000-000000000000}"/>
          </ac:spMkLst>
        </pc:spChg>
        <pc:spChg chg="del">
          <ac:chgData name="Candela Nuñez" userId="" providerId="" clId="Web-{492D3B9F-D5D0-4BE7-A909-4593291BF993}" dt="2022-03-08T14:02:05.067" v="213"/>
          <ac:spMkLst>
            <pc:docMk/>
            <pc:sldMk cId="2938189198" sldId="313"/>
            <ac:spMk id="440" creationId="{00000000-0000-0000-0000-000000000000}"/>
          </ac:spMkLst>
        </pc:spChg>
      </pc:sldChg>
      <pc:sldChg chg="addSp delSp modSp add ord replId">
        <pc:chgData name="Candela Nuñez" userId="" providerId="" clId="Web-{492D3B9F-D5D0-4BE7-A909-4593291BF993}" dt="2022-03-08T13:32:00.346" v="29"/>
        <pc:sldMkLst>
          <pc:docMk/>
          <pc:sldMk cId="687144487" sldId="324"/>
        </pc:sldMkLst>
        <pc:spChg chg="add mod">
          <ac:chgData name="Candela Nuñez" userId="" providerId="" clId="Web-{492D3B9F-D5D0-4BE7-A909-4593291BF993}" dt="2022-03-08T13:20:24.323" v="26"/>
          <ac:spMkLst>
            <pc:docMk/>
            <pc:sldMk cId="687144487" sldId="324"/>
            <ac:spMk id="3" creationId="{DA9871B3-2D80-446F-9A01-3E8502EE21F8}"/>
          </ac:spMkLst>
        </pc:spChg>
        <pc:spChg chg="mod">
          <ac:chgData name="Candela Nuñez" userId="" providerId="" clId="Web-{492D3B9F-D5D0-4BE7-A909-4593291BF993}" dt="2022-03-08T13:17:04.946" v="24" actId="20577"/>
          <ac:spMkLst>
            <pc:docMk/>
            <pc:sldMk cId="687144487" sldId="324"/>
            <ac:spMk id="439" creationId="{00000000-0000-0000-0000-000000000000}"/>
          </ac:spMkLst>
        </pc:spChg>
        <pc:spChg chg="del mod">
          <ac:chgData name="Candela Nuñez" userId="" providerId="" clId="Web-{492D3B9F-D5D0-4BE7-A909-4593291BF993}" dt="2022-03-08T13:20:24.323" v="26"/>
          <ac:spMkLst>
            <pc:docMk/>
            <pc:sldMk cId="687144487" sldId="324"/>
            <ac:spMk id="440" creationId="{00000000-0000-0000-0000-000000000000}"/>
          </ac:spMkLst>
        </pc:spChg>
      </pc:sldChg>
      <pc:sldChg chg="addSp delSp modSp add ord replId">
        <pc:chgData name="Candela Nuñez" userId="" providerId="" clId="Web-{492D3B9F-D5D0-4BE7-A909-4593291BF993}" dt="2022-03-08T14:05:26.287" v="216"/>
        <pc:sldMkLst>
          <pc:docMk/>
          <pc:sldMk cId="3178043859" sldId="326"/>
        </pc:sldMkLst>
        <pc:spChg chg="add mod">
          <ac:chgData name="Candela Nuñez" userId="" providerId="" clId="Web-{492D3B9F-D5D0-4BE7-A909-4593291BF993}" dt="2022-03-08T13:45:53.760" v="58" actId="20577"/>
          <ac:spMkLst>
            <pc:docMk/>
            <pc:sldMk cId="3178043859" sldId="326"/>
            <ac:spMk id="3" creationId="{70B8AEDE-6237-4DBF-836A-29635692EC46}"/>
          </ac:spMkLst>
        </pc:spChg>
        <pc:spChg chg="add del mod">
          <ac:chgData name="Candela Nuñez" userId="" providerId="" clId="Web-{492D3B9F-D5D0-4BE7-A909-4593291BF993}" dt="2022-03-08T13:43:43.056" v="34"/>
          <ac:spMkLst>
            <pc:docMk/>
            <pc:sldMk cId="3178043859" sldId="326"/>
            <ac:spMk id="5" creationId="{83CC279C-1AA8-4C29-9C13-079B99D98772}"/>
          </ac:spMkLst>
        </pc:spChg>
        <pc:spChg chg="add del mod topLvl">
          <ac:chgData name="Candela Nuñez" userId="" providerId="" clId="Web-{492D3B9F-D5D0-4BE7-A909-4593291BF993}" dt="2022-03-08T13:54:44.359" v="132"/>
          <ac:spMkLst>
            <pc:docMk/>
            <pc:sldMk cId="3178043859" sldId="326"/>
            <ac:spMk id="8" creationId="{6FB564B8-A021-473D-A6B5-CD125A2B30C6}"/>
          </ac:spMkLst>
        </pc:spChg>
        <pc:spChg chg="add del mod">
          <ac:chgData name="Candela Nuñez" userId="" providerId="" clId="Web-{492D3B9F-D5D0-4BE7-A909-4593291BF993}" dt="2022-03-08T13:48:44.840" v="89"/>
          <ac:spMkLst>
            <pc:docMk/>
            <pc:sldMk cId="3178043859" sldId="326"/>
            <ac:spMk id="12" creationId="{21BE5779-3579-4497-8406-E81A4418364E}"/>
          </ac:spMkLst>
        </pc:spChg>
        <pc:spChg chg="add del mod">
          <ac:chgData name="Candela Nuñez" userId="" providerId="" clId="Web-{492D3B9F-D5D0-4BE7-A909-4593291BF993}" dt="2022-03-08T13:48:51.512" v="94"/>
          <ac:spMkLst>
            <pc:docMk/>
            <pc:sldMk cId="3178043859" sldId="326"/>
            <ac:spMk id="16" creationId="{6711EEAB-8B0F-4444-80F2-1A6E3EA1E12B}"/>
          </ac:spMkLst>
        </pc:spChg>
        <pc:spChg chg="add mod topLvl">
          <ac:chgData name="Candela Nuñez" userId="" providerId="" clId="Web-{492D3B9F-D5D0-4BE7-A909-4593291BF993}" dt="2022-03-08T13:59:02.721" v="180" actId="1076"/>
          <ac:spMkLst>
            <pc:docMk/>
            <pc:sldMk cId="3178043859" sldId="326"/>
            <ac:spMk id="18" creationId="{92548B4E-CEAE-4FD7-9739-CD182908B5D3}"/>
          </ac:spMkLst>
        </pc:spChg>
        <pc:spChg chg="add del mod">
          <ac:chgData name="Candela Nuñez" userId="" providerId="" clId="Web-{492D3B9F-D5D0-4BE7-A909-4593291BF993}" dt="2022-03-08T13:48:46.106" v="90"/>
          <ac:spMkLst>
            <pc:docMk/>
            <pc:sldMk cId="3178043859" sldId="326"/>
            <ac:spMk id="20" creationId="{E1954973-39C4-4C58-9715-56299AC16E1D}"/>
          </ac:spMkLst>
        </pc:spChg>
        <pc:spChg chg="add del mod">
          <ac:chgData name="Candela Nuñez" userId="" providerId="" clId="Web-{492D3B9F-D5D0-4BE7-A909-4593291BF993}" dt="2022-03-08T13:48:48.371" v="92"/>
          <ac:spMkLst>
            <pc:docMk/>
            <pc:sldMk cId="3178043859" sldId="326"/>
            <ac:spMk id="22" creationId="{C4C15A07-6FA7-4E94-810D-4A0D9FA820AC}"/>
          </ac:spMkLst>
        </pc:spChg>
        <pc:spChg chg="add mod">
          <ac:chgData name="Candela Nuñez" userId="" providerId="" clId="Web-{492D3B9F-D5D0-4BE7-A909-4593291BF993}" dt="2022-03-08T13:58:53.908" v="179" actId="1076"/>
          <ac:spMkLst>
            <pc:docMk/>
            <pc:sldMk cId="3178043859" sldId="326"/>
            <ac:spMk id="26" creationId="{C4DC594F-5FD0-4C77-B41E-9913398B3C78}"/>
          </ac:spMkLst>
        </pc:spChg>
        <pc:spChg chg="add mod">
          <ac:chgData name="Candela Nuñez" userId="" providerId="" clId="Web-{492D3B9F-D5D0-4BE7-A909-4593291BF993}" dt="2022-03-08T14:00:15.878" v="205" actId="20577"/>
          <ac:spMkLst>
            <pc:docMk/>
            <pc:sldMk cId="3178043859" sldId="326"/>
            <ac:spMk id="27" creationId="{FB980AC4-857E-43E7-A44F-050E2FFAE6AD}"/>
          </ac:spMkLst>
        </pc:spChg>
        <pc:spChg chg="add mod">
          <ac:chgData name="Candela Nuñez" userId="" providerId="" clId="Web-{492D3B9F-D5D0-4BE7-A909-4593291BF993}" dt="2022-03-08T14:05:08.678" v="215"/>
          <ac:spMkLst>
            <pc:docMk/>
            <pc:sldMk cId="3178043859" sldId="326"/>
            <ac:spMk id="28" creationId="{83599B63-A420-415F-8FD3-165750EFC98F}"/>
          </ac:spMkLst>
        </pc:spChg>
        <pc:spChg chg="add">
          <ac:chgData name="Candela Nuñez" userId="" providerId="" clId="Web-{492D3B9F-D5D0-4BE7-A909-4593291BF993}" dt="2022-03-08T14:05:26.287" v="216"/>
          <ac:spMkLst>
            <pc:docMk/>
            <pc:sldMk cId="3178043859" sldId="326"/>
            <ac:spMk id="29" creationId="{0ECD0A36-8D24-44D4-9D05-831631986F81}"/>
          </ac:spMkLst>
        </pc:spChg>
        <pc:spChg chg="add mod ord">
          <ac:chgData name="Candela Nuñez" userId="" providerId="" clId="Web-{492D3B9F-D5D0-4BE7-A909-4593291BF993}" dt="2022-03-08T13:58:53.893" v="177" actId="1076"/>
          <ac:spMkLst>
            <pc:docMk/>
            <pc:sldMk cId="3178043859" sldId="326"/>
            <ac:spMk id="30" creationId="{BCEAA3E0-C7AA-4214-9407-25F78CF92378}"/>
          </ac:spMkLst>
        </pc:spChg>
        <pc:spChg chg="del">
          <ac:chgData name="Candela Nuñez" userId="" providerId="" clId="Web-{492D3B9F-D5D0-4BE7-A909-4593291BF993}" dt="2022-03-08T13:43:28.852" v="31"/>
          <ac:spMkLst>
            <pc:docMk/>
            <pc:sldMk cId="3178043859" sldId="326"/>
            <ac:spMk id="439" creationId="{00000000-0000-0000-0000-000000000000}"/>
          </ac:spMkLst>
        </pc:spChg>
        <pc:spChg chg="del">
          <ac:chgData name="Candela Nuñez" userId="" providerId="" clId="Web-{492D3B9F-D5D0-4BE7-A909-4593291BF993}" dt="2022-03-08T13:43:30.352" v="32"/>
          <ac:spMkLst>
            <pc:docMk/>
            <pc:sldMk cId="3178043859" sldId="326"/>
            <ac:spMk id="440" creationId="{00000000-0000-0000-0000-000000000000}"/>
          </ac:spMkLst>
        </pc:spChg>
        <pc:grpChg chg="add del mod">
          <ac:chgData name="Candela Nuñez" userId="" providerId="" clId="Web-{492D3B9F-D5D0-4BE7-A909-4593291BF993}" dt="2022-03-08T13:54:44.359" v="132"/>
          <ac:grpSpMkLst>
            <pc:docMk/>
            <pc:sldMk cId="3178043859" sldId="326"/>
            <ac:grpSpMk id="24" creationId="{03815C27-37E7-4C1D-8AC7-30755BD3EDE8}"/>
          </ac:grpSpMkLst>
        </pc:grpChg>
        <pc:picChg chg="add mod">
          <ac:chgData name="Candela Nuñez" userId="" providerId="" clId="Web-{492D3B9F-D5D0-4BE7-A909-4593291BF993}" dt="2022-03-08T14:01:23.816" v="206" actId="1076"/>
          <ac:picMkLst>
            <pc:docMk/>
            <pc:sldMk cId="3178043859" sldId="326"/>
            <ac:picMk id="6" creationId="{27C22A24-ADDD-42EC-890C-2FB009C39618}"/>
          </ac:picMkLst>
        </pc:picChg>
        <pc:cxnChg chg="add del mod">
          <ac:chgData name="Candela Nuñez" userId="" providerId="" clId="Web-{492D3B9F-D5D0-4BE7-A909-4593291BF993}" dt="2022-03-08T13:49:28.184" v="105"/>
          <ac:cxnSpMkLst>
            <pc:docMk/>
            <pc:sldMk cId="3178043859" sldId="326"/>
            <ac:cxnSpMk id="7" creationId="{7604B852-71AD-4C66-8529-E48B32389CD0}"/>
          </ac:cxnSpMkLst>
        </pc:cxnChg>
        <pc:cxnChg chg="add del mod">
          <ac:chgData name="Candela Nuñez" userId="" providerId="" clId="Web-{492D3B9F-D5D0-4BE7-A909-4593291BF993}" dt="2022-03-08T13:48:47.699" v="91"/>
          <ac:cxnSpMkLst>
            <pc:docMk/>
            <pc:sldMk cId="3178043859" sldId="326"/>
            <ac:cxnSpMk id="10" creationId="{D8A89C6B-7B48-4A21-BB9C-CF9E958B10AC}"/>
          </ac:cxnSpMkLst>
        </pc:cxnChg>
        <pc:cxnChg chg="add del mod">
          <ac:chgData name="Candela Nuñez" userId="" providerId="" clId="Web-{492D3B9F-D5D0-4BE7-A909-4593291BF993}" dt="2022-03-08T13:48:49.449" v="93"/>
          <ac:cxnSpMkLst>
            <pc:docMk/>
            <pc:sldMk cId="3178043859" sldId="326"/>
            <ac:cxnSpMk id="14" creationId="{80AA41A8-2511-4472-B50C-822087B6C8B8}"/>
          </ac:cxnSpMkLst>
        </pc:cxnChg>
      </pc:sldChg>
      <pc:sldChg chg="add del replId">
        <pc:chgData name="Candela Nuñez" userId="" providerId="" clId="Web-{492D3B9F-D5D0-4BE7-A909-4593291BF993}" dt="2022-03-08T14:01:47.316" v="208"/>
        <pc:sldMkLst>
          <pc:docMk/>
          <pc:sldMk cId="1207196840" sldId="327"/>
        </pc:sldMkLst>
      </pc:sldChg>
    </pc:docChg>
  </pc:docChgLst>
  <pc:docChgLst>
    <pc:chgData name="Candela Nuñez" clId="Web-{D97295F8-0930-4EFC-825E-593592809883}"/>
    <pc:docChg chg="delSld modSld sldOrd">
      <pc:chgData name="Candela Nuñez" userId="" providerId="" clId="Web-{D97295F8-0930-4EFC-825E-593592809883}" dt="2022-03-09T19:26:32.964" v="421"/>
      <pc:docMkLst>
        <pc:docMk/>
      </pc:docMkLst>
      <pc:sldChg chg="del">
        <pc:chgData name="Candela Nuñez" userId="" providerId="" clId="Web-{D97295F8-0930-4EFC-825E-593592809883}" dt="2022-03-09T14:54:01.542" v="5"/>
        <pc:sldMkLst>
          <pc:docMk/>
          <pc:sldMk cId="0" sldId="264"/>
        </pc:sldMkLst>
      </pc:sldChg>
      <pc:sldChg chg="del">
        <pc:chgData name="Candela Nuñez" userId="" providerId="" clId="Web-{D97295F8-0930-4EFC-825E-593592809883}" dt="2022-03-09T14:53:57.932" v="4"/>
        <pc:sldMkLst>
          <pc:docMk/>
          <pc:sldMk cId="0" sldId="265"/>
        </pc:sldMkLst>
      </pc:sldChg>
      <pc:sldChg chg="addSp modSp">
        <pc:chgData name="Candela Nuñez" userId="" providerId="" clId="Web-{D97295F8-0930-4EFC-825E-593592809883}" dt="2022-03-09T15:43:29.442" v="26" actId="1076"/>
        <pc:sldMkLst>
          <pc:docMk/>
          <pc:sldMk cId="0" sldId="266"/>
        </pc:sldMkLst>
        <pc:spChg chg="add mod">
          <ac:chgData name="Candela Nuñez" userId="" providerId="" clId="Web-{D97295F8-0930-4EFC-825E-593592809883}" dt="2022-03-09T15:43:20.989" v="23" actId="1076"/>
          <ac:spMkLst>
            <pc:docMk/>
            <pc:sldMk cId="0" sldId="266"/>
            <ac:spMk id="3" creationId="{19051B53-9C3A-4FEB-A839-6D47AC653B51}"/>
          </ac:spMkLst>
        </pc:spChg>
        <pc:picChg chg="mod">
          <ac:chgData name="Candela Nuñez" userId="" providerId="" clId="Web-{D97295F8-0930-4EFC-825E-593592809883}" dt="2022-03-09T15:43:29.442" v="26" actId="1076"/>
          <ac:picMkLst>
            <pc:docMk/>
            <pc:sldMk cId="0" sldId="266"/>
            <ac:picMk id="15" creationId="{10CD0824-F5C4-4F92-8176-D01B03103735}"/>
          </ac:picMkLst>
        </pc:picChg>
      </pc:sldChg>
      <pc:sldChg chg="addSp delSp modSp">
        <pc:chgData name="Candela Nuñez" userId="" providerId="" clId="Web-{D97295F8-0930-4EFC-825E-593592809883}" dt="2022-03-09T17:53:54.467" v="138"/>
        <pc:sldMkLst>
          <pc:docMk/>
          <pc:sldMk cId="0" sldId="269"/>
        </pc:sldMkLst>
        <pc:spChg chg="del">
          <ac:chgData name="Candela Nuñez" userId="" providerId="" clId="Web-{D97295F8-0930-4EFC-825E-593592809883}" dt="2022-03-09T17:53:54.467" v="138"/>
          <ac:spMkLst>
            <pc:docMk/>
            <pc:sldMk cId="0" sldId="269"/>
            <ac:spMk id="604" creationId="{00000000-0000-0000-0000-000000000000}"/>
          </ac:spMkLst>
        </pc:spChg>
        <pc:spChg chg="add del ord">
          <ac:chgData name="Candela Nuñez" userId="" providerId="" clId="Web-{D97295F8-0930-4EFC-825E-593592809883}" dt="2022-03-09T17:53:51.763" v="137"/>
          <ac:spMkLst>
            <pc:docMk/>
            <pc:sldMk cId="0" sldId="269"/>
            <ac:spMk id="605" creationId="{00000000-0000-0000-0000-000000000000}"/>
          </ac:spMkLst>
        </pc:spChg>
        <pc:spChg chg="add del ord">
          <ac:chgData name="Candela Nuñez" userId="" providerId="" clId="Web-{D97295F8-0930-4EFC-825E-593592809883}" dt="2022-03-09T17:53:45.935" v="136"/>
          <ac:spMkLst>
            <pc:docMk/>
            <pc:sldMk cId="0" sldId="269"/>
            <ac:spMk id="606" creationId="{00000000-0000-0000-0000-000000000000}"/>
          </ac:spMkLst>
        </pc:spChg>
        <pc:spChg chg="del">
          <ac:chgData name="Candela Nuñez" userId="" providerId="" clId="Web-{D97295F8-0930-4EFC-825E-593592809883}" dt="2022-03-09T17:53:04.388" v="131"/>
          <ac:spMkLst>
            <pc:docMk/>
            <pc:sldMk cId="0" sldId="269"/>
            <ac:spMk id="607" creationId="{00000000-0000-0000-0000-000000000000}"/>
          </ac:spMkLst>
        </pc:spChg>
        <pc:grpChg chg="mod">
          <ac:chgData name="Candela Nuñez" userId="" providerId="" clId="Web-{D97295F8-0930-4EFC-825E-593592809883}" dt="2022-03-09T17:52:58.310" v="130" actId="1076"/>
          <ac:grpSpMkLst>
            <pc:docMk/>
            <pc:sldMk cId="0" sldId="269"/>
            <ac:grpSpMk id="600" creationId="{00000000-0000-0000-0000-000000000000}"/>
          </ac:grpSpMkLst>
        </pc:grpChg>
      </pc:sldChg>
      <pc:sldChg chg="del">
        <pc:chgData name="Candela Nuñez" userId="" providerId="" clId="Web-{D97295F8-0930-4EFC-825E-593592809883}" dt="2022-03-09T14:53:45.776" v="3"/>
        <pc:sldMkLst>
          <pc:docMk/>
          <pc:sldMk cId="0" sldId="272"/>
        </pc:sldMkLst>
      </pc:sldChg>
      <pc:sldChg chg="addSp delSp modSp ord">
        <pc:chgData name="Candela Nuñez" userId="" providerId="" clId="Web-{D97295F8-0930-4EFC-825E-593592809883}" dt="2022-03-09T18:32:47.842" v="397" actId="1076"/>
        <pc:sldMkLst>
          <pc:docMk/>
          <pc:sldMk cId="0" sldId="281"/>
        </pc:sldMkLst>
        <pc:spChg chg="add del mod">
          <ac:chgData name="Candela Nuñez" userId="" providerId="" clId="Web-{D97295F8-0930-4EFC-825E-593592809883}" dt="2022-03-09T18:15:39.547" v="313"/>
          <ac:spMkLst>
            <pc:docMk/>
            <pc:sldMk cId="0" sldId="281"/>
            <ac:spMk id="3" creationId="{3E22F204-BEB7-4172-8479-8BECA05B0E96}"/>
          </ac:spMkLst>
        </pc:spChg>
        <pc:spChg chg="add del mod">
          <ac:chgData name="Candela Nuñez" userId="" providerId="" clId="Web-{D97295F8-0930-4EFC-825E-593592809883}" dt="2022-03-09T18:15:38.594" v="312"/>
          <ac:spMkLst>
            <pc:docMk/>
            <pc:sldMk cId="0" sldId="281"/>
            <ac:spMk id="5" creationId="{5FE55052-1128-43A4-B0B7-206C502EB471}"/>
          </ac:spMkLst>
        </pc:spChg>
        <pc:spChg chg="mod">
          <ac:chgData name="Candela Nuñez" userId="" providerId="" clId="Web-{D97295F8-0930-4EFC-825E-593592809883}" dt="2022-03-09T18:32:31.217" v="385" actId="1076"/>
          <ac:spMkLst>
            <pc:docMk/>
            <pc:sldMk cId="0" sldId="281"/>
            <ac:spMk id="907" creationId="{00000000-0000-0000-0000-000000000000}"/>
          </ac:spMkLst>
        </pc:spChg>
        <pc:spChg chg="mod">
          <ac:chgData name="Candela Nuñez" userId="" providerId="" clId="Web-{D97295F8-0930-4EFC-825E-593592809883}" dt="2022-03-09T18:32:47.748" v="395" actId="1076"/>
          <ac:spMkLst>
            <pc:docMk/>
            <pc:sldMk cId="0" sldId="281"/>
            <ac:spMk id="908" creationId="{00000000-0000-0000-0000-000000000000}"/>
          </ac:spMkLst>
        </pc:spChg>
        <pc:spChg chg="mod">
          <ac:chgData name="Candela Nuñez" userId="" providerId="" clId="Web-{D97295F8-0930-4EFC-825E-593592809883}" dt="2022-03-09T18:32:47.842" v="397" actId="1076"/>
          <ac:spMkLst>
            <pc:docMk/>
            <pc:sldMk cId="0" sldId="281"/>
            <ac:spMk id="909" creationId="{00000000-0000-0000-0000-000000000000}"/>
          </ac:spMkLst>
        </pc:spChg>
        <pc:spChg chg="del">
          <ac:chgData name="Candela Nuñez" userId="" providerId="" clId="Web-{D97295F8-0930-4EFC-825E-593592809883}" dt="2022-03-09T18:15:33.609" v="311"/>
          <ac:spMkLst>
            <pc:docMk/>
            <pc:sldMk cId="0" sldId="281"/>
            <ac:spMk id="910" creationId="{00000000-0000-0000-0000-000000000000}"/>
          </ac:spMkLst>
        </pc:spChg>
        <pc:spChg chg="del">
          <ac:chgData name="Candela Nuñez" userId="" providerId="" clId="Web-{D97295F8-0930-4EFC-825E-593592809883}" dt="2022-03-09T18:15:33.484" v="310"/>
          <ac:spMkLst>
            <pc:docMk/>
            <pc:sldMk cId="0" sldId="281"/>
            <ac:spMk id="911" creationId="{00000000-0000-0000-0000-000000000000}"/>
          </ac:spMkLst>
        </pc:spChg>
        <pc:spChg chg="mod">
          <ac:chgData name="Candela Nuñez" userId="" providerId="" clId="Web-{D97295F8-0930-4EFC-825E-593592809883}" dt="2022-03-09T18:32:40.514" v="388" actId="1076"/>
          <ac:spMkLst>
            <pc:docMk/>
            <pc:sldMk cId="0" sldId="281"/>
            <ac:spMk id="912" creationId="{00000000-0000-0000-0000-000000000000}"/>
          </ac:spMkLst>
        </pc:spChg>
        <pc:spChg chg="mod">
          <ac:chgData name="Candela Nuñez" userId="" providerId="" clId="Web-{D97295F8-0930-4EFC-825E-593592809883}" dt="2022-03-09T18:32:40.592" v="390" actId="1076"/>
          <ac:spMkLst>
            <pc:docMk/>
            <pc:sldMk cId="0" sldId="281"/>
            <ac:spMk id="913" creationId="{00000000-0000-0000-0000-000000000000}"/>
          </ac:spMkLst>
        </pc:spChg>
        <pc:spChg chg="mod">
          <ac:chgData name="Candela Nuñez" userId="" providerId="" clId="Web-{D97295F8-0930-4EFC-825E-593592809883}" dt="2022-03-09T18:32:40.545" v="389" actId="1076"/>
          <ac:spMkLst>
            <pc:docMk/>
            <pc:sldMk cId="0" sldId="281"/>
            <ac:spMk id="914" creationId="{00000000-0000-0000-0000-000000000000}"/>
          </ac:spMkLst>
        </pc:spChg>
        <pc:spChg chg="mod">
          <ac:chgData name="Candela Nuñez" userId="" providerId="" clId="Web-{D97295F8-0930-4EFC-825E-593592809883}" dt="2022-03-09T18:32:40.639" v="391" actId="1076"/>
          <ac:spMkLst>
            <pc:docMk/>
            <pc:sldMk cId="0" sldId="281"/>
            <ac:spMk id="915" creationId="{00000000-0000-0000-0000-000000000000}"/>
          </ac:spMkLst>
        </pc:spChg>
        <pc:spChg chg="mod">
          <ac:chgData name="Candela Nuñez" userId="" providerId="" clId="Web-{D97295F8-0930-4EFC-825E-593592809883}" dt="2022-03-09T18:32:40.451" v="386" actId="1076"/>
          <ac:spMkLst>
            <pc:docMk/>
            <pc:sldMk cId="0" sldId="281"/>
            <ac:spMk id="916" creationId="{00000000-0000-0000-0000-000000000000}"/>
          </ac:spMkLst>
        </pc:spChg>
        <pc:grpChg chg="mod">
          <ac:chgData name="Candela Nuñez" userId="" providerId="" clId="Web-{D97295F8-0930-4EFC-825E-593592809883}" dt="2022-03-09T18:32:40.482" v="387" actId="1076"/>
          <ac:grpSpMkLst>
            <pc:docMk/>
            <pc:sldMk cId="0" sldId="281"/>
            <ac:grpSpMk id="917" creationId="{00000000-0000-0000-0000-000000000000}"/>
          </ac:grpSpMkLst>
        </pc:grpChg>
        <pc:grpChg chg="mod">
          <ac:chgData name="Candela Nuñez" userId="" providerId="" clId="Web-{D97295F8-0930-4EFC-825E-593592809883}" dt="2022-03-09T18:32:47.779" v="396" actId="1076"/>
          <ac:grpSpMkLst>
            <pc:docMk/>
            <pc:sldMk cId="0" sldId="281"/>
            <ac:grpSpMk id="920" creationId="{00000000-0000-0000-0000-000000000000}"/>
          </ac:grpSpMkLst>
        </pc:grpChg>
        <pc:grpChg chg="del">
          <ac:chgData name="Candela Nuñez" userId="" providerId="" clId="Web-{D97295F8-0930-4EFC-825E-593592809883}" dt="2022-03-09T18:15:33.375" v="309"/>
          <ac:grpSpMkLst>
            <pc:docMk/>
            <pc:sldMk cId="0" sldId="281"/>
            <ac:grpSpMk id="924" creationId="{00000000-0000-0000-0000-000000000000}"/>
          </ac:grpSpMkLst>
        </pc:grpChg>
      </pc:sldChg>
      <pc:sldChg chg="del">
        <pc:chgData name="Candela Nuñez" userId="" providerId="" clId="Web-{D97295F8-0930-4EFC-825E-593592809883}" dt="2022-03-09T14:53:37.323" v="2"/>
        <pc:sldMkLst>
          <pc:docMk/>
          <pc:sldMk cId="0" sldId="283"/>
        </pc:sldMkLst>
      </pc:sldChg>
      <pc:sldChg chg="del">
        <pc:chgData name="Candela Nuñez" userId="" providerId="" clId="Web-{D97295F8-0930-4EFC-825E-593592809883}" dt="2022-03-09T14:53:34.245" v="1"/>
        <pc:sldMkLst>
          <pc:docMk/>
          <pc:sldMk cId="0" sldId="287"/>
        </pc:sldMkLst>
      </pc:sldChg>
      <pc:sldChg chg="del">
        <pc:chgData name="Candela Nuñez" userId="" providerId="" clId="Web-{D97295F8-0930-4EFC-825E-593592809883}" dt="2022-03-09T14:53:30.932" v="0"/>
        <pc:sldMkLst>
          <pc:docMk/>
          <pc:sldMk cId="0" sldId="288"/>
        </pc:sldMkLst>
      </pc:sldChg>
      <pc:sldChg chg="addSp modSp addCm modCm">
        <pc:chgData name="Candela Nuñez" userId="" providerId="" clId="Web-{D97295F8-0930-4EFC-825E-593592809883}" dt="2022-03-09T19:19:52.396" v="420"/>
        <pc:sldMkLst>
          <pc:docMk/>
          <pc:sldMk cId="0" sldId="291"/>
        </pc:sldMkLst>
        <pc:spChg chg="add mod">
          <ac:chgData name="Candela Nuñez" userId="" providerId="" clId="Web-{D97295F8-0930-4EFC-825E-593592809883}" dt="2022-03-09T19:14:12.782" v="415" actId="20577"/>
          <ac:spMkLst>
            <pc:docMk/>
            <pc:sldMk cId="0" sldId="291"/>
            <ac:spMk id="15" creationId="{48BBE794-6A28-4B19-9D98-6711F4EE2985}"/>
          </ac:spMkLst>
        </pc:spChg>
      </pc:sldChg>
      <pc:sldChg chg="del">
        <pc:chgData name="Candela Nuñez" userId="" providerId="" clId="Web-{D97295F8-0930-4EFC-825E-593592809883}" dt="2022-03-09T18:11:45.090" v="281"/>
        <pc:sldMkLst>
          <pc:docMk/>
          <pc:sldMk cId="3712650845" sldId="302"/>
        </pc:sldMkLst>
      </pc:sldChg>
      <pc:sldChg chg="modSp">
        <pc:chgData name="Candela Nuñez" userId="" providerId="" clId="Web-{D97295F8-0930-4EFC-825E-593592809883}" dt="2022-03-09T18:12:40.326" v="284" actId="14100"/>
        <pc:sldMkLst>
          <pc:docMk/>
          <pc:sldMk cId="987591437" sldId="305"/>
        </pc:sldMkLst>
        <pc:spChg chg="mod">
          <ac:chgData name="Candela Nuñez" userId="" providerId="" clId="Web-{D97295F8-0930-4EFC-825E-593592809883}" dt="2022-03-09T18:12:40.326" v="284" actId="14100"/>
          <ac:spMkLst>
            <pc:docMk/>
            <pc:sldMk cId="987591437" sldId="305"/>
            <ac:spMk id="12" creationId="{2D3DC9F9-1DD9-4F19-AB81-47D276BF2529}"/>
          </ac:spMkLst>
        </pc:spChg>
      </pc:sldChg>
      <pc:sldChg chg="addCm">
        <pc:chgData name="Candela Nuñez" userId="" providerId="" clId="Web-{D97295F8-0930-4EFC-825E-593592809883}" dt="2022-03-09T18:46:56.447" v="398"/>
        <pc:sldMkLst>
          <pc:docMk/>
          <pc:sldMk cId="2596162955" sldId="310"/>
        </pc:sldMkLst>
      </pc:sldChg>
      <pc:sldChg chg="modSp addCm">
        <pc:chgData name="Candela Nuñez" userId="" providerId="" clId="Web-{D97295F8-0930-4EFC-825E-593592809883}" dt="2022-03-09T18:59:13.567" v="401"/>
        <pc:sldMkLst>
          <pc:docMk/>
          <pc:sldMk cId="550993762" sldId="325"/>
        </pc:sldMkLst>
        <pc:spChg chg="mod">
          <ac:chgData name="Candela Nuñez" userId="" providerId="" clId="Web-{D97295F8-0930-4EFC-825E-593592809883}" dt="2022-03-09T14:55:09.449" v="8" actId="14100"/>
          <ac:spMkLst>
            <pc:docMk/>
            <pc:sldMk cId="550993762" sldId="325"/>
            <ac:spMk id="679" creationId="{00000000-0000-0000-0000-000000000000}"/>
          </ac:spMkLst>
        </pc:spChg>
      </pc:sldChg>
      <pc:sldChg chg="addCm">
        <pc:chgData name="Candela Nuñez" userId="" providerId="" clId="Web-{D97295F8-0930-4EFC-825E-593592809883}" dt="2022-03-09T18:47:24.666" v="399"/>
        <pc:sldMkLst>
          <pc:docMk/>
          <pc:sldMk cId="3178043859" sldId="326"/>
        </pc:sldMkLst>
      </pc:sldChg>
      <pc:sldChg chg="modSp">
        <pc:chgData name="Candela Nuñez" userId="" providerId="" clId="Web-{D97295F8-0930-4EFC-825E-593592809883}" dt="2022-03-09T18:11:23.637" v="280" actId="20577"/>
        <pc:sldMkLst>
          <pc:docMk/>
          <pc:sldMk cId="2666869957" sldId="328"/>
        </pc:sldMkLst>
        <pc:spChg chg="mod">
          <ac:chgData name="Candela Nuñez" userId="" providerId="" clId="Web-{D97295F8-0930-4EFC-825E-593592809883}" dt="2022-03-09T18:11:23.637" v="280" actId="20577"/>
          <ac:spMkLst>
            <pc:docMk/>
            <pc:sldMk cId="2666869957" sldId="328"/>
            <ac:spMk id="18" creationId="{1025ACEF-D5D8-4B2F-BF76-FE5DB7029B8C}"/>
          </ac:spMkLst>
        </pc:spChg>
      </pc:sldChg>
      <pc:sldChg chg="addCm modCm">
        <pc:chgData name="Candela Nuñez" userId="" providerId="" clId="Web-{D97295F8-0930-4EFC-825E-593592809883}" dt="2022-03-09T19:26:32.964" v="421"/>
        <pc:sldMkLst>
          <pc:docMk/>
          <pc:sldMk cId="1325098615" sldId="330"/>
        </pc:sldMkLst>
      </pc:sldChg>
      <pc:sldChg chg="addSp delSp modSp addCm">
        <pc:chgData name="Candela Nuñez" userId="" providerId="" clId="Web-{D97295F8-0930-4EFC-825E-593592809883}" dt="2022-03-09T18:00:43.957" v="214"/>
        <pc:sldMkLst>
          <pc:docMk/>
          <pc:sldMk cId="2542822008" sldId="331"/>
        </pc:sldMkLst>
        <pc:spChg chg="add del mod">
          <ac:chgData name="Candela Nuñez" userId="" providerId="" clId="Web-{D97295F8-0930-4EFC-825E-593592809883}" dt="2022-03-09T17:58:50.361" v="204" actId="1076"/>
          <ac:spMkLst>
            <pc:docMk/>
            <pc:sldMk cId="2542822008" sldId="331"/>
            <ac:spMk id="2" creationId="{22F7C64F-8A2E-42AB-AD4D-185B877D2489}"/>
          </ac:spMkLst>
        </pc:spChg>
        <pc:spChg chg="mod">
          <ac:chgData name="Candela Nuñez" userId="" providerId="" clId="Web-{D97295F8-0930-4EFC-825E-593592809883}" dt="2022-03-09T17:58:19.220" v="189" actId="14100"/>
          <ac:spMkLst>
            <pc:docMk/>
            <pc:sldMk cId="2542822008" sldId="331"/>
            <ac:spMk id="6" creationId="{0A778012-41C2-4F4A-A0B2-37CFC0A0E256}"/>
          </ac:spMkLst>
        </pc:spChg>
        <pc:spChg chg="mod">
          <ac:chgData name="Candela Nuñez" userId="" providerId="" clId="Web-{D97295F8-0930-4EFC-825E-593592809883}" dt="2022-03-09T17:47:40.993" v="94"/>
          <ac:spMkLst>
            <pc:docMk/>
            <pc:sldMk cId="2542822008" sldId="331"/>
            <ac:spMk id="10" creationId="{0D060707-6973-4305-AC7C-E1AA2F67AB2F}"/>
          </ac:spMkLst>
        </pc:spChg>
        <pc:spChg chg="mod">
          <ac:chgData name="Candela Nuñez" userId="" providerId="" clId="Web-{D97295F8-0930-4EFC-825E-593592809883}" dt="2022-03-09T17:57:52.189" v="183" actId="1076"/>
          <ac:spMkLst>
            <pc:docMk/>
            <pc:sldMk cId="2542822008" sldId="331"/>
            <ac:spMk id="14" creationId="{FBF066C7-221E-4C75-A40F-B81A906B95A4}"/>
          </ac:spMkLst>
        </pc:spChg>
        <pc:spChg chg="mod">
          <ac:chgData name="Candela Nuñez" userId="" providerId="" clId="Web-{D97295F8-0930-4EFC-825E-593592809883}" dt="2022-03-09T17:57:55.548" v="184" actId="14100"/>
          <ac:spMkLst>
            <pc:docMk/>
            <pc:sldMk cId="2542822008" sldId="331"/>
            <ac:spMk id="15" creationId="{182DEA9C-3922-4EC2-89D2-FB4EDCA9D40E}"/>
          </ac:spMkLst>
        </pc:spChg>
        <pc:spChg chg="mod">
          <ac:chgData name="Candela Nuñez" userId="" providerId="" clId="Web-{D97295F8-0930-4EFC-825E-593592809883}" dt="2022-03-09T17:51:26.168" v="117" actId="14100"/>
          <ac:spMkLst>
            <pc:docMk/>
            <pc:sldMk cId="2542822008" sldId="331"/>
            <ac:spMk id="62" creationId="{12D278D5-2ED3-426B-B7A2-DB1FE93EA8F1}"/>
          </ac:spMkLst>
        </pc:spChg>
        <pc:spChg chg="add mod">
          <ac:chgData name="Candela Nuñez" userId="" providerId="" clId="Web-{D97295F8-0930-4EFC-825E-593592809883}" dt="2022-03-09T17:58:50.158" v="202" actId="1076"/>
          <ac:spMkLst>
            <pc:docMk/>
            <pc:sldMk cId="2542822008" sldId="331"/>
            <ac:spMk id="101" creationId="{C6125ABB-34E6-4C4A-8A15-864725DA8304}"/>
          </ac:spMkLst>
        </pc:spChg>
        <pc:spChg chg="add mod">
          <ac:chgData name="Candela Nuñez" userId="" providerId="" clId="Web-{D97295F8-0930-4EFC-825E-593592809883}" dt="2022-03-09T17:58:50.252" v="203" actId="1076"/>
          <ac:spMkLst>
            <pc:docMk/>
            <pc:sldMk cId="2542822008" sldId="331"/>
            <ac:spMk id="102" creationId="{61668523-5781-412F-92D3-D4B504705A4A}"/>
          </ac:spMkLst>
        </pc:spChg>
        <pc:spChg chg="add del mod">
          <ac:chgData name="Candela Nuñez" userId="" providerId="" clId="Web-{D97295F8-0930-4EFC-825E-593592809883}" dt="2022-03-09T17:56:00.312" v="153" actId="1076"/>
          <ac:spMkLst>
            <pc:docMk/>
            <pc:sldMk cId="2542822008" sldId="331"/>
            <ac:spMk id="105" creationId="{82A67E4D-0297-4877-862C-C2216DC85C1E}"/>
          </ac:spMkLst>
        </pc:spChg>
        <pc:spChg chg="del">
          <ac:chgData name="Candela Nuñez" userId="" providerId="" clId="Web-{D97295F8-0930-4EFC-825E-593592809883}" dt="2022-03-09T17:55:39.187" v="148"/>
          <ac:spMkLst>
            <pc:docMk/>
            <pc:sldMk cId="2542822008" sldId="331"/>
            <ac:spMk id="106" creationId="{ED140403-247B-41CC-AAD4-693BF76B87CF}"/>
          </ac:spMkLst>
        </pc:spChg>
        <pc:grpChg chg="add mod">
          <ac:chgData name="Candela Nuñez" userId="" providerId="" clId="Web-{D97295F8-0930-4EFC-825E-593592809883}" dt="2022-03-09T17:58:57.658" v="207" actId="1076"/>
          <ac:grpSpMkLst>
            <pc:docMk/>
            <pc:sldMk cId="2542822008" sldId="331"/>
            <ac:grpSpMk id="9" creationId="{2519ABF5-2A24-4CEF-AB76-D93830F0B80B}"/>
          </ac:grpSpMkLst>
        </pc:grpChg>
        <pc:grpChg chg="mod">
          <ac:chgData name="Candela Nuñez" userId="" providerId="" clId="Web-{D97295F8-0930-4EFC-825E-593592809883}" dt="2022-03-09T17:58:32.877" v="192" actId="1076"/>
          <ac:grpSpMkLst>
            <pc:docMk/>
            <pc:sldMk cId="2542822008" sldId="331"/>
            <ac:grpSpMk id="11" creationId="{5DE38436-CD96-40CC-9E6E-27A5BFC34F07}"/>
          </ac:grpSpMkLst>
        </pc:grpChg>
        <pc:grpChg chg="mod">
          <ac:chgData name="Candela Nuñez" userId="" providerId="" clId="Web-{D97295F8-0930-4EFC-825E-593592809883}" dt="2022-03-09T17:58:00.611" v="185" actId="1076"/>
          <ac:grpSpMkLst>
            <pc:docMk/>
            <pc:sldMk cId="2542822008" sldId="331"/>
            <ac:grpSpMk id="12" creationId="{2F22A522-4D1E-451C-8AB7-E6ECB22EE33F}"/>
          </ac:grpSpMkLst>
        </pc:grpChg>
        <pc:grpChg chg="mod">
          <ac:chgData name="Candela Nuñez" userId="" providerId="" clId="Web-{D97295F8-0930-4EFC-825E-593592809883}" dt="2022-03-09T17:59:52.784" v="213" actId="1076"/>
          <ac:grpSpMkLst>
            <pc:docMk/>
            <pc:sldMk cId="2542822008" sldId="331"/>
            <ac:grpSpMk id="58" creationId="{20B43764-1957-4637-B202-F1FA3AA1ECC0}"/>
          </ac:grpSpMkLst>
        </pc:grpChg>
        <pc:picChg chg="mod">
          <ac:chgData name="Candela Nuñez" userId="" providerId="" clId="Web-{D97295F8-0930-4EFC-825E-593592809883}" dt="2022-03-09T17:58:38.002" v="193" actId="1076"/>
          <ac:picMkLst>
            <pc:docMk/>
            <pc:sldMk cId="2542822008" sldId="331"/>
            <ac:picMk id="8" creationId="{CC4EAD19-3880-45F1-879D-D28433E44F75}"/>
          </ac:picMkLst>
        </pc:picChg>
        <pc:cxnChg chg="add mod">
          <ac:chgData name="Candela Nuñez" userId="" providerId="" clId="Web-{D97295F8-0930-4EFC-825E-593592809883}" dt="2022-03-09T17:58:50.002" v="200" actId="1076"/>
          <ac:cxnSpMkLst>
            <pc:docMk/>
            <pc:sldMk cId="2542822008" sldId="331"/>
            <ac:cxnSpMk id="4" creationId="{7FC4C0E9-1BAC-4FD5-A9FE-5EA334DDD925}"/>
          </ac:cxnSpMkLst>
        </pc:cxnChg>
        <pc:cxnChg chg="add mod">
          <ac:chgData name="Candela Nuñez" userId="" providerId="" clId="Web-{D97295F8-0930-4EFC-825E-593592809883}" dt="2022-03-09T17:58:50.064" v="201" actId="1076"/>
          <ac:cxnSpMkLst>
            <pc:docMk/>
            <pc:sldMk cId="2542822008" sldId="331"/>
            <ac:cxnSpMk id="5" creationId="{4507F1EE-8AB6-4B94-A78A-3EAD0413E757}"/>
          </ac:cxnSpMkLst>
        </pc:cxnChg>
      </pc:sldChg>
      <pc:sldChg chg="addSp delSp modSp">
        <pc:chgData name="Candela Nuñez" userId="" providerId="" clId="Web-{D97295F8-0930-4EFC-825E-593592809883}" dt="2022-03-09T18:06:19.899" v="273" actId="1076"/>
        <pc:sldMkLst>
          <pc:docMk/>
          <pc:sldMk cId="2140239415" sldId="332"/>
        </pc:sldMkLst>
        <pc:spChg chg="mod">
          <ac:chgData name="Candela Nuñez" userId="" providerId="" clId="Web-{D97295F8-0930-4EFC-825E-593592809883}" dt="2022-03-09T18:02:43.318" v="235"/>
          <ac:spMkLst>
            <pc:docMk/>
            <pc:sldMk cId="2140239415" sldId="332"/>
            <ac:spMk id="2" creationId="{3C3A4373-C93E-4EF9-890A-4618783E44B8}"/>
          </ac:spMkLst>
        </pc:spChg>
        <pc:spChg chg="mod">
          <ac:chgData name="Candela Nuñez" userId="" providerId="" clId="Web-{D97295F8-0930-4EFC-825E-593592809883}" dt="2022-03-09T18:03:19.490" v="247" actId="1076"/>
          <ac:spMkLst>
            <pc:docMk/>
            <pc:sldMk cId="2140239415" sldId="332"/>
            <ac:spMk id="3" creationId="{9053AC42-D4F6-43D8-A43F-4C4F9219B91F}"/>
          </ac:spMkLst>
        </pc:spChg>
        <pc:spChg chg="add mod">
          <ac:chgData name="Candela Nuñez" userId="" providerId="" clId="Web-{D97295F8-0930-4EFC-825E-593592809883}" dt="2022-03-09T18:05:37.586" v="269" actId="14100"/>
          <ac:spMkLst>
            <pc:docMk/>
            <pc:sldMk cId="2140239415" sldId="332"/>
            <ac:spMk id="4" creationId="{8C4952BB-47E8-4D2C-8D15-CA204D9B8143}"/>
          </ac:spMkLst>
        </pc:spChg>
        <pc:spChg chg="mod">
          <ac:chgData name="Candela Nuñez" userId="" providerId="" clId="Web-{D97295F8-0930-4EFC-825E-593592809883}" dt="2022-03-09T18:06:19.899" v="273" actId="1076"/>
          <ac:spMkLst>
            <pc:docMk/>
            <pc:sldMk cId="2140239415" sldId="332"/>
            <ac:spMk id="6" creationId="{5083FAC8-46A9-49B4-BCBF-89D36CFA0E49}"/>
          </ac:spMkLst>
        </pc:spChg>
        <pc:spChg chg="add del">
          <ac:chgData name="Candela Nuñez" userId="" providerId="" clId="Web-{D97295F8-0930-4EFC-825E-593592809883}" dt="2022-03-09T18:04:55.147" v="260"/>
          <ac:spMkLst>
            <pc:docMk/>
            <pc:sldMk cId="2140239415" sldId="332"/>
            <ac:spMk id="7" creationId="{95EBE057-5FAC-437A-9995-8E436AD06F44}"/>
          </ac:spMkLst>
        </pc:spChg>
        <pc:spChg chg="add mod">
          <ac:chgData name="Candela Nuñez" userId="" providerId="" clId="Web-{D97295F8-0930-4EFC-825E-593592809883}" dt="2022-03-09T18:05:48.570" v="270" actId="14100"/>
          <ac:spMkLst>
            <pc:docMk/>
            <pc:sldMk cId="2140239415" sldId="332"/>
            <ac:spMk id="8" creationId="{8566A26C-BB56-40B7-B9C8-A67EC31BD92A}"/>
          </ac:spMkLst>
        </pc:spChg>
        <pc:spChg chg="mod">
          <ac:chgData name="Candela Nuñez" userId="" providerId="" clId="Web-{D97295F8-0930-4EFC-825E-593592809883}" dt="2022-03-09T18:03:16.881" v="246" actId="1076"/>
          <ac:spMkLst>
            <pc:docMk/>
            <pc:sldMk cId="2140239415" sldId="332"/>
            <ac:spMk id="12" creationId="{49EE6408-24D6-4D54-B53B-03CC3E2E1449}"/>
          </ac:spMkLst>
        </pc:spChg>
        <pc:picChg chg="mod">
          <ac:chgData name="Candela Nuñez" userId="" providerId="" clId="Web-{D97295F8-0930-4EFC-825E-593592809883}" dt="2022-03-09T18:03:22.896" v="248" actId="1076"/>
          <ac:picMkLst>
            <pc:docMk/>
            <pc:sldMk cId="2140239415" sldId="332"/>
            <ac:picMk id="10" creationId="{CE5BB503-3D2A-4F84-86B9-1076DC716875}"/>
          </ac:picMkLst>
        </pc:picChg>
        <pc:picChg chg="mod">
          <ac:chgData name="Candela Nuñez" userId="" providerId="" clId="Web-{D97295F8-0930-4EFC-825E-593592809883}" dt="2022-03-09T18:03:25.927" v="249" actId="1076"/>
          <ac:picMkLst>
            <pc:docMk/>
            <pc:sldMk cId="2140239415" sldId="332"/>
            <ac:picMk id="11" creationId="{16769673-76D0-41F3-BA4F-77FC4DD2AE82}"/>
          </ac:picMkLst>
        </pc:picChg>
      </pc:sldChg>
    </pc:docChg>
  </pc:docChgLst>
  <pc:docChgLst>
    <pc:chgData name="Candela Nuñez" clId="Web-{75028CAE-993B-4CC8-9193-902ED0EFB84A}"/>
    <pc:docChg chg="delSld modSld sldOrd">
      <pc:chgData name="Candela Nuñez" userId="" providerId="" clId="Web-{75028CAE-993B-4CC8-9193-902ED0EFB84A}" dt="2022-03-10T14:20:29.557" v="406"/>
      <pc:docMkLst>
        <pc:docMk/>
      </pc:docMkLst>
      <pc:sldChg chg="addSp delSp modSp">
        <pc:chgData name="Candela Nuñez" userId="" providerId="" clId="Web-{75028CAE-993B-4CC8-9193-902ED0EFB84A}" dt="2022-03-10T13:54:06.223" v="274" actId="1076"/>
        <pc:sldMkLst>
          <pc:docMk/>
          <pc:sldMk cId="0" sldId="258"/>
        </pc:sldMkLst>
        <pc:spChg chg="add del mod">
          <ac:chgData name="Candela Nuñez" userId="" providerId="" clId="Web-{75028CAE-993B-4CC8-9193-902ED0EFB84A}" dt="2022-03-10T12:43:51.589" v="62"/>
          <ac:spMkLst>
            <pc:docMk/>
            <pc:sldMk cId="0" sldId="258"/>
            <ac:spMk id="3" creationId="{1EE48DA0-D797-40C8-A352-36F2D3393E8B}"/>
          </ac:spMkLst>
        </pc:spChg>
        <pc:spChg chg="add del mod">
          <ac:chgData name="Candela Nuñez" userId="" providerId="" clId="Web-{75028CAE-993B-4CC8-9193-902ED0EFB84A}" dt="2022-03-10T12:43:49.073" v="60"/>
          <ac:spMkLst>
            <pc:docMk/>
            <pc:sldMk cId="0" sldId="258"/>
            <ac:spMk id="5" creationId="{8B9F4BAD-DB6D-4F4F-B847-9E3D6733CCF0}"/>
          </ac:spMkLst>
        </pc:spChg>
        <pc:spChg chg="add del mod">
          <ac:chgData name="Candela Nuñez" userId="" providerId="" clId="Web-{75028CAE-993B-4CC8-9193-902ED0EFB84A}" dt="2022-03-10T12:43:50.370" v="61"/>
          <ac:spMkLst>
            <pc:docMk/>
            <pc:sldMk cId="0" sldId="258"/>
            <ac:spMk id="7" creationId="{EADB78EB-38E5-4B1E-AF58-599D9B7152F7}"/>
          </ac:spMkLst>
        </pc:spChg>
        <pc:spChg chg="mod">
          <ac:chgData name="Candela Nuñez" userId="" providerId="" clId="Web-{75028CAE-993B-4CC8-9193-902ED0EFB84A}" dt="2022-03-10T13:50:29.517" v="238" actId="14100"/>
          <ac:spMkLst>
            <pc:docMk/>
            <pc:sldMk cId="0" sldId="258"/>
            <ac:spMk id="420" creationId="{00000000-0000-0000-0000-000000000000}"/>
          </ac:spMkLst>
        </pc:spChg>
        <pc:spChg chg="mod">
          <ac:chgData name="Candela Nuñez" userId="" providerId="" clId="Web-{75028CAE-993B-4CC8-9193-902ED0EFB84A}" dt="2022-03-10T12:44:30.933" v="76" actId="1076"/>
          <ac:spMkLst>
            <pc:docMk/>
            <pc:sldMk cId="0" sldId="258"/>
            <ac:spMk id="421" creationId="{00000000-0000-0000-0000-000000000000}"/>
          </ac:spMkLst>
        </pc:spChg>
        <pc:spChg chg="mod">
          <ac:chgData name="Candela Nuñez" userId="" providerId="" clId="Web-{75028CAE-993B-4CC8-9193-902ED0EFB84A}" dt="2022-03-10T13:50:33.064" v="240" actId="20577"/>
          <ac:spMkLst>
            <pc:docMk/>
            <pc:sldMk cId="0" sldId="258"/>
            <ac:spMk id="422" creationId="{00000000-0000-0000-0000-000000000000}"/>
          </ac:spMkLst>
        </pc:spChg>
        <pc:spChg chg="del">
          <ac:chgData name="Candela Nuñez" userId="" providerId="" clId="Web-{75028CAE-993B-4CC8-9193-902ED0EFB84A}" dt="2022-03-10T12:43:45.229" v="59"/>
          <ac:spMkLst>
            <pc:docMk/>
            <pc:sldMk cId="0" sldId="258"/>
            <ac:spMk id="423" creationId="{00000000-0000-0000-0000-000000000000}"/>
          </ac:spMkLst>
        </pc:spChg>
        <pc:spChg chg="del">
          <ac:chgData name="Candela Nuñez" userId="" providerId="" clId="Web-{75028CAE-993B-4CC8-9193-902ED0EFB84A}" dt="2022-03-10T12:43:45.136" v="58"/>
          <ac:spMkLst>
            <pc:docMk/>
            <pc:sldMk cId="0" sldId="258"/>
            <ac:spMk id="424" creationId="{00000000-0000-0000-0000-000000000000}"/>
          </ac:spMkLst>
        </pc:spChg>
        <pc:spChg chg="del">
          <ac:chgData name="Candela Nuñez" userId="" providerId="" clId="Web-{75028CAE-993B-4CC8-9193-902ED0EFB84A}" dt="2022-03-10T12:43:45.042" v="57"/>
          <ac:spMkLst>
            <pc:docMk/>
            <pc:sldMk cId="0" sldId="258"/>
            <ac:spMk id="425" creationId="{00000000-0000-0000-0000-000000000000}"/>
          </ac:spMkLst>
        </pc:spChg>
        <pc:spChg chg="mod">
          <ac:chgData name="Candela Nuñez" userId="" providerId="" clId="Web-{75028CAE-993B-4CC8-9193-902ED0EFB84A}" dt="2022-03-10T13:54:06.192" v="272" actId="1076"/>
          <ac:spMkLst>
            <pc:docMk/>
            <pc:sldMk cId="0" sldId="258"/>
            <ac:spMk id="426" creationId="{00000000-0000-0000-0000-000000000000}"/>
          </ac:spMkLst>
        </pc:spChg>
        <pc:spChg chg="mod">
          <ac:chgData name="Candela Nuñez" userId="" providerId="" clId="Web-{75028CAE-993B-4CC8-9193-902ED0EFB84A}" dt="2022-03-10T13:54:06.207" v="273" actId="1076"/>
          <ac:spMkLst>
            <pc:docMk/>
            <pc:sldMk cId="0" sldId="258"/>
            <ac:spMk id="427" creationId="{00000000-0000-0000-0000-000000000000}"/>
          </ac:spMkLst>
        </pc:spChg>
        <pc:spChg chg="mod">
          <ac:chgData name="Candela Nuñez" userId="" providerId="" clId="Web-{75028CAE-993B-4CC8-9193-902ED0EFB84A}" dt="2022-03-10T13:54:06.223" v="274" actId="1076"/>
          <ac:spMkLst>
            <pc:docMk/>
            <pc:sldMk cId="0" sldId="258"/>
            <ac:spMk id="428" creationId="{00000000-0000-0000-0000-000000000000}"/>
          </ac:spMkLst>
        </pc:spChg>
        <pc:spChg chg="mod">
          <ac:chgData name="Candela Nuñez" userId="" providerId="" clId="Web-{75028CAE-993B-4CC8-9193-902ED0EFB84A}" dt="2022-03-10T13:51:16.455" v="253" actId="1076"/>
          <ac:spMkLst>
            <pc:docMk/>
            <pc:sldMk cId="0" sldId="258"/>
            <ac:spMk id="429" creationId="{00000000-0000-0000-0000-000000000000}"/>
          </ac:spMkLst>
        </pc:spChg>
        <pc:spChg chg="mod">
          <ac:chgData name="Candela Nuñez" userId="" providerId="" clId="Web-{75028CAE-993B-4CC8-9193-902ED0EFB84A}" dt="2022-03-10T13:51:16.455" v="252" actId="1076"/>
          <ac:spMkLst>
            <pc:docMk/>
            <pc:sldMk cId="0" sldId="258"/>
            <ac:spMk id="430" creationId="{00000000-0000-0000-0000-000000000000}"/>
          </ac:spMkLst>
        </pc:spChg>
        <pc:spChg chg="mod">
          <ac:chgData name="Candela Nuñez" userId="" providerId="" clId="Web-{75028CAE-993B-4CC8-9193-902ED0EFB84A}" dt="2022-03-10T13:51:16.471" v="254" actId="1076"/>
          <ac:spMkLst>
            <pc:docMk/>
            <pc:sldMk cId="0" sldId="258"/>
            <ac:spMk id="431" creationId="{00000000-0000-0000-0000-000000000000}"/>
          </ac:spMkLst>
        </pc:spChg>
        <pc:spChg chg="mod">
          <ac:chgData name="Candela Nuñez" userId="" providerId="" clId="Web-{75028CAE-993B-4CC8-9193-902ED0EFB84A}" dt="2022-03-10T13:51:26.877" v="256" actId="1076"/>
          <ac:spMkLst>
            <pc:docMk/>
            <pc:sldMk cId="0" sldId="258"/>
            <ac:spMk id="432" creationId="{00000000-0000-0000-0000-000000000000}"/>
          </ac:spMkLst>
        </pc:spChg>
        <pc:cxnChg chg="add mod">
          <ac:chgData name="Candela Nuñez" userId="" providerId="" clId="Web-{75028CAE-993B-4CC8-9193-902ED0EFB84A}" dt="2022-03-10T12:45:28.278" v="109" actId="14100"/>
          <ac:cxnSpMkLst>
            <pc:docMk/>
            <pc:sldMk cId="0" sldId="258"/>
            <ac:cxnSpMk id="23" creationId="{417F9FA7-D7D3-48CF-8918-33943C1CABB9}"/>
          </ac:cxnSpMkLst>
        </pc:cxnChg>
        <pc:cxnChg chg="mod">
          <ac:chgData name="Candela Nuñez" userId="" providerId="" clId="Web-{75028CAE-993B-4CC8-9193-902ED0EFB84A}" dt="2022-03-10T12:44:21.636" v="75" actId="14100"/>
          <ac:cxnSpMkLst>
            <pc:docMk/>
            <pc:sldMk cId="0" sldId="258"/>
            <ac:cxnSpMk id="433" creationId="{00000000-0000-0000-0000-000000000000}"/>
          </ac:cxnSpMkLst>
        </pc:cxnChg>
        <pc:cxnChg chg="mod">
          <ac:chgData name="Candela Nuñez" userId="" providerId="" clId="Web-{75028CAE-993B-4CC8-9193-902ED0EFB84A}" dt="2022-03-10T12:44:11.058" v="74" actId="14100"/>
          <ac:cxnSpMkLst>
            <pc:docMk/>
            <pc:sldMk cId="0" sldId="258"/>
            <ac:cxnSpMk id="434" creationId="{00000000-0000-0000-0000-000000000000}"/>
          </ac:cxnSpMkLst>
        </pc:cxnChg>
      </pc:sldChg>
      <pc:sldChg chg="modSp">
        <pc:chgData name="Candela Nuñez" userId="" providerId="" clId="Web-{75028CAE-993B-4CC8-9193-902ED0EFB84A}" dt="2022-03-10T12:46:42.482" v="116" actId="20577"/>
        <pc:sldMkLst>
          <pc:docMk/>
          <pc:sldMk cId="0" sldId="261"/>
        </pc:sldMkLst>
        <pc:spChg chg="mod">
          <ac:chgData name="Candela Nuñez" userId="" providerId="" clId="Web-{75028CAE-993B-4CC8-9193-902ED0EFB84A}" dt="2022-03-10T12:46:42.482" v="116" actId="20577"/>
          <ac:spMkLst>
            <pc:docMk/>
            <pc:sldMk cId="0" sldId="261"/>
            <ac:spMk id="453" creationId="{00000000-0000-0000-0000-000000000000}"/>
          </ac:spMkLst>
        </pc:spChg>
      </pc:sldChg>
      <pc:sldChg chg="modSp">
        <pc:chgData name="Candela Nuñez" userId="" providerId="" clId="Web-{75028CAE-993B-4CC8-9193-902ED0EFB84A}" dt="2022-03-10T12:53:55.597" v="220" actId="20577"/>
        <pc:sldMkLst>
          <pc:docMk/>
          <pc:sldMk cId="0" sldId="291"/>
        </pc:sldMkLst>
        <pc:spChg chg="mod">
          <ac:chgData name="Candela Nuñez" userId="" providerId="" clId="Web-{75028CAE-993B-4CC8-9193-902ED0EFB84A}" dt="2022-03-10T12:53:55.597" v="220" actId="20577"/>
          <ac:spMkLst>
            <pc:docMk/>
            <pc:sldMk cId="0" sldId="291"/>
            <ac:spMk id="15" creationId="{48BBE794-6A28-4B19-9D98-6711F4EE2985}"/>
          </ac:spMkLst>
        </pc:spChg>
        <pc:spChg chg="mod">
          <ac:chgData name="Candela Nuñez" userId="" providerId="" clId="Web-{75028CAE-993B-4CC8-9193-902ED0EFB84A}" dt="2022-03-10T12:53:29.221" v="213" actId="20577"/>
          <ac:spMkLst>
            <pc:docMk/>
            <pc:sldMk cId="0" sldId="291"/>
            <ac:spMk id="17" creationId="{B6FF2DE2-F254-443D-83D0-DE2B7B4A4A32}"/>
          </ac:spMkLst>
        </pc:spChg>
        <pc:spChg chg="mod">
          <ac:chgData name="Candela Nuñez" userId="" providerId="" clId="Web-{75028CAE-993B-4CC8-9193-902ED0EFB84A}" dt="2022-03-10T12:53:47.534" v="218" actId="1076"/>
          <ac:spMkLst>
            <pc:docMk/>
            <pc:sldMk cId="0" sldId="291"/>
            <ac:spMk id="1156" creationId="{00000000-0000-0000-0000-000000000000}"/>
          </ac:spMkLst>
        </pc:spChg>
        <pc:spChg chg="mod">
          <ac:chgData name="Candela Nuñez" userId="" providerId="" clId="Web-{75028CAE-993B-4CC8-9193-902ED0EFB84A}" dt="2022-03-10T12:53:31.362" v="214" actId="20577"/>
          <ac:spMkLst>
            <pc:docMk/>
            <pc:sldMk cId="0" sldId="291"/>
            <ac:spMk id="1157" creationId="{00000000-0000-0000-0000-000000000000}"/>
          </ac:spMkLst>
        </pc:spChg>
        <pc:spChg chg="mod">
          <ac:chgData name="Candela Nuñez" userId="" providerId="" clId="Web-{75028CAE-993B-4CC8-9193-902ED0EFB84A}" dt="2022-03-10T12:53:44.237" v="217" actId="1076"/>
          <ac:spMkLst>
            <pc:docMk/>
            <pc:sldMk cId="0" sldId="291"/>
            <ac:spMk id="1158" creationId="{00000000-0000-0000-0000-000000000000}"/>
          </ac:spMkLst>
        </pc:spChg>
      </pc:sldChg>
      <pc:sldChg chg="modSp">
        <pc:chgData name="Candela Nuñez" userId="" providerId="" clId="Web-{75028CAE-993B-4CC8-9193-902ED0EFB84A}" dt="2022-03-10T12:18:06.817" v="21" actId="1076"/>
        <pc:sldMkLst>
          <pc:docMk/>
          <pc:sldMk cId="439608507" sldId="303"/>
        </pc:sldMkLst>
        <pc:spChg chg="mod">
          <ac:chgData name="Candela Nuñez" userId="" providerId="" clId="Web-{75028CAE-993B-4CC8-9193-902ED0EFB84A}" dt="2022-03-10T12:18:03.380" v="20" actId="1076"/>
          <ac:spMkLst>
            <pc:docMk/>
            <pc:sldMk cId="439608507" sldId="303"/>
            <ac:spMk id="3" creationId="{04117733-F8F7-4F47-9D3A-9043AABA0412}"/>
          </ac:spMkLst>
        </pc:spChg>
        <pc:spChg chg="mod">
          <ac:chgData name="Candela Nuñez" userId="" providerId="" clId="Web-{75028CAE-993B-4CC8-9193-902ED0EFB84A}" dt="2022-03-10T12:18:06.817" v="21" actId="1076"/>
          <ac:spMkLst>
            <pc:docMk/>
            <pc:sldMk cId="439608507" sldId="303"/>
            <ac:spMk id="11" creationId="{DB4B8982-A880-4360-9C19-86A44A5B4AE4}"/>
          </ac:spMkLst>
        </pc:spChg>
      </pc:sldChg>
      <pc:sldChg chg="modSp">
        <pc:chgData name="Candela Nuñez" userId="" providerId="" clId="Web-{75028CAE-993B-4CC8-9193-902ED0EFB84A}" dt="2022-03-10T13:57:26.491" v="290" actId="1076"/>
        <pc:sldMkLst>
          <pc:docMk/>
          <pc:sldMk cId="987591437" sldId="305"/>
        </pc:sldMkLst>
        <pc:spChg chg="mod">
          <ac:chgData name="Candela Nuñez" userId="" providerId="" clId="Web-{75028CAE-993B-4CC8-9193-902ED0EFB84A}" dt="2022-03-10T12:18:30.208" v="25" actId="1076"/>
          <ac:spMkLst>
            <pc:docMk/>
            <pc:sldMk cId="987591437" sldId="305"/>
            <ac:spMk id="3" creationId="{D77C5CDB-46A6-4751-B2B2-706260E230BB}"/>
          </ac:spMkLst>
        </pc:spChg>
        <pc:spChg chg="mod">
          <ac:chgData name="Candela Nuñez" userId="" providerId="" clId="Web-{75028CAE-993B-4CC8-9193-902ED0EFB84A}" dt="2022-03-10T12:18:22.567" v="24" actId="1076"/>
          <ac:spMkLst>
            <pc:docMk/>
            <pc:sldMk cId="987591437" sldId="305"/>
            <ac:spMk id="10" creationId="{A5010339-724E-449B-858E-6EDE80F20267}"/>
          </ac:spMkLst>
        </pc:spChg>
        <pc:picChg chg="mod">
          <ac:chgData name="Candela Nuñez" userId="" providerId="" clId="Web-{75028CAE-993B-4CC8-9193-902ED0EFB84A}" dt="2022-03-10T13:57:26.491" v="290" actId="1076"/>
          <ac:picMkLst>
            <pc:docMk/>
            <pc:sldMk cId="987591437" sldId="305"/>
            <ac:picMk id="5" creationId="{E27B4E50-17AD-4CC2-8744-6AA0724096CD}"/>
          </ac:picMkLst>
        </pc:picChg>
      </pc:sldChg>
      <pc:sldChg chg="modSp">
        <pc:chgData name="Candela Nuñez" userId="" providerId="" clId="Web-{75028CAE-993B-4CC8-9193-902ED0EFB84A}" dt="2022-03-10T12:42:32.369" v="50" actId="20577"/>
        <pc:sldMkLst>
          <pc:docMk/>
          <pc:sldMk cId="2923683593" sldId="308"/>
        </pc:sldMkLst>
        <pc:spChg chg="mod">
          <ac:chgData name="Candela Nuñez" userId="" providerId="" clId="Web-{75028CAE-993B-4CC8-9193-902ED0EFB84A}" dt="2022-03-10T12:42:32.369" v="50" actId="20577"/>
          <ac:spMkLst>
            <pc:docMk/>
            <pc:sldMk cId="2923683593" sldId="308"/>
            <ac:spMk id="2" creationId="{05EE50FE-DD1D-4E58-B706-47C6D8A93FD4}"/>
          </ac:spMkLst>
        </pc:spChg>
      </pc:sldChg>
      <pc:sldChg chg="modSp">
        <pc:chgData name="Candela Nuñez" userId="" providerId="" clId="Web-{75028CAE-993B-4CC8-9193-902ED0EFB84A}" dt="2022-03-10T12:18:49.630" v="28" actId="1076"/>
        <pc:sldMkLst>
          <pc:docMk/>
          <pc:sldMk cId="2596162955" sldId="310"/>
        </pc:sldMkLst>
        <pc:spChg chg="mod">
          <ac:chgData name="Candela Nuñez" userId="" providerId="" clId="Web-{75028CAE-993B-4CC8-9193-902ED0EFB84A}" dt="2022-03-10T12:18:47.115" v="27" actId="1076"/>
          <ac:spMkLst>
            <pc:docMk/>
            <pc:sldMk cId="2596162955" sldId="310"/>
            <ac:spMk id="7" creationId="{00763FA3-8586-46CB-97EA-17AC83939615}"/>
          </ac:spMkLst>
        </pc:spChg>
        <pc:picChg chg="mod">
          <ac:chgData name="Candela Nuñez" userId="" providerId="" clId="Web-{75028CAE-993B-4CC8-9193-902ED0EFB84A}" dt="2022-03-10T12:18:49.630" v="28" actId="1076"/>
          <ac:picMkLst>
            <pc:docMk/>
            <pc:sldMk cId="2596162955" sldId="310"/>
            <ac:picMk id="5" creationId="{9B8F9B40-2F89-4F71-A67E-20A35E991F45}"/>
          </ac:picMkLst>
        </pc:picChg>
      </pc:sldChg>
      <pc:sldChg chg="modSp del">
        <pc:chgData name="Candela Nuñez" userId="" providerId="" clId="Web-{75028CAE-993B-4CC8-9193-902ED0EFB84A}" dt="2022-03-10T12:49:08.031" v="157" actId="14100"/>
        <pc:sldMkLst>
          <pc:docMk/>
          <pc:sldMk cId="1765252240" sldId="311"/>
        </pc:sldMkLst>
        <pc:spChg chg="mod">
          <ac:chgData name="Candela Nuñez" userId="" providerId="" clId="Web-{75028CAE-993B-4CC8-9193-902ED0EFB84A}" dt="2022-03-10T12:46:55.060" v="118" actId="20577"/>
          <ac:spMkLst>
            <pc:docMk/>
            <pc:sldMk cId="1765252240" sldId="311"/>
            <ac:spMk id="2" creationId="{1D515EE0-5690-4BEC-B797-1F865A3BDB37}"/>
          </ac:spMkLst>
        </pc:spChg>
        <pc:spChg chg="mod">
          <ac:chgData name="Candela Nuñez" userId="" providerId="" clId="Web-{75028CAE-993B-4CC8-9193-902ED0EFB84A}" dt="2022-03-10T12:49:08.031" v="157" actId="14100"/>
          <ac:spMkLst>
            <pc:docMk/>
            <pc:sldMk cId="1765252240" sldId="311"/>
            <ac:spMk id="4" creationId="{874CC747-6B05-4BC8-8359-DF47157E38F4}"/>
          </ac:spMkLst>
        </pc:spChg>
      </pc:sldChg>
      <pc:sldChg chg="modSp">
        <pc:chgData name="Candela Nuñez" userId="" providerId="" clId="Web-{75028CAE-993B-4CC8-9193-902ED0EFB84A}" dt="2022-03-10T12:46:33.919" v="114" actId="20577"/>
        <pc:sldMkLst>
          <pc:docMk/>
          <pc:sldMk cId="1651816011" sldId="312"/>
        </pc:sldMkLst>
        <pc:spChg chg="mod">
          <ac:chgData name="Candela Nuñez" userId="" providerId="" clId="Web-{75028CAE-993B-4CC8-9193-902ED0EFB84A}" dt="2022-03-10T12:46:33.919" v="114" actId="20577"/>
          <ac:spMkLst>
            <pc:docMk/>
            <pc:sldMk cId="1651816011" sldId="312"/>
            <ac:spMk id="3" creationId="{3B31A115-73DF-4A01-A5A4-0BBC448E1C6E}"/>
          </ac:spMkLst>
        </pc:spChg>
      </pc:sldChg>
      <pc:sldChg chg="modSp addAnim delAnim modAnim">
        <pc:chgData name="Candela Nuñez" userId="" providerId="" clId="Web-{75028CAE-993B-4CC8-9193-902ED0EFB84A}" dt="2022-03-10T13:54:57.177" v="280" actId="1076"/>
        <pc:sldMkLst>
          <pc:docMk/>
          <pc:sldMk cId="2938189198" sldId="313"/>
        </pc:sldMkLst>
        <pc:spChg chg="mod">
          <ac:chgData name="Candela Nuñez" userId="" providerId="" clId="Web-{75028CAE-993B-4CC8-9193-902ED0EFB84A}" dt="2022-03-10T13:54:52.802" v="279" actId="1076"/>
          <ac:spMkLst>
            <pc:docMk/>
            <pc:sldMk cId="2938189198" sldId="313"/>
            <ac:spMk id="16" creationId="{D3C94596-9FE1-40E4-820B-EE918FAF624C}"/>
          </ac:spMkLst>
        </pc:spChg>
        <pc:graphicFrameChg chg="mod modGraphic">
          <ac:chgData name="Candela Nuñez" userId="" providerId="" clId="Web-{75028CAE-993B-4CC8-9193-902ED0EFB84A}" dt="2022-03-10T13:54:57.177" v="280" actId="1076"/>
          <ac:graphicFrameMkLst>
            <pc:docMk/>
            <pc:sldMk cId="2938189198" sldId="313"/>
            <ac:graphicFrameMk id="2" creationId="{A8772C89-8C91-4907-9418-D4D41771882F}"/>
          </ac:graphicFrameMkLst>
        </pc:graphicFrameChg>
      </pc:sldChg>
      <pc:sldChg chg="modSp">
        <pc:chgData name="Candela Nuñez" userId="" providerId="" clId="Web-{75028CAE-993B-4CC8-9193-902ED0EFB84A}" dt="2022-03-10T13:54:25.192" v="277" actId="1076"/>
        <pc:sldMkLst>
          <pc:docMk/>
          <pc:sldMk cId="550993762" sldId="325"/>
        </pc:sldMkLst>
        <pc:picChg chg="mod">
          <ac:chgData name="Candela Nuñez" userId="" providerId="" clId="Web-{75028CAE-993B-4CC8-9193-902ED0EFB84A}" dt="2022-03-10T13:54:25.192" v="277" actId="1076"/>
          <ac:picMkLst>
            <pc:docMk/>
            <pc:sldMk cId="550993762" sldId="325"/>
            <ac:picMk id="6" creationId="{44453022-8E68-43E5-9B83-7C33D0B0377B}"/>
          </ac:picMkLst>
        </pc:picChg>
      </pc:sldChg>
      <pc:sldChg chg="modSp">
        <pc:chgData name="Candela Nuñez" userId="" providerId="" clId="Web-{75028CAE-993B-4CC8-9193-902ED0EFB84A}" dt="2022-03-10T13:55:37.599" v="287" actId="1076"/>
        <pc:sldMkLst>
          <pc:docMk/>
          <pc:sldMk cId="3178043859" sldId="326"/>
        </pc:sldMkLst>
        <pc:spChg chg="mod">
          <ac:chgData name="Candela Nuñez" userId="" providerId="" clId="Web-{75028CAE-993B-4CC8-9193-902ED0EFB84A}" dt="2022-03-10T13:55:28.943" v="286" actId="1076"/>
          <ac:spMkLst>
            <pc:docMk/>
            <pc:sldMk cId="3178043859" sldId="326"/>
            <ac:spMk id="2" creationId="{31E8F9F9-47AD-4438-85DE-46C4313EE4EE}"/>
          </ac:spMkLst>
        </pc:spChg>
        <pc:spChg chg="mod">
          <ac:chgData name="Candela Nuñez" userId="" providerId="" clId="Web-{75028CAE-993B-4CC8-9193-902ED0EFB84A}" dt="2022-03-10T13:55:25.365" v="285" actId="1076"/>
          <ac:spMkLst>
            <pc:docMk/>
            <pc:sldMk cId="3178043859" sldId="326"/>
            <ac:spMk id="3" creationId="{70B8AEDE-6237-4DBF-836A-29635692EC46}"/>
          </ac:spMkLst>
        </pc:spChg>
        <pc:spChg chg="mod">
          <ac:chgData name="Candela Nuñez" userId="" providerId="" clId="Web-{75028CAE-993B-4CC8-9193-902ED0EFB84A}" dt="2022-03-10T13:43:05.699" v="224" actId="20577"/>
          <ac:spMkLst>
            <pc:docMk/>
            <pc:sldMk cId="3178043859" sldId="326"/>
            <ac:spMk id="27" creationId="{FB980AC4-857E-43E7-A44F-050E2FFAE6AD}"/>
          </ac:spMkLst>
        </pc:spChg>
        <pc:grpChg chg="mod">
          <ac:chgData name="Candela Nuñez" userId="" providerId="" clId="Web-{75028CAE-993B-4CC8-9193-902ED0EFB84A}" dt="2022-03-10T13:55:37.599" v="287" actId="1076"/>
          <ac:grpSpMkLst>
            <pc:docMk/>
            <pc:sldMk cId="3178043859" sldId="326"/>
            <ac:grpSpMk id="7" creationId="{B118C094-9689-4B36-917C-AA23F8577C07}"/>
          </ac:grpSpMkLst>
        </pc:grpChg>
        <pc:picChg chg="mod">
          <ac:chgData name="Candela Nuñez" userId="" providerId="" clId="Web-{75028CAE-993B-4CC8-9193-902ED0EFB84A}" dt="2022-03-10T13:55:07.255" v="281" actId="1076"/>
          <ac:picMkLst>
            <pc:docMk/>
            <pc:sldMk cId="3178043859" sldId="326"/>
            <ac:picMk id="4" creationId="{BB9A95EF-2649-4AF2-938A-1E3688349FF7}"/>
          </ac:picMkLst>
        </pc:picChg>
      </pc:sldChg>
      <pc:sldChg chg="modSp">
        <pc:chgData name="Candela Nuñez" userId="" providerId="" clId="Web-{75028CAE-993B-4CC8-9193-902ED0EFB84A}" dt="2022-03-10T12:15:42.003" v="2" actId="20577"/>
        <pc:sldMkLst>
          <pc:docMk/>
          <pc:sldMk cId="2542822008" sldId="331"/>
        </pc:sldMkLst>
        <pc:spChg chg="mod">
          <ac:chgData name="Candela Nuñez" userId="" providerId="" clId="Web-{75028CAE-993B-4CC8-9193-902ED0EFB84A}" dt="2022-03-10T12:15:42.003" v="2" actId="20577"/>
          <ac:spMkLst>
            <pc:docMk/>
            <pc:sldMk cId="2542822008" sldId="331"/>
            <ac:spMk id="2" creationId="{22F7C64F-8A2E-42AB-AD4D-185B877D2489}"/>
          </ac:spMkLst>
        </pc:spChg>
        <pc:spChg chg="ord">
          <ac:chgData name="Candela Nuñez" userId="" providerId="" clId="Web-{75028CAE-993B-4CC8-9193-902ED0EFB84A}" dt="2022-03-10T12:15:28.706" v="0"/>
          <ac:spMkLst>
            <pc:docMk/>
            <pc:sldMk cId="2542822008" sldId="331"/>
            <ac:spMk id="104" creationId="{251088B8-23E9-4BF2-A901-D256725E7E01}"/>
          </ac:spMkLst>
        </pc:spChg>
        <pc:spChg chg="ord">
          <ac:chgData name="Candela Nuñez" userId="" providerId="" clId="Web-{75028CAE-993B-4CC8-9193-902ED0EFB84A}" dt="2022-03-10T12:15:37.487" v="1"/>
          <ac:spMkLst>
            <pc:docMk/>
            <pc:sldMk cId="2542822008" sldId="331"/>
            <ac:spMk id="105" creationId="{82A67E4D-0297-4877-862C-C2216DC85C1E}"/>
          </ac:spMkLst>
        </pc:spChg>
      </pc:sldChg>
      <pc:sldChg chg="modSp">
        <pc:chgData name="Candela Nuñez" userId="" providerId="" clId="Web-{75028CAE-993B-4CC8-9193-902ED0EFB84A}" dt="2022-03-10T12:17:33.395" v="16" actId="1076"/>
        <pc:sldMkLst>
          <pc:docMk/>
          <pc:sldMk cId="2140239415" sldId="332"/>
        </pc:sldMkLst>
        <pc:spChg chg="mod">
          <ac:chgData name="Candela Nuñez" userId="" providerId="" clId="Web-{75028CAE-993B-4CC8-9193-902ED0EFB84A}" dt="2022-03-10T12:17:33.395" v="16" actId="1076"/>
          <ac:spMkLst>
            <pc:docMk/>
            <pc:sldMk cId="2140239415" sldId="332"/>
            <ac:spMk id="2" creationId="{3C3A4373-C93E-4EF9-890A-4618783E44B8}"/>
          </ac:spMkLst>
        </pc:spChg>
        <pc:spChg chg="mod">
          <ac:chgData name="Candela Nuñez" userId="" providerId="" clId="Web-{75028CAE-993B-4CC8-9193-902ED0EFB84A}" dt="2022-03-10T12:17:01.660" v="9" actId="1076"/>
          <ac:spMkLst>
            <pc:docMk/>
            <pc:sldMk cId="2140239415" sldId="332"/>
            <ac:spMk id="3" creationId="{9053AC42-D4F6-43D8-A43F-4C4F9219B91F}"/>
          </ac:spMkLst>
        </pc:spChg>
        <pc:spChg chg="mod">
          <ac:chgData name="Candela Nuñez" userId="" providerId="" clId="Web-{75028CAE-993B-4CC8-9193-902ED0EFB84A}" dt="2022-03-10T12:17:08.410" v="10" actId="1076"/>
          <ac:spMkLst>
            <pc:docMk/>
            <pc:sldMk cId="2140239415" sldId="332"/>
            <ac:spMk id="6" creationId="{5083FAC8-46A9-49B4-BCBF-89D36CFA0E49}"/>
          </ac:spMkLst>
        </pc:spChg>
        <pc:spChg chg="mod">
          <ac:chgData name="Candela Nuñez" userId="" providerId="" clId="Web-{75028CAE-993B-4CC8-9193-902ED0EFB84A}" dt="2022-03-10T12:16:48.769" v="5" actId="1076"/>
          <ac:spMkLst>
            <pc:docMk/>
            <pc:sldMk cId="2140239415" sldId="332"/>
            <ac:spMk id="7" creationId="{073E6C00-D005-43F3-B61F-1C181AAD8FF1}"/>
          </ac:spMkLst>
        </pc:spChg>
        <pc:spChg chg="mod">
          <ac:chgData name="Candela Nuñez" userId="" providerId="" clId="Web-{75028CAE-993B-4CC8-9193-902ED0EFB84A}" dt="2022-03-10T12:16:38.394" v="3" actId="1076"/>
          <ac:spMkLst>
            <pc:docMk/>
            <pc:sldMk cId="2140239415" sldId="332"/>
            <ac:spMk id="9" creationId="{C5FC6939-F669-4C7B-826A-A4080713AC89}"/>
          </ac:spMkLst>
        </pc:spChg>
        <pc:spChg chg="mod">
          <ac:chgData name="Candela Nuñez" userId="" providerId="" clId="Web-{75028CAE-993B-4CC8-9193-902ED0EFB84A}" dt="2022-03-10T12:16:58.879" v="8" actId="1076"/>
          <ac:spMkLst>
            <pc:docMk/>
            <pc:sldMk cId="2140239415" sldId="332"/>
            <ac:spMk id="12" creationId="{49EE6408-24D6-4D54-B53B-03CC3E2E1449}"/>
          </ac:spMkLst>
        </pc:spChg>
      </pc:sldChg>
      <pc:sldChg chg="ord">
        <pc:chgData name="Candela Nuñez" userId="" providerId="" clId="Web-{75028CAE-993B-4CC8-9193-902ED0EFB84A}" dt="2022-03-10T12:49:33.234" v="158"/>
        <pc:sldMkLst>
          <pc:docMk/>
          <pc:sldMk cId="580766847" sldId="333"/>
        </pc:sldMkLst>
      </pc:sldChg>
      <pc:sldChg chg="addSp modSp addCm">
        <pc:chgData name="Candela Nuñez" userId="" providerId="" clId="Web-{75028CAE-993B-4CC8-9193-902ED0EFB84A}" dt="2022-03-10T14:20:29.557" v="406"/>
        <pc:sldMkLst>
          <pc:docMk/>
          <pc:sldMk cId="1875586180" sldId="334"/>
        </pc:sldMkLst>
        <pc:spChg chg="mod">
          <ac:chgData name="Candela Nuñez" userId="" providerId="" clId="Web-{75028CAE-993B-4CC8-9193-902ED0EFB84A}" dt="2022-03-10T14:18:40.493" v="405" actId="1076"/>
          <ac:spMkLst>
            <pc:docMk/>
            <pc:sldMk cId="1875586180" sldId="334"/>
            <ac:spMk id="5" creationId="{5016D861-535F-49A6-B975-A01A380A50F0}"/>
          </ac:spMkLst>
        </pc:spChg>
        <pc:spChg chg="mod">
          <ac:chgData name="Candela Nuñez" userId="" providerId="" clId="Web-{75028CAE-993B-4CC8-9193-902ED0EFB84A}" dt="2022-03-10T14:15:47.865" v="306" actId="14100"/>
          <ac:spMkLst>
            <pc:docMk/>
            <pc:sldMk cId="1875586180" sldId="334"/>
            <ac:spMk id="6" creationId="{EF0E10E0-EBF5-44E3-A42D-674F0DCFF228}"/>
          </ac:spMkLst>
        </pc:spChg>
        <pc:spChg chg="mod">
          <ac:chgData name="Candela Nuñez" userId="" providerId="" clId="Web-{75028CAE-993B-4CC8-9193-902ED0EFB84A}" dt="2022-03-10T14:18:24.914" v="402" actId="1076"/>
          <ac:spMkLst>
            <pc:docMk/>
            <pc:sldMk cId="1875586180" sldId="334"/>
            <ac:spMk id="7" creationId="{7F762161-DD16-4228-80A2-2262CF478665}"/>
          </ac:spMkLst>
        </pc:spChg>
        <pc:spChg chg="mod">
          <ac:chgData name="Candela Nuñez" userId="" providerId="" clId="Web-{75028CAE-993B-4CC8-9193-902ED0EFB84A}" dt="2022-03-10T14:15:35.818" v="302" actId="1076"/>
          <ac:spMkLst>
            <pc:docMk/>
            <pc:sldMk cId="1875586180" sldId="334"/>
            <ac:spMk id="12" creationId="{40845DCB-76F3-4C51-AACC-D5AEE9BF9832}"/>
          </ac:spMkLst>
        </pc:spChg>
        <pc:spChg chg="add mod">
          <ac:chgData name="Candela Nuñez" userId="" providerId="" clId="Web-{75028CAE-993B-4CC8-9193-902ED0EFB84A}" dt="2022-03-10T14:17:35.351" v="378" actId="20577"/>
          <ac:spMkLst>
            <pc:docMk/>
            <pc:sldMk cId="1875586180" sldId="334"/>
            <ac:spMk id="13" creationId="{4CD29441-42CC-45B4-991D-7FAF1EE26B13}"/>
          </ac:spMkLst>
        </pc:spChg>
        <pc:picChg chg="mod">
          <ac:chgData name="Candela Nuñez" userId="" providerId="" clId="Web-{75028CAE-993B-4CC8-9193-902ED0EFB84A}" dt="2022-03-10T14:18:20.461" v="401" actId="1076"/>
          <ac:picMkLst>
            <pc:docMk/>
            <pc:sldMk cId="1875586180" sldId="334"/>
            <ac:picMk id="8" creationId="{46D1C1F5-33A6-4400-8580-1B09E025170F}"/>
          </ac:picMkLst>
        </pc:picChg>
        <pc:picChg chg="mod">
          <ac:chgData name="Candela Nuñez" userId="" providerId="" clId="Web-{75028CAE-993B-4CC8-9193-902ED0EFB84A}" dt="2022-03-10T14:18:13.680" v="399" actId="1076"/>
          <ac:picMkLst>
            <pc:docMk/>
            <pc:sldMk cId="1875586180" sldId="334"/>
            <ac:picMk id="10" creationId="{A656CA16-2FAD-4806-946D-6255AE2241A2}"/>
          </ac:picMkLst>
        </pc:picChg>
      </pc:sldChg>
    </pc:docChg>
  </pc:docChgLst>
  <pc:docChgLst>
    <pc:chgData name="Rocio Gonzalez Colcerasa" clId="Web-{5FCA9F68-CF6A-4CAC-A9AC-2D9B4B78AEC9}"/>
    <pc:docChg chg="modSld">
      <pc:chgData name="Rocio Gonzalez Colcerasa" userId="" providerId="" clId="Web-{5FCA9F68-CF6A-4CAC-A9AC-2D9B4B78AEC9}" dt="2022-03-10T14:00:28.613" v="0" actId="14100"/>
      <pc:docMkLst>
        <pc:docMk/>
      </pc:docMkLst>
      <pc:sldChg chg="modSp">
        <pc:chgData name="Rocio Gonzalez Colcerasa" userId="" providerId="" clId="Web-{5FCA9F68-CF6A-4CAC-A9AC-2D9B4B78AEC9}" dt="2022-03-10T14:00:28.613" v="0" actId="14100"/>
        <pc:sldMkLst>
          <pc:docMk/>
          <pc:sldMk cId="550993762" sldId="325"/>
        </pc:sldMkLst>
        <pc:picChg chg="mod">
          <ac:chgData name="Rocio Gonzalez Colcerasa" userId="" providerId="" clId="Web-{5FCA9F68-CF6A-4CAC-A9AC-2D9B4B78AEC9}" dt="2022-03-10T14:00:28.613" v="0" actId="14100"/>
          <ac:picMkLst>
            <pc:docMk/>
            <pc:sldMk cId="550993762" sldId="325"/>
            <ac:picMk id="6" creationId="{44453022-8E68-43E5-9B83-7C33D0B0377B}"/>
          </ac:picMkLst>
        </pc:picChg>
      </pc:sldChg>
    </pc:docChg>
  </pc:docChgLst>
  <pc:docChgLst>
    <pc:chgData name="Candela Nuñez" clId="Web-{EE5127C1-EC1F-4DD0-AB7D-ADA8025B6755}"/>
    <pc:docChg chg="addSld modSld sldOrd">
      <pc:chgData name="Candela Nuñez" userId="" providerId="" clId="Web-{EE5127C1-EC1F-4DD0-AB7D-ADA8025B6755}" dt="2022-03-09T12:34:20.584" v="484" actId="14100"/>
      <pc:docMkLst>
        <pc:docMk/>
      </pc:docMkLst>
      <pc:sldChg chg="modSp">
        <pc:chgData name="Candela Nuñez" userId="" providerId="" clId="Web-{EE5127C1-EC1F-4DD0-AB7D-ADA8025B6755}" dt="2022-03-09T11:42:48.014" v="7" actId="1076"/>
        <pc:sldMkLst>
          <pc:docMk/>
          <pc:sldMk cId="0" sldId="259"/>
        </pc:sldMkLst>
        <pc:spChg chg="mod">
          <ac:chgData name="Candela Nuñez" userId="" providerId="" clId="Web-{EE5127C1-EC1F-4DD0-AB7D-ADA8025B6755}" dt="2022-03-09T11:42:48.014" v="7" actId="1076"/>
          <ac:spMkLst>
            <pc:docMk/>
            <pc:sldMk cId="0" sldId="259"/>
            <ac:spMk id="439" creationId="{00000000-0000-0000-0000-000000000000}"/>
          </ac:spMkLst>
        </pc:spChg>
        <pc:spChg chg="mod">
          <ac:chgData name="Candela Nuñez" userId="" providerId="" clId="Web-{EE5127C1-EC1F-4DD0-AB7D-ADA8025B6755}" dt="2022-03-09T11:42:45.046" v="6" actId="1076"/>
          <ac:spMkLst>
            <pc:docMk/>
            <pc:sldMk cId="0" sldId="259"/>
            <ac:spMk id="440" creationId="{00000000-0000-0000-0000-000000000000}"/>
          </ac:spMkLst>
        </pc:spChg>
        <pc:cxnChg chg="mod">
          <ac:chgData name="Candela Nuñez" userId="" providerId="" clId="Web-{EE5127C1-EC1F-4DD0-AB7D-ADA8025B6755}" dt="2022-03-09T11:42:29.358" v="4" actId="1076"/>
          <ac:cxnSpMkLst>
            <pc:docMk/>
            <pc:sldMk cId="0" sldId="259"/>
            <ac:cxnSpMk id="2" creationId="{A94CC574-1CAA-41B0-B0CA-213E59F2695E}"/>
          </ac:cxnSpMkLst>
        </pc:cxnChg>
      </pc:sldChg>
      <pc:sldChg chg="modSp ord">
        <pc:chgData name="Candela Nuñez" userId="" providerId="" clId="Web-{EE5127C1-EC1F-4DD0-AB7D-ADA8025B6755}" dt="2022-03-09T12:33:59.771" v="482" actId="20577"/>
        <pc:sldMkLst>
          <pc:docMk/>
          <pc:sldMk cId="0" sldId="263"/>
        </pc:sldMkLst>
        <pc:spChg chg="mod">
          <ac:chgData name="Candela Nuñez" userId="" providerId="" clId="Web-{EE5127C1-EC1F-4DD0-AB7D-ADA8025B6755}" dt="2022-03-09T12:33:59.771" v="482" actId="20577"/>
          <ac:spMkLst>
            <pc:docMk/>
            <pc:sldMk cId="0" sldId="263"/>
            <ac:spMk id="477" creationId="{00000000-0000-0000-0000-000000000000}"/>
          </ac:spMkLst>
        </pc:spChg>
      </pc:sldChg>
      <pc:sldChg chg="addSp delSp modSp">
        <pc:chgData name="Candela Nuñez" userId="" providerId="" clId="Web-{EE5127C1-EC1F-4DD0-AB7D-ADA8025B6755}" dt="2022-03-09T12:25:15.512" v="421" actId="1076"/>
        <pc:sldMkLst>
          <pc:docMk/>
          <pc:sldMk cId="0" sldId="266"/>
        </pc:sldMkLst>
        <pc:spChg chg="add del mod">
          <ac:chgData name="Candela Nuñez" userId="" providerId="" clId="Web-{EE5127C1-EC1F-4DD0-AB7D-ADA8025B6755}" dt="2022-03-09T12:16:52.769" v="397"/>
          <ac:spMkLst>
            <pc:docMk/>
            <pc:sldMk cId="0" sldId="266"/>
            <ac:spMk id="3" creationId="{8AE97232-E3E5-45F5-BB02-517562AFA596}"/>
          </ac:spMkLst>
        </pc:spChg>
        <pc:spChg chg="mod">
          <ac:chgData name="Candela Nuñez" userId="" providerId="" clId="Web-{EE5127C1-EC1F-4DD0-AB7D-ADA8025B6755}" dt="2022-03-09T12:12:10.279" v="365" actId="1076"/>
          <ac:spMkLst>
            <pc:docMk/>
            <pc:sldMk cId="0" sldId="266"/>
            <ac:spMk id="4" creationId="{FDBB7A73-38B0-435D-9BB7-3FDA3BCE0728}"/>
          </ac:spMkLst>
        </pc:spChg>
        <pc:spChg chg="mod ord">
          <ac:chgData name="Candela Nuñez" userId="" providerId="" clId="Web-{EE5127C1-EC1F-4DD0-AB7D-ADA8025B6755}" dt="2022-03-09T12:14:09.031" v="376" actId="14100"/>
          <ac:spMkLst>
            <pc:docMk/>
            <pc:sldMk cId="0" sldId="266"/>
            <ac:spMk id="5" creationId="{B08512C2-2137-431A-A9B9-E1921EB4B42F}"/>
          </ac:spMkLst>
        </pc:spChg>
        <pc:spChg chg="del mod ord">
          <ac:chgData name="Candela Nuñez" userId="" providerId="" clId="Web-{EE5127C1-EC1F-4DD0-AB7D-ADA8025B6755}" dt="2022-03-09T12:22:38.697" v="408"/>
          <ac:spMkLst>
            <pc:docMk/>
            <pc:sldMk cId="0" sldId="266"/>
            <ac:spMk id="7" creationId="{00A53C10-98EF-4C9F-9B10-213546BC100D}"/>
          </ac:spMkLst>
        </pc:spChg>
        <pc:spChg chg="del mod">
          <ac:chgData name="Candela Nuñez" userId="" providerId="" clId="Web-{EE5127C1-EC1F-4DD0-AB7D-ADA8025B6755}" dt="2022-03-09T12:11:05.481" v="352"/>
          <ac:spMkLst>
            <pc:docMk/>
            <pc:sldMk cId="0" sldId="266"/>
            <ac:spMk id="8" creationId="{3548CB5A-B0C2-4FA1-9BFA-F3AF9FC2E6CE}"/>
          </ac:spMkLst>
        </pc:spChg>
        <pc:spChg chg="add del ord">
          <ac:chgData name="Candela Nuñez" userId="" providerId="" clId="Web-{EE5127C1-EC1F-4DD0-AB7D-ADA8025B6755}" dt="2022-03-09T12:24:28.136" v="420"/>
          <ac:spMkLst>
            <pc:docMk/>
            <pc:sldMk cId="0" sldId="266"/>
            <ac:spMk id="9" creationId="{625E84FF-A939-42E2-9ADA-EC39896EDB26}"/>
          </ac:spMkLst>
        </pc:spChg>
        <pc:spChg chg="add mod">
          <ac:chgData name="Candela Nuñez" userId="" providerId="" clId="Web-{EE5127C1-EC1F-4DD0-AB7D-ADA8025B6755}" dt="2022-03-09T12:15:12.001" v="391" actId="1076"/>
          <ac:spMkLst>
            <pc:docMk/>
            <pc:sldMk cId="0" sldId="266"/>
            <ac:spMk id="13" creationId="{CC4C77D4-1AAF-4536-A6AC-4E7D764E8D9E}"/>
          </ac:spMkLst>
        </pc:spChg>
        <pc:spChg chg="add mod">
          <ac:chgData name="Candela Nuñez" userId="" providerId="" clId="Web-{EE5127C1-EC1F-4DD0-AB7D-ADA8025B6755}" dt="2022-03-09T12:23:41.901" v="413" actId="1076"/>
          <ac:spMkLst>
            <pc:docMk/>
            <pc:sldMk cId="0" sldId="266"/>
            <ac:spMk id="17" creationId="{43624876-FD5E-4E83-89EF-549F0A625817}"/>
          </ac:spMkLst>
        </pc:spChg>
        <pc:spChg chg="add mod">
          <ac:chgData name="Candela Nuñez" userId="" providerId="" clId="Web-{EE5127C1-EC1F-4DD0-AB7D-ADA8025B6755}" dt="2022-03-09T12:23:53.213" v="415" actId="1076"/>
          <ac:spMkLst>
            <pc:docMk/>
            <pc:sldMk cId="0" sldId="266"/>
            <ac:spMk id="18" creationId="{2337ADF7-864D-4736-9E5B-68C0E8B56704}"/>
          </ac:spMkLst>
        </pc:spChg>
        <pc:grpChg chg="del mod">
          <ac:chgData name="Candela Nuñez" userId="" providerId="" clId="Web-{EE5127C1-EC1F-4DD0-AB7D-ADA8025B6755}" dt="2022-03-09T12:16:45.456" v="394"/>
          <ac:grpSpMkLst>
            <pc:docMk/>
            <pc:sldMk cId="0" sldId="266"/>
            <ac:grpSpMk id="12" creationId="{40428AA5-972B-40A4-8BB0-E3CF12935F03}"/>
          </ac:grpSpMkLst>
        </pc:grpChg>
        <pc:graphicFrameChg chg="add del mod">
          <ac:chgData name="Candela Nuñez" userId="" providerId="" clId="Web-{EE5127C1-EC1F-4DD0-AB7D-ADA8025B6755}" dt="2022-03-09T12:21:51.149" v="399"/>
          <ac:graphicFrameMkLst>
            <pc:docMk/>
            <pc:sldMk cId="0" sldId="266"/>
            <ac:graphicFrameMk id="14" creationId="{09ABE3A0-3946-4EA4-827C-EBD1514D43B1}"/>
          </ac:graphicFrameMkLst>
        </pc:graphicFrameChg>
        <pc:picChg chg="del mod">
          <ac:chgData name="Candela Nuñez" userId="" providerId="" clId="Web-{EE5127C1-EC1F-4DD0-AB7D-ADA8025B6755}" dt="2022-03-09T12:16:40.456" v="393"/>
          <ac:picMkLst>
            <pc:docMk/>
            <pc:sldMk cId="0" sldId="266"/>
            <ac:picMk id="6" creationId="{87693A84-B6B3-4CBF-8820-E09342EE1FF7}"/>
          </ac:picMkLst>
        </pc:picChg>
        <pc:picChg chg="add mod">
          <ac:chgData name="Candela Nuñez" userId="" providerId="" clId="Web-{EE5127C1-EC1F-4DD0-AB7D-ADA8025B6755}" dt="2022-03-09T12:25:15.512" v="421" actId="1076"/>
          <ac:picMkLst>
            <pc:docMk/>
            <pc:sldMk cId="0" sldId="266"/>
            <ac:picMk id="15" creationId="{10CD0824-F5C4-4F92-8176-D01B03103735}"/>
          </ac:picMkLst>
        </pc:picChg>
      </pc:sldChg>
      <pc:sldChg chg="modSp">
        <pc:chgData name="Candela Nuñez" userId="" providerId="" clId="Web-{EE5127C1-EC1F-4DD0-AB7D-ADA8025B6755}" dt="2022-03-09T12:33:20.708" v="480" actId="1076"/>
        <pc:sldMkLst>
          <pc:docMk/>
          <pc:sldMk cId="0" sldId="291"/>
        </pc:sldMkLst>
        <pc:spChg chg="mod">
          <ac:chgData name="Candela Nuñez" userId="" providerId="" clId="Web-{EE5127C1-EC1F-4DD0-AB7D-ADA8025B6755}" dt="2022-03-09T12:33:20.708" v="480" actId="1076"/>
          <ac:spMkLst>
            <pc:docMk/>
            <pc:sldMk cId="0" sldId="291"/>
            <ac:spMk id="17" creationId="{B6FF2DE2-F254-443D-83D0-DE2B7B4A4A32}"/>
          </ac:spMkLst>
        </pc:spChg>
        <pc:spChg chg="mod">
          <ac:chgData name="Candela Nuñez" userId="" providerId="" clId="Web-{EE5127C1-EC1F-4DD0-AB7D-ADA8025B6755}" dt="2022-03-09T12:33:07.317" v="477" actId="1076"/>
          <ac:spMkLst>
            <pc:docMk/>
            <pc:sldMk cId="0" sldId="291"/>
            <ac:spMk id="1156" creationId="{00000000-0000-0000-0000-000000000000}"/>
          </ac:spMkLst>
        </pc:spChg>
        <pc:spChg chg="mod">
          <ac:chgData name="Candela Nuñez" userId="" providerId="" clId="Web-{EE5127C1-EC1F-4DD0-AB7D-ADA8025B6755}" dt="2022-03-09T12:33:16.489" v="479" actId="1076"/>
          <ac:spMkLst>
            <pc:docMk/>
            <pc:sldMk cId="0" sldId="291"/>
            <ac:spMk id="1157" creationId="{00000000-0000-0000-0000-000000000000}"/>
          </ac:spMkLst>
        </pc:spChg>
        <pc:spChg chg="mod">
          <ac:chgData name="Candela Nuñez" userId="" providerId="" clId="Web-{EE5127C1-EC1F-4DD0-AB7D-ADA8025B6755}" dt="2022-03-09T12:33:13.567" v="478" actId="1076"/>
          <ac:spMkLst>
            <pc:docMk/>
            <pc:sldMk cId="0" sldId="291"/>
            <ac:spMk id="1158" creationId="{00000000-0000-0000-0000-000000000000}"/>
          </ac:spMkLst>
        </pc:spChg>
      </pc:sldChg>
      <pc:sldChg chg="modSp">
        <pc:chgData name="Candela Nuñez" userId="" providerId="" clId="Web-{EE5127C1-EC1F-4DD0-AB7D-ADA8025B6755}" dt="2022-03-09T12:34:20.584" v="484" actId="14100"/>
        <pc:sldMkLst>
          <pc:docMk/>
          <pc:sldMk cId="2596162955" sldId="310"/>
        </pc:sldMkLst>
        <pc:spChg chg="mod">
          <ac:chgData name="Candela Nuñez" userId="" providerId="" clId="Web-{EE5127C1-EC1F-4DD0-AB7D-ADA8025B6755}" dt="2022-03-09T12:34:20.584" v="484" actId="14100"/>
          <ac:spMkLst>
            <pc:docMk/>
            <pc:sldMk cId="2596162955" sldId="310"/>
            <ac:spMk id="7" creationId="{00763FA3-8586-46CB-97EA-17AC83939615}"/>
          </ac:spMkLst>
        </pc:spChg>
      </pc:sldChg>
      <pc:sldChg chg="addSp delSp modSp">
        <pc:chgData name="Candela Nuñez" userId="" providerId="" clId="Web-{EE5127C1-EC1F-4DD0-AB7D-ADA8025B6755}" dt="2022-03-09T12:10:02.965" v="344" actId="1076"/>
        <pc:sldMkLst>
          <pc:docMk/>
          <pc:sldMk cId="2938189198" sldId="313"/>
        </pc:sldMkLst>
        <pc:spChg chg="add mod">
          <ac:chgData name="Candela Nuñez" userId="" providerId="" clId="Web-{EE5127C1-EC1F-4DD0-AB7D-ADA8025B6755}" dt="2022-03-09T11:57:10.795" v="236" actId="1076"/>
          <ac:spMkLst>
            <pc:docMk/>
            <pc:sldMk cId="2938189198" sldId="313"/>
            <ac:spMk id="4" creationId="{0A418E12-DE88-4BC6-B9FB-E901680D1F67}"/>
          </ac:spMkLst>
        </pc:spChg>
        <pc:spChg chg="add mod">
          <ac:chgData name="Candela Nuñez" userId="" providerId="" clId="Web-{EE5127C1-EC1F-4DD0-AB7D-ADA8025B6755}" dt="2022-03-09T12:06:49.821" v="330" actId="1076"/>
          <ac:spMkLst>
            <pc:docMk/>
            <pc:sldMk cId="2938189198" sldId="313"/>
            <ac:spMk id="6" creationId="{C84DE904-D4CA-475D-BB06-65C66087D23E}"/>
          </ac:spMkLst>
        </pc:spChg>
        <pc:spChg chg="add del mod">
          <ac:chgData name="Candela Nuñez" userId="" providerId="" clId="Web-{EE5127C1-EC1F-4DD0-AB7D-ADA8025B6755}" dt="2022-03-09T11:49:36.068" v="75"/>
          <ac:spMkLst>
            <pc:docMk/>
            <pc:sldMk cId="2938189198" sldId="313"/>
            <ac:spMk id="8" creationId="{EEC6183B-2F2C-4764-83FE-206B5612771D}"/>
          </ac:spMkLst>
        </pc:spChg>
        <pc:spChg chg="add del mod">
          <ac:chgData name="Candela Nuñez" userId="" providerId="" clId="Web-{EE5127C1-EC1F-4DD0-AB7D-ADA8025B6755}" dt="2022-03-09T11:49:34.162" v="74"/>
          <ac:spMkLst>
            <pc:docMk/>
            <pc:sldMk cId="2938189198" sldId="313"/>
            <ac:spMk id="10" creationId="{E801D1FE-3086-46EF-B197-4A2BF1DC490A}"/>
          </ac:spMkLst>
        </pc:spChg>
        <pc:spChg chg="add del mod">
          <ac:chgData name="Candela Nuñez" userId="" providerId="" clId="Web-{EE5127C1-EC1F-4DD0-AB7D-ADA8025B6755}" dt="2022-03-09T12:06:21.945" v="325"/>
          <ac:spMkLst>
            <pc:docMk/>
            <pc:sldMk cId="2938189198" sldId="313"/>
            <ac:spMk id="12" creationId="{B00E5195-FAA5-400D-8407-4D7E02AC0FDA}"/>
          </ac:spMkLst>
        </pc:spChg>
        <pc:spChg chg="add del mod">
          <ac:chgData name="Candela Nuñez" userId="" providerId="" clId="Web-{EE5127C1-EC1F-4DD0-AB7D-ADA8025B6755}" dt="2022-03-09T11:49:32.334" v="73"/>
          <ac:spMkLst>
            <pc:docMk/>
            <pc:sldMk cId="2938189198" sldId="313"/>
            <ac:spMk id="14" creationId="{77707ED3-1267-46D7-B189-2C3FDEA3D08D}"/>
          </ac:spMkLst>
        </pc:spChg>
        <pc:spChg chg="add mod ord">
          <ac:chgData name="Candela Nuñez" userId="" providerId="" clId="Web-{EE5127C1-EC1F-4DD0-AB7D-ADA8025B6755}" dt="2022-03-09T12:08:45.385" v="343" actId="14100"/>
          <ac:spMkLst>
            <pc:docMk/>
            <pc:sldMk cId="2938189198" sldId="313"/>
            <ac:spMk id="16" creationId="{D3C94596-9FE1-40E4-820B-EE918FAF624C}"/>
          </ac:spMkLst>
        </pc:spChg>
        <pc:spChg chg="add del mod">
          <ac:chgData name="Candela Nuñez" userId="" providerId="" clId="Web-{EE5127C1-EC1F-4DD0-AB7D-ADA8025B6755}" dt="2022-03-09T12:05:49.460" v="317"/>
          <ac:spMkLst>
            <pc:docMk/>
            <pc:sldMk cId="2938189198" sldId="313"/>
            <ac:spMk id="17" creationId="{0D1A9CB5-A548-42AC-A514-DE86C9D7ABD1}"/>
          </ac:spMkLst>
        </pc:spChg>
        <pc:spChg chg="add mod">
          <ac:chgData name="Candela Nuñez" userId="" providerId="" clId="Web-{EE5127C1-EC1F-4DD0-AB7D-ADA8025B6755}" dt="2022-03-09T12:07:37.603" v="340" actId="1076"/>
          <ac:spMkLst>
            <pc:docMk/>
            <pc:sldMk cId="2938189198" sldId="313"/>
            <ac:spMk id="18" creationId="{77B315C0-0BE6-430E-9DDB-88382028CF5E}"/>
          </ac:spMkLst>
        </pc:spChg>
        <pc:spChg chg="add mod">
          <ac:chgData name="Candela Nuñez" userId="" providerId="" clId="Web-{EE5127C1-EC1F-4DD0-AB7D-ADA8025B6755}" dt="2022-03-09T12:07:34.259" v="339" actId="1076"/>
          <ac:spMkLst>
            <pc:docMk/>
            <pc:sldMk cId="2938189198" sldId="313"/>
            <ac:spMk id="19" creationId="{2B4F1283-6569-4836-B07A-41A630FEE4DE}"/>
          </ac:spMkLst>
        </pc:spChg>
        <pc:spChg chg="add del mod">
          <ac:chgData name="Candela Nuñez" userId="" providerId="" clId="Web-{EE5127C1-EC1F-4DD0-AB7D-ADA8025B6755}" dt="2022-03-09T12:06:58.524" v="332"/>
          <ac:spMkLst>
            <pc:docMk/>
            <pc:sldMk cId="2938189198" sldId="313"/>
            <ac:spMk id="20" creationId="{D3C07DF6-AAE7-4055-BD14-53570A9643D4}"/>
          </ac:spMkLst>
        </pc:spChg>
        <pc:spChg chg="add del mod">
          <ac:chgData name="Candela Nuñez" userId="" providerId="" clId="Web-{EE5127C1-EC1F-4DD0-AB7D-ADA8025B6755}" dt="2022-03-09T12:07:22.493" v="337"/>
          <ac:spMkLst>
            <pc:docMk/>
            <pc:sldMk cId="2938189198" sldId="313"/>
            <ac:spMk id="21" creationId="{F02230AB-76A3-4926-809E-97E4A96AD563}"/>
          </ac:spMkLst>
        </pc:spChg>
        <pc:spChg chg="add mod">
          <ac:chgData name="Candela Nuñez" userId="" providerId="" clId="Web-{EE5127C1-EC1F-4DD0-AB7D-ADA8025B6755}" dt="2022-03-09T12:07:46.072" v="341" actId="14100"/>
          <ac:spMkLst>
            <pc:docMk/>
            <pc:sldMk cId="2938189198" sldId="313"/>
            <ac:spMk id="22" creationId="{9168C972-360C-4971-936F-4029A5162149}"/>
          </ac:spMkLst>
        </pc:spChg>
        <pc:spChg chg="mod">
          <ac:chgData name="Candela Nuñez" userId="" providerId="" clId="Web-{EE5127C1-EC1F-4DD0-AB7D-ADA8025B6755}" dt="2022-03-09T12:10:02.965" v="344" actId="1076"/>
          <ac:spMkLst>
            <pc:docMk/>
            <pc:sldMk cId="2938189198" sldId="313"/>
            <ac:spMk id="439" creationId="{00000000-0000-0000-0000-000000000000}"/>
          </ac:spMkLst>
        </pc:spChg>
        <pc:graphicFrameChg chg="mod modGraphic">
          <ac:chgData name="Candela Nuñez" userId="" providerId="" clId="Web-{EE5127C1-EC1F-4DD0-AB7D-ADA8025B6755}" dt="2022-03-09T12:08:36.182" v="342"/>
          <ac:graphicFrameMkLst>
            <pc:docMk/>
            <pc:sldMk cId="2938189198" sldId="313"/>
            <ac:graphicFrameMk id="2" creationId="{A8772C89-8C91-4907-9418-D4D41771882F}"/>
          </ac:graphicFrameMkLst>
        </pc:graphicFrameChg>
        <pc:picChg chg="add mod">
          <ac:chgData name="Candela Nuñez" userId="" providerId="" clId="Web-{EE5127C1-EC1F-4DD0-AB7D-ADA8025B6755}" dt="2022-03-09T12:02:10.113" v="309" actId="1076"/>
          <ac:picMkLst>
            <pc:docMk/>
            <pc:sldMk cId="2938189198" sldId="313"/>
            <ac:picMk id="3" creationId="{7C835981-6540-4ED1-8247-DDB3CC50696D}"/>
          </ac:picMkLst>
        </pc:picChg>
      </pc:sldChg>
      <pc:sldChg chg="modSp">
        <pc:chgData name="Candela Nuñez" userId="" providerId="" clId="Web-{EE5127C1-EC1F-4DD0-AB7D-ADA8025B6755}" dt="2022-03-09T12:32:22.160" v="472" actId="14100"/>
        <pc:sldMkLst>
          <pc:docMk/>
          <pc:sldMk cId="3904522622" sldId="314"/>
        </pc:sldMkLst>
        <pc:picChg chg="mod">
          <ac:chgData name="Candela Nuñez" userId="" providerId="" clId="Web-{EE5127C1-EC1F-4DD0-AB7D-ADA8025B6755}" dt="2022-03-09T12:32:22.160" v="472" actId="14100"/>
          <ac:picMkLst>
            <pc:docMk/>
            <pc:sldMk cId="3904522622" sldId="314"/>
            <ac:picMk id="4" creationId="{4A960BA8-E40D-4131-A648-9767381A1208}"/>
          </ac:picMkLst>
        </pc:picChg>
      </pc:sldChg>
      <pc:sldChg chg="modSp">
        <pc:chgData name="Candela Nuñez" userId="" providerId="" clId="Web-{EE5127C1-EC1F-4DD0-AB7D-ADA8025B6755}" dt="2022-03-09T11:59:38.876" v="290" actId="1076"/>
        <pc:sldMkLst>
          <pc:docMk/>
          <pc:sldMk cId="3178043859" sldId="326"/>
        </pc:sldMkLst>
        <pc:spChg chg="mod">
          <ac:chgData name="Candela Nuñez" userId="" providerId="" clId="Web-{EE5127C1-EC1F-4DD0-AB7D-ADA8025B6755}" dt="2022-03-09T11:59:38.876" v="290" actId="1076"/>
          <ac:spMkLst>
            <pc:docMk/>
            <pc:sldMk cId="3178043859" sldId="326"/>
            <ac:spMk id="11" creationId="{3524216B-CBF2-40FE-A0E9-A46DB80DC389}"/>
          </ac:spMkLst>
        </pc:spChg>
        <pc:spChg chg="mod">
          <ac:chgData name="Candela Nuñez" userId="" providerId="" clId="Web-{EE5127C1-EC1F-4DD0-AB7D-ADA8025B6755}" dt="2022-03-09T11:59:36.094" v="288" actId="1076"/>
          <ac:spMkLst>
            <pc:docMk/>
            <pc:sldMk cId="3178043859" sldId="326"/>
            <ac:spMk id="27" creationId="{FB980AC4-857E-43E7-A44F-050E2FFAE6AD}"/>
          </ac:spMkLst>
        </pc:spChg>
        <pc:spChg chg="mod">
          <ac:chgData name="Candela Nuñez" userId="" providerId="" clId="Web-{EE5127C1-EC1F-4DD0-AB7D-ADA8025B6755}" dt="2022-03-09T11:43:29.218" v="10" actId="1076"/>
          <ac:spMkLst>
            <pc:docMk/>
            <pc:sldMk cId="3178043859" sldId="326"/>
            <ac:spMk id="30" creationId="{BCEAA3E0-C7AA-4214-9407-25F78CF92378}"/>
          </ac:spMkLst>
        </pc:spChg>
      </pc:sldChg>
      <pc:sldChg chg="modSp">
        <pc:chgData name="Candela Nuñez" userId="" providerId="" clId="Web-{EE5127C1-EC1F-4DD0-AB7D-ADA8025B6755}" dt="2022-03-09T12:31:21.987" v="471" actId="14100"/>
        <pc:sldMkLst>
          <pc:docMk/>
          <pc:sldMk cId="2666869957" sldId="328"/>
        </pc:sldMkLst>
        <pc:spChg chg="mod">
          <ac:chgData name="Candela Nuñez" userId="" providerId="" clId="Web-{EE5127C1-EC1F-4DD0-AB7D-ADA8025B6755}" dt="2022-03-09T12:31:21.987" v="471" actId="14100"/>
          <ac:spMkLst>
            <pc:docMk/>
            <pc:sldMk cId="2666869957" sldId="328"/>
            <ac:spMk id="2" creationId="{E9BDCBC4-CE65-4959-AB96-2579B1AECCA9}"/>
          </ac:spMkLst>
        </pc:spChg>
        <pc:spChg chg="mod">
          <ac:chgData name="Candela Nuñez" userId="" providerId="" clId="Web-{EE5127C1-EC1F-4DD0-AB7D-ADA8025B6755}" dt="2022-03-09T12:30:55.111" v="466" actId="14100"/>
          <ac:spMkLst>
            <pc:docMk/>
            <pc:sldMk cId="2666869957" sldId="328"/>
            <ac:spMk id="18" creationId="{1025ACEF-D5D8-4B2F-BF76-FE5DB7029B8C}"/>
          </ac:spMkLst>
        </pc:spChg>
        <pc:picChg chg="mod">
          <ac:chgData name="Candela Nuñez" userId="" providerId="" clId="Web-{EE5127C1-EC1F-4DD0-AB7D-ADA8025B6755}" dt="2022-03-09T12:31:10.080" v="469" actId="1076"/>
          <ac:picMkLst>
            <pc:docMk/>
            <pc:sldMk cId="2666869957" sldId="328"/>
            <ac:picMk id="3" creationId="{D97524B5-458F-42D2-806E-8B3F8AC8CD43}"/>
          </ac:picMkLst>
        </pc:picChg>
        <pc:cxnChg chg="mod">
          <ac:chgData name="Candela Nuñez" userId="" providerId="" clId="Web-{EE5127C1-EC1F-4DD0-AB7D-ADA8025B6755}" dt="2022-03-09T12:30:45.986" v="464" actId="1076"/>
          <ac:cxnSpMkLst>
            <pc:docMk/>
            <pc:sldMk cId="2666869957" sldId="328"/>
            <ac:cxnSpMk id="17" creationId="{D77C6E92-BF98-4E12-A13D-29699F2B6E15}"/>
          </ac:cxnSpMkLst>
        </pc:cxnChg>
      </pc:sldChg>
      <pc:sldChg chg="modSp">
        <pc:chgData name="Candela Nuñez" userId="" providerId="" clId="Web-{EE5127C1-EC1F-4DD0-AB7D-ADA8025B6755}" dt="2022-03-09T12:29:13.485" v="453" actId="1076"/>
        <pc:sldMkLst>
          <pc:docMk/>
          <pc:sldMk cId="2542822008" sldId="331"/>
        </pc:sldMkLst>
        <pc:spChg chg="mod">
          <ac:chgData name="Candela Nuñez" userId="" providerId="" clId="Web-{EE5127C1-EC1F-4DD0-AB7D-ADA8025B6755}" dt="2022-03-09T12:26:59.560" v="431" actId="1076"/>
          <ac:spMkLst>
            <pc:docMk/>
            <pc:sldMk cId="2542822008" sldId="331"/>
            <ac:spMk id="2" creationId="{3C3A4373-C93E-4EF9-890A-4618783E44B8}"/>
          </ac:spMkLst>
        </pc:spChg>
        <pc:spChg chg="mod">
          <ac:chgData name="Candela Nuñez" userId="" providerId="" clId="Web-{EE5127C1-EC1F-4DD0-AB7D-ADA8025B6755}" dt="2022-03-09T12:28:07.030" v="448" actId="1076"/>
          <ac:spMkLst>
            <pc:docMk/>
            <pc:sldMk cId="2542822008" sldId="331"/>
            <ac:spMk id="3" creationId="{C44F62F7-952A-4627-9DEF-BB880B7A1643}"/>
          </ac:spMkLst>
        </pc:spChg>
        <pc:spChg chg="mod">
          <ac:chgData name="Candela Nuñez" userId="" providerId="" clId="Web-{EE5127C1-EC1F-4DD0-AB7D-ADA8025B6755}" dt="2022-03-09T12:29:13.485" v="453" actId="1076"/>
          <ac:spMkLst>
            <pc:docMk/>
            <pc:sldMk cId="2542822008" sldId="331"/>
            <ac:spMk id="5" creationId="{F61D4174-9FCF-40E8-8533-27C51AF958A3}"/>
          </ac:spMkLst>
        </pc:spChg>
        <pc:spChg chg="mod">
          <ac:chgData name="Candela Nuñez" userId="" providerId="" clId="Web-{EE5127C1-EC1F-4DD0-AB7D-ADA8025B6755}" dt="2022-03-09T12:27:58.296" v="446" actId="1076"/>
          <ac:spMkLst>
            <pc:docMk/>
            <pc:sldMk cId="2542822008" sldId="331"/>
            <ac:spMk id="6" creationId="{0A778012-41C2-4F4A-A0B2-37CFC0A0E256}"/>
          </ac:spMkLst>
        </pc:spChg>
        <pc:picChg chg="mod">
          <ac:chgData name="Candela Nuñez" userId="" providerId="" clId="Web-{EE5127C1-EC1F-4DD0-AB7D-ADA8025B6755}" dt="2022-03-09T12:28:48.953" v="452" actId="1076"/>
          <ac:picMkLst>
            <pc:docMk/>
            <pc:sldMk cId="2542822008" sldId="331"/>
            <ac:picMk id="7" creationId="{34639C51-B767-4FE2-BFEE-E364CEB312D7}"/>
          </ac:picMkLst>
        </pc:picChg>
        <pc:picChg chg="mod">
          <ac:chgData name="Candela Nuñez" userId="" providerId="" clId="Web-{EE5127C1-EC1F-4DD0-AB7D-ADA8025B6755}" dt="2022-03-09T12:28:12.780" v="450" actId="1076"/>
          <ac:picMkLst>
            <pc:docMk/>
            <pc:sldMk cId="2542822008" sldId="331"/>
            <ac:picMk id="8" creationId="{CC4EAD19-3880-45F1-879D-D28433E44F75}"/>
          </ac:picMkLst>
        </pc:picChg>
      </pc:sldChg>
      <pc:sldChg chg="add replId">
        <pc:chgData name="Candela Nuñez" userId="" providerId="" clId="Web-{EE5127C1-EC1F-4DD0-AB7D-ADA8025B6755}" dt="2022-03-09T12:15:29.595" v="392"/>
        <pc:sldMkLst>
          <pc:docMk/>
          <pc:sldMk cId="580766847" sldId="333"/>
        </pc:sldMkLst>
      </pc:sldChg>
    </pc:docChg>
  </pc:docChgLst>
  <pc:docChgLst>
    <pc:chgData name="jrodriguezds@ibm.com" clId="Web-{18369389-789B-4A94-9938-3C7C2DCA2B5F}"/>
    <pc:docChg chg="modSld">
      <pc:chgData name="jrodriguezds@ibm.com" userId="" providerId="" clId="Web-{18369389-789B-4A94-9938-3C7C2DCA2B5F}" dt="2022-03-07T15:24:57.426" v="11" actId="1076"/>
      <pc:docMkLst>
        <pc:docMk/>
      </pc:docMkLst>
      <pc:sldChg chg="addSp delSp modSp">
        <pc:chgData name="jrodriguezds@ibm.com" userId="" providerId="" clId="Web-{18369389-789B-4A94-9938-3C7C2DCA2B5F}" dt="2022-03-07T15:24:02.253" v="9"/>
        <pc:sldMkLst>
          <pc:docMk/>
          <pc:sldMk cId="0" sldId="261"/>
        </pc:sldMkLst>
        <pc:spChg chg="add mod">
          <ac:chgData name="jrodriguezds@ibm.com" userId="" providerId="" clId="Web-{18369389-789B-4A94-9938-3C7C2DCA2B5F}" dt="2022-03-07T15:23:59.847" v="8" actId="20577"/>
          <ac:spMkLst>
            <pc:docMk/>
            <pc:sldMk cId="0" sldId="261"/>
            <ac:spMk id="2" creationId="{1199439A-021B-451F-8785-56657CA6CE24}"/>
          </ac:spMkLst>
        </pc:spChg>
        <pc:spChg chg="add del mod">
          <ac:chgData name="jrodriguezds@ibm.com" userId="" providerId="" clId="Web-{18369389-789B-4A94-9938-3C7C2DCA2B5F}" dt="2022-03-07T15:24:02.253" v="9"/>
          <ac:spMkLst>
            <pc:docMk/>
            <pc:sldMk cId="0" sldId="261"/>
            <ac:spMk id="4" creationId="{90807DEE-677F-449E-85F7-0CDF9B845E8E}"/>
          </ac:spMkLst>
        </pc:spChg>
        <pc:spChg chg="del">
          <ac:chgData name="jrodriguezds@ibm.com" userId="" providerId="" clId="Web-{18369389-789B-4A94-9938-3C7C2DCA2B5F}" dt="2022-03-07T15:23:57.160" v="6"/>
          <ac:spMkLst>
            <pc:docMk/>
            <pc:sldMk cId="0" sldId="261"/>
            <ac:spMk id="455" creationId="{00000000-0000-0000-0000-000000000000}"/>
          </ac:spMkLst>
        </pc:spChg>
      </pc:sldChg>
      <pc:sldChg chg="modSp">
        <pc:chgData name="jrodriguezds@ibm.com" userId="" providerId="" clId="Web-{18369389-789B-4A94-9938-3C7C2DCA2B5F}" dt="2022-03-07T15:24:44.301" v="10" actId="1076"/>
        <pc:sldMkLst>
          <pc:docMk/>
          <pc:sldMk cId="1939901048" sldId="300"/>
        </pc:sldMkLst>
        <pc:picChg chg="mod">
          <ac:chgData name="jrodriguezds@ibm.com" userId="" providerId="" clId="Web-{18369389-789B-4A94-9938-3C7C2DCA2B5F}" dt="2022-03-07T15:24:44.301" v="10" actId="1076"/>
          <ac:picMkLst>
            <pc:docMk/>
            <pc:sldMk cId="1939901048" sldId="300"/>
            <ac:picMk id="6" creationId="{2D5129E3-78DA-4800-B7F3-849B6AFD7FFD}"/>
          </ac:picMkLst>
        </pc:picChg>
      </pc:sldChg>
      <pc:sldChg chg="addSp delSp modSp">
        <pc:chgData name="jrodriguezds@ibm.com" userId="" providerId="" clId="Web-{18369389-789B-4A94-9938-3C7C2DCA2B5F}" dt="2022-03-07T15:23:45.675" v="4"/>
        <pc:sldMkLst>
          <pc:docMk/>
          <pc:sldMk cId="2923683593" sldId="308"/>
        </pc:sldMkLst>
        <pc:spChg chg="del">
          <ac:chgData name="jrodriguezds@ibm.com" userId="" providerId="" clId="Web-{18369389-789B-4A94-9938-3C7C2DCA2B5F}" dt="2022-03-07T15:23:39.081" v="1"/>
          <ac:spMkLst>
            <pc:docMk/>
            <pc:sldMk cId="2923683593" sldId="308"/>
            <ac:spMk id="3" creationId="{98A67879-AD71-4CDD-ADDA-890D75697F21}"/>
          </ac:spMkLst>
        </pc:spChg>
        <pc:spChg chg="add mod">
          <ac:chgData name="jrodriguezds@ibm.com" userId="" providerId="" clId="Web-{18369389-789B-4A94-9938-3C7C2DCA2B5F}" dt="2022-03-07T15:23:40.706" v="3" actId="20577"/>
          <ac:spMkLst>
            <pc:docMk/>
            <pc:sldMk cId="2923683593" sldId="308"/>
            <ac:spMk id="5" creationId="{DA27EF41-7ACB-4FA0-9E93-641D334F6768}"/>
          </ac:spMkLst>
        </pc:spChg>
        <pc:spChg chg="add del mod">
          <ac:chgData name="jrodriguezds@ibm.com" userId="" providerId="" clId="Web-{18369389-789B-4A94-9938-3C7C2DCA2B5F}" dt="2022-03-07T15:23:45.675" v="4"/>
          <ac:spMkLst>
            <pc:docMk/>
            <pc:sldMk cId="2923683593" sldId="308"/>
            <ac:spMk id="9" creationId="{0670D061-E774-4018-9BD6-51BAAFB5FC7D}"/>
          </ac:spMkLst>
        </pc:spChg>
      </pc:sldChg>
      <pc:sldChg chg="modSp">
        <pc:chgData name="jrodriguezds@ibm.com" userId="" providerId="" clId="Web-{18369389-789B-4A94-9938-3C7C2DCA2B5F}" dt="2022-03-07T15:24:57.426" v="11" actId="1076"/>
        <pc:sldMkLst>
          <pc:docMk/>
          <pc:sldMk cId="3904522622" sldId="314"/>
        </pc:sldMkLst>
        <pc:picChg chg="mod">
          <ac:chgData name="jrodriguezds@ibm.com" userId="" providerId="" clId="Web-{18369389-789B-4A94-9938-3C7C2DCA2B5F}" dt="2022-03-07T15:24:57.426" v="11" actId="1076"/>
          <ac:picMkLst>
            <pc:docMk/>
            <pc:sldMk cId="3904522622" sldId="314"/>
            <ac:picMk id="21" creationId="{8C068843-B335-4FE7-8688-8AF0147E47D9}"/>
          </ac:picMkLst>
        </pc:picChg>
      </pc:sldChg>
    </pc:docChg>
  </pc:docChgLst>
  <pc:docChgLst>
    <pc:chgData name="jrodriguezds@ibm.com" clId="Web-{B8B70F92-0057-4904-B5D0-4929DB4D9ADF}"/>
    <pc:docChg chg="modSld">
      <pc:chgData name="jrodriguezds@ibm.com" userId="" providerId="" clId="Web-{B8B70F92-0057-4904-B5D0-4929DB4D9ADF}" dt="2022-03-11T11:16:36.313" v="3" actId="1076"/>
      <pc:docMkLst>
        <pc:docMk/>
      </pc:docMkLst>
      <pc:sldChg chg="addSp delSp modSp delAnim">
        <pc:chgData name="jrodriguezds@ibm.com" userId="" providerId="" clId="Web-{B8B70F92-0057-4904-B5D0-4929DB4D9ADF}" dt="2022-03-11T11:16:36.313" v="3" actId="1076"/>
        <pc:sldMkLst>
          <pc:docMk/>
          <pc:sldMk cId="2140239415" sldId="332"/>
        </pc:sldMkLst>
        <pc:spChg chg="topLvl">
          <ac:chgData name="jrodriguezds@ibm.com" userId="" providerId="" clId="Web-{B8B70F92-0057-4904-B5D0-4929DB4D9ADF}" dt="2022-03-11T11:16:24.891" v="0"/>
          <ac:spMkLst>
            <pc:docMk/>
            <pc:sldMk cId="2140239415" sldId="332"/>
            <ac:spMk id="4" creationId="{8C4952BB-47E8-4D2C-8D15-CA204D9B8143}"/>
          </ac:spMkLst>
        </pc:spChg>
        <pc:spChg chg="topLvl">
          <ac:chgData name="jrodriguezds@ibm.com" userId="" providerId="" clId="Web-{B8B70F92-0057-4904-B5D0-4929DB4D9ADF}" dt="2022-03-11T11:16:24.891" v="0"/>
          <ac:spMkLst>
            <pc:docMk/>
            <pc:sldMk cId="2140239415" sldId="332"/>
            <ac:spMk id="8" creationId="{8566A26C-BB56-40B7-B9C8-A67EC31BD92A}"/>
          </ac:spMkLst>
        </pc:spChg>
        <pc:grpChg chg="del">
          <ac:chgData name="jrodriguezds@ibm.com" userId="" providerId="" clId="Web-{B8B70F92-0057-4904-B5D0-4929DB4D9ADF}" dt="2022-03-11T11:16:24.891" v="0"/>
          <ac:grpSpMkLst>
            <pc:docMk/>
            <pc:sldMk cId="2140239415" sldId="332"/>
            <ac:grpSpMk id="13" creationId="{71AA0643-F4AE-4631-B91E-6BC7DC0ED689}"/>
          </ac:grpSpMkLst>
        </pc:grpChg>
        <pc:picChg chg="topLvl">
          <ac:chgData name="jrodriguezds@ibm.com" userId="" providerId="" clId="Web-{B8B70F92-0057-4904-B5D0-4929DB4D9ADF}" dt="2022-03-11T11:16:24.891" v="0"/>
          <ac:picMkLst>
            <pc:docMk/>
            <pc:sldMk cId="2140239415" sldId="332"/>
            <ac:picMk id="10" creationId="{CE5BB503-3D2A-4F84-86B9-1076DC716875}"/>
          </ac:picMkLst>
        </pc:picChg>
        <pc:picChg chg="del topLvl">
          <ac:chgData name="jrodriguezds@ibm.com" userId="" providerId="" clId="Web-{B8B70F92-0057-4904-B5D0-4929DB4D9ADF}" dt="2022-03-11T11:16:27.078" v="1"/>
          <ac:picMkLst>
            <pc:docMk/>
            <pc:sldMk cId="2140239415" sldId="332"/>
            <ac:picMk id="11" creationId="{16769673-76D0-41F3-BA4F-77FC4DD2AE82}"/>
          </ac:picMkLst>
        </pc:picChg>
        <pc:picChg chg="add mod">
          <ac:chgData name="jrodriguezds@ibm.com" userId="" providerId="" clId="Web-{B8B70F92-0057-4904-B5D0-4929DB4D9ADF}" dt="2022-03-11T11:16:36.313" v="3" actId="1076"/>
          <ac:picMkLst>
            <pc:docMk/>
            <pc:sldMk cId="2140239415" sldId="332"/>
            <ac:picMk id="14" creationId="{BCA6CD0A-F031-4823-AC6B-662175E12990}"/>
          </ac:picMkLst>
        </pc:picChg>
      </pc:sldChg>
    </pc:docChg>
  </pc:docChgLst>
  <pc:docChgLst>
    <pc:chgData name="jrodriguezds@ibm.com" clId="Web-{AAC198BC-C435-4B5C-AB14-40E47554D60C}"/>
    <pc:docChg chg="addSld delSld modSld sldOrd">
      <pc:chgData name="jrodriguezds@ibm.com" userId="" providerId="" clId="Web-{AAC198BC-C435-4B5C-AB14-40E47554D60C}" dt="2022-03-10T15:11:15.233" v="1022" actId="1076"/>
      <pc:docMkLst>
        <pc:docMk/>
      </pc:docMkLst>
      <pc:sldChg chg="addSp delSp modSp">
        <pc:chgData name="jrodriguezds@ibm.com" userId="" providerId="" clId="Web-{AAC198BC-C435-4B5C-AB14-40E47554D60C}" dt="2022-03-10T13:49:08.610" v="530"/>
        <pc:sldMkLst>
          <pc:docMk/>
          <pc:sldMk cId="0" sldId="266"/>
        </pc:sldMkLst>
        <pc:spChg chg="add del">
          <ac:chgData name="jrodriguezds@ibm.com" userId="" providerId="" clId="Web-{AAC198BC-C435-4B5C-AB14-40E47554D60C}" dt="2022-03-10T13:49:08.610" v="530"/>
          <ac:spMkLst>
            <pc:docMk/>
            <pc:sldMk cId="0" sldId="266"/>
            <ac:spMk id="2" creationId="{F603D9FB-39CB-4CB9-B694-DA11D5379CAD}"/>
          </ac:spMkLst>
        </pc:spChg>
        <pc:spChg chg="mod">
          <ac:chgData name="jrodriguezds@ibm.com" userId="" providerId="" clId="Web-{AAC198BC-C435-4B5C-AB14-40E47554D60C}" dt="2022-03-10T13:48:31.188" v="528" actId="1076"/>
          <ac:spMkLst>
            <pc:docMk/>
            <pc:sldMk cId="0" sldId="266"/>
            <ac:spMk id="3" creationId="{19051B53-9C3A-4FEB-A839-6D47AC653B51}"/>
          </ac:spMkLst>
        </pc:spChg>
      </pc:sldChg>
      <pc:sldChg chg="del">
        <pc:chgData name="jrodriguezds@ibm.com" userId="" providerId="" clId="Web-{AAC198BC-C435-4B5C-AB14-40E47554D60C}" dt="2022-03-10T13:37:00.847" v="470"/>
        <pc:sldMkLst>
          <pc:docMk/>
          <pc:sldMk cId="0" sldId="269"/>
        </pc:sldMkLst>
      </pc:sldChg>
      <pc:sldChg chg="del">
        <pc:chgData name="jrodriguezds@ibm.com" userId="" providerId="" clId="Web-{AAC198BC-C435-4B5C-AB14-40E47554D60C}" dt="2022-03-10T13:36:56.769" v="469"/>
        <pc:sldMkLst>
          <pc:docMk/>
          <pc:sldMk cId="0" sldId="270"/>
        </pc:sldMkLst>
      </pc:sldChg>
      <pc:sldChg chg="modSp">
        <pc:chgData name="jrodriguezds@ibm.com" userId="" providerId="" clId="Web-{AAC198BC-C435-4B5C-AB14-40E47554D60C}" dt="2022-03-10T13:38:28.989" v="504" actId="20577"/>
        <pc:sldMkLst>
          <pc:docMk/>
          <pc:sldMk cId="0" sldId="281"/>
        </pc:sldMkLst>
        <pc:spChg chg="mod">
          <ac:chgData name="jrodriguezds@ibm.com" userId="" providerId="" clId="Web-{AAC198BC-C435-4B5C-AB14-40E47554D60C}" dt="2022-03-10T13:38:28.989" v="504" actId="20577"/>
          <ac:spMkLst>
            <pc:docMk/>
            <pc:sldMk cId="0" sldId="281"/>
            <ac:spMk id="909" creationId="{00000000-0000-0000-0000-000000000000}"/>
          </ac:spMkLst>
        </pc:spChg>
        <pc:spChg chg="mod">
          <ac:chgData name="jrodriguezds@ibm.com" userId="" providerId="" clId="Web-{AAC198BC-C435-4B5C-AB14-40E47554D60C}" dt="2022-03-10T13:38:08.739" v="495" actId="20577"/>
          <ac:spMkLst>
            <pc:docMk/>
            <pc:sldMk cId="0" sldId="281"/>
            <ac:spMk id="915" creationId="{00000000-0000-0000-0000-000000000000}"/>
          </ac:spMkLst>
        </pc:spChg>
      </pc:sldChg>
      <pc:sldChg chg="delSp">
        <pc:chgData name="jrodriguezds@ibm.com" userId="" providerId="" clId="Web-{AAC198BC-C435-4B5C-AB14-40E47554D60C}" dt="2022-03-10T12:35:51.416" v="0"/>
        <pc:sldMkLst>
          <pc:docMk/>
          <pc:sldMk cId="1939901048" sldId="300"/>
        </pc:sldMkLst>
        <pc:spChg chg="del">
          <ac:chgData name="jrodriguezds@ibm.com" userId="" providerId="" clId="Web-{AAC198BC-C435-4B5C-AB14-40E47554D60C}" dt="2022-03-10T12:35:51.416" v="0"/>
          <ac:spMkLst>
            <pc:docMk/>
            <pc:sldMk cId="1939901048" sldId="300"/>
            <ac:spMk id="15" creationId="{56CBCD66-1A04-4640-92CD-46D5E25838ED}"/>
          </ac:spMkLst>
        </pc:spChg>
      </pc:sldChg>
      <pc:sldChg chg="delSp modSp delAnim">
        <pc:chgData name="jrodriguezds@ibm.com" userId="" providerId="" clId="Web-{AAC198BC-C435-4B5C-AB14-40E47554D60C}" dt="2022-03-10T15:11:07.217" v="1020"/>
        <pc:sldMkLst>
          <pc:docMk/>
          <pc:sldMk cId="550993762" sldId="325"/>
        </pc:sldMkLst>
        <pc:spChg chg="mod">
          <ac:chgData name="jrodriguezds@ibm.com" userId="" providerId="" clId="Web-{AAC198BC-C435-4B5C-AB14-40E47554D60C}" dt="2022-03-10T14:43:05.608" v="1010" actId="20577"/>
          <ac:spMkLst>
            <pc:docMk/>
            <pc:sldMk cId="550993762" sldId="325"/>
            <ac:spMk id="679" creationId="{00000000-0000-0000-0000-000000000000}"/>
          </ac:spMkLst>
        </pc:spChg>
        <pc:picChg chg="del">
          <ac:chgData name="jrodriguezds@ibm.com" userId="" providerId="" clId="Web-{AAC198BC-C435-4B5C-AB14-40E47554D60C}" dt="2022-03-10T15:11:07.217" v="1020"/>
          <ac:picMkLst>
            <pc:docMk/>
            <pc:sldMk cId="550993762" sldId="325"/>
            <ac:picMk id="6" creationId="{44453022-8E68-43E5-9B83-7C33D0B0377B}"/>
          </ac:picMkLst>
        </pc:picChg>
      </pc:sldChg>
      <pc:sldChg chg="addSp modSp">
        <pc:chgData name="jrodriguezds@ibm.com" userId="" providerId="" clId="Web-{AAC198BC-C435-4B5C-AB14-40E47554D60C}" dt="2022-03-10T13:21:33.642" v="322" actId="20577"/>
        <pc:sldMkLst>
          <pc:docMk/>
          <pc:sldMk cId="3178043859" sldId="326"/>
        </pc:sldMkLst>
        <pc:spChg chg="add mod">
          <ac:chgData name="jrodriguezds@ibm.com" userId="" providerId="" clId="Web-{AAC198BC-C435-4B5C-AB14-40E47554D60C}" dt="2022-03-10T13:21:33.642" v="322" actId="20577"/>
          <ac:spMkLst>
            <pc:docMk/>
            <pc:sldMk cId="3178043859" sldId="326"/>
            <ac:spMk id="2" creationId="{31E8F9F9-47AD-4438-85DE-46C4313EE4EE}"/>
          </ac:spMkLst>
        </pc:spChg>
      </pc:sldChg>
      <pc:sldChg chg="addSp modSp">
        <pc:chgData name="jrodriguezds@ibm.com" userId="" providerId="" clId="Web-{AAC198BC-C435-4B5C-AB14-40E47554D60C}" dt="2022-03-10T13:31:36.700" v="468" actId="1076"/>
        <pc:sldMkLst>
          <pc:docMk/>
          <pc:sldMk cId="2666869957" sldId="328"/>
        </pc:sldMkLst>
        <pc:spChg chg="add mod">
          <ac:chgData name="jrodriguezds@ibm.com" userId="" providerId="" clId="Web-{AAC198BC-C435-4B5C-AB14-40E47554D60C}" dt="2022-03-10T13:31:36.700" v="468" actId="1076"/>
          <ac:spMkLst>
            <pc:docMk/>
            <pc:sldMk cId="2666869957" sldId="328"/>
            <ac:spMk id="6" creationId="{2416A195-C391-4C49-B4E2-21B9354CEAB1}"/>
          </ac:spMkLst>
        </pc:spChg>
      </pc:sldChg>
      <pc:sldChg chg="modSp">
        <pc:chgData name="jrodriguezds@ibm.com" userId="" providerId="" clId="Web-{AAC198BC-C435-4B5C-AB14-40E47554D60C}" dt="2022-03-10T13:50:45.159" v="536"/>
        <pc:sldMkLst>
          <pc:docMk/>
          <pc:sldMk cId="1325098615" sldId="330"/>
        </pc:sldMkLst>
        <pc:graphicFrameChg chg="mod modGraphic">
          <ac:chgData name="jrodriguezds@ibm.com" userId="" providerId="" clId="Web-{AAC198BC-C435-4B5C-AB14-40E47554D60C}" dt="2022-03-10T13:50:45.159" v="536"/>
          <ac:graphicFrameMkLst>
            <pc:docMk/>
            <pc:sldMk cId="1325098615" sldId="330"/>
            <ac:graphicFrameMk id="10" creationId="{B3D9BD1C-F8EF-457B-AC95-66B8F15C7E4B}"/>
          </ac:graphicFrameMkLst>
        </pc:graphicFrameChg>
      </pc:sldChg>
      <pc:sldChg chg="modSp">
        <pc:chgData name="jrodriguezds@ibm.com" userId="" providerId="" clId="Web-{AAC198BC-C435-4B5C-AB14-40E47554D60C}" dt="2022-03-10T13:30:44.903" v="435" actId="1076"/>
        <pc:sldMkLst>
          <pc:docMk/>
          <pc:sldMk cId="2140239415" sldId="332"/>
        </pc:sldMkLst>
        <pc:spChg chg="mod">
          <ac:chgData name="jrodriguezds@ibm.com" userId="" providerId="" clId="Web-{AAC198BC-C435-4B5C-AB14-40E47554D60C}" dt="2022-03-10T13:30:26.855" v="434" actId="20577"/>
          <ac:spMkLst>
            <pc:docMk/>
            <pc:sldMk cId="2140239415" sldId="332"/>
            <ac:spMk id="3" creationId="{9053AC42-D4F6-43D8-A43F-4C4F9219B91F}"/>
          </ac:spMkLst>
        </pc:spChg>
        <pc:spChg chg="mod">
          <ac:chgData name="jrodriguezds@ibm.com" userId="" providerId="" clId="Web-{AAC198BC-C435-4B5C-AB14-40E47554D60C}" dt="2022-03-10T13:30:44.903" v="435" actId="1076"/>
          <ac:spMkLst>
            <pc:docMk/>
            <pc:sldMk cId="2140239415" sldId="332"/>
            <ac:spMk id="9" creationId="{C5FC6939-F669-4C7B-826A-A4080713AC89}"/>
          </ac:spMkLst>
        </pc:spChg>
      </pc:sldChg>
      <pc:sldChg chg="addSp delSp modSp add ord replId">
        <pc:chgData name="jrodriguezds@ibm.com" userId="" providerId="" clId="Web-{AAC198BC-C435-4B5C-AB14-40E47554D60C}" dt="2022-03-10T14:03:40.408" v="598" actId="20577"/>
        <pc:sldMkLst>
          <pc:docMk/>
          <pc:sldMk cId="1875586180" sldId="334"/>
        </pc:sldMkLst>
        <pc:spChg chg="add del mod">
          <ac:chgData name="jrodriguezds@ibm.com" userId="" providerId="" clId="Web-{AAC198BC-C435-4B5C-AB14-40E47554D60C}" dt="2022-03-10T12:45:03.578" v="45"/>
          <ac:spMkLst>
            <pc:docMk/>
            <pc:sldMk cId="1875586180" sldId="334"/>
            <ac:spMk id="2" creationId="{8F3890B2-F874-49B1-989C-FA6F374AD1A1}"/>
          </ac:spMkLst>
        </pc:spChg>
        <pc:spChg chg="mod">
          <ac:chgData name="jrodriguezds@ibm.com" userId="" providerId="" clId="Web-{AAC198BC-C435-4B5C-AB14-40E47554D60C}" dt="2022-03-10T13:10:01.754" v="78" actId="20577"/>
          <ac:spMkLst>
            <pc:docMk/>
            <pc:sldMk cId="1875586180" sldId="334"/>
            <ac:spMk id="5" creationId="{5016D861-535F-49A6-B975-A01A380A50F0}"/>
          </ac:spMkLst>
        </pc:spChg>
        <pc:spChg chg="add mod">
          <ac:chgData name="jrodriguezds@ibm.com" userId="" providerId="" clId="Web-{AAC198BC-C435-4B5C-AB14-40E47554D60C}" dt="2022-03-10T13:14:19.994" v="297" actId="20577"/>
          <ac:spMkLst>
            <pc:docMk/>
            <pc:sldMk cId="1875586180" sldId="334"/>
            <ac:spMk id="6" creationId="{EF0E10E0-EBF5-44E3-A42D-674F0DCFF228}"/>
          </ac:spMkLst>
        </pc:spChg>
        <pc:spChg chg="mod">
          <ac:chgData name="jrodriguezds@ibm.com" userId="" providerId="" clId="Web-{AAC198BC-C435-4B5C-AB14-40E47554D60C}" dt="2022-03-10T13:10:06.708" v="81" actId="20577"/>
          <ac:spMkLst>
            <pc:docMk/>
            <pc:sldMk cId="1875586180" sldId="334"/>
            <ac:spMk id="7" creationId="{7F762161-DD16-4228-80A2-2262CF478665}"/>
          </ac:spMkLst>
        </pc:spChg>
        <pc:spChg chg="mod">
          <ac:chgData name="jrodriguezds@ibm.com" userId="" providerId="" clId="Web-{AAC198BC-C435-4B5C-AB14-40E47554D60C}" dt="2022-03-10T13:10:20.317" v="84" actId="1076"/>
          <ac:spMkLst>
            <pc:docMk/>
            <pc:sldMk cId="1875586180" sldId="334"/>
            <ac:spMk id="9" creationId="{A0BCC471-04AA-4B2E-A7A6-9429BBB41D85}"/>
          </ac:spMkLst>
        </pc:spChg>
        <pc:spChg chg="mod">
          <ac:chgData name="jrodriguezds@ibm.com" userId="" providerId="" clId="Web-{AAC198BC-C435-4B5C-AB14-40E47554D60C}" dt="2022-03-10T14:03:40.408" v="598" actId="20577"/>
          <ac:spMkLst>
            <pc:docMk/>
            <pc:sldMk cId="1875586180" sldId="334"/>
            <ac:spMk id="12" creationId="{40845DCB-76F3-4C51-AACC-D5AEE9BF9832}"/>
          </ac:spMkLst>
        </pc:spChg>
        <pc:spChg chg="mod">
          <ac:chgData name="jrodriguezds@ibm.com" userId="" providerId="" clId="Web-{AAC198BC-C435-4B5C-AB14-40E47554D60C}" dt="2022-03-10T13:10:16.770" v="83" actId="1076"/>
          <ac:spMkLst>
            <pc:docMk/>
            <pc:sldMk cId="1875586180" sldId="334"/>
            <ac:spMk id="19" creationId="{34581602-73EF-4184-9511-49675B384EC6}"/>
          </ac:spMkLst>
        </pc:spChg>
        <pc:grpChg chg="del">
          <ac:chgData name="jrodriguezds@ibm.com" userId="" providerId="" clId="Web-{AAC198BC-C435-4B5C-AB14-40E47554D60C}" dt="2022-03-10T12:45:33.922" v="54"/>
          <ac:grpSpMkLst>
            <pc:docMk/>
            <pc:sldMk cId="1875586180" sldId="334"/>
            <ac:grpSpMk id="17" creationId="{968D78EA-0C68-4E26-B416-A4962311A271}"/>
          </ac:grpSpMkLst>
        </pc:grpChg>
        <pc:picChg chg="add mod">
          <ac:chgData name="jrodriguezds@ibm.com" userId="" providerId="" clId="Web-{AAC198BC-C435-4B5C-AB14-40E47554D60C}" dt="2022-03-10T13:09:18.379" v="71" actId="14100"/>
          <ac:picMkLst>
            <pc:docMk/>
            <pc:sldMk cId="1875586180" sldId="334"/>
            <ac:picMk id="2" creationId="{2BF815D7-7A40-406D-A6BA-5C9CD3C8D72A}"/>
          </ac:picMkLst>
        </pc:picChg>
        <pc:picChg chg="add del mod">
          <ac:chgData name="jrodriguezds@ibm.com" userId="" providerId="" clId="Web-{AAC198BC-C435-4B5C-AB14-40E47554D60C}" dt="2022-03-10T13:04:55.061" v="61"/>
          <ac:picMkLst>
            <pc:docMk/>
            <pc:sldMk cId="1875586180" sldId="334"/>
            <ac:picMk id="3" creationId="{1144FEFD-5F05-49EB-B0D8-0EF6E928DF0B}"/>
          </ac:picMkLst>
        </pc:picChg>
        <pc:picChg chg="add mod">
          <ac:chgData name="jrodriguezds@ibm.com" userId="" providerId="" clId="Web-{AAC198BC-C435-4B5C-AB14-40E47554D60C}" dt="2022-03-10T13:09:18.394" v="72" actId="14100"/>
          <ac:picMkLst>
            <pc:docMk/>
            <pc:sldMk cId="1875586180" sldId="334"/>
            <ac:picMk id="4" creationId="{3BE20CA1-E1BE-4DFD-88C5-A110B37D62D2}"/>
          </ac:picMkLst>
        </pc:picChg>
        <pc:picChg chg="del">
          <ac:chgData name="jrodriguezds@ibm.com" userId="" providerId="" clId="Web-{AAC198BC-C435-4B5C-AB14-40E47554D60C}" dt="2022-03-10T12:44:28.093" v="3"/>
          <ac:picMkLst>
            <pc:docMk/>
            <pc:sldMk cId="1875586180" sldId="334"/>
            <ac:picMk id="4" creationId="{4A960BA8-E40D-4131-A648-9767381A1208}"/>
          </ac:picMkLst>
        </pc:picChg>
        <pc:cxnChg chg="del">
          <ac:chgData name="jrodriguezds@ibm.com" userId="" providerId="" clId="Web-{AAC198BC-C435-4B5C-AB14-40E47554D60C}" dt="2022-03-10T12:45:21.422" v="52"/>
          <ac:cxnSpMkLst>
            <pc:docMk/>
            <pc:sldMk cId="1875586180" sldId="334"/>
            <ac:cxnSpMk id="13" creationId="{6EEF5B94-457C-4238-B4CD-0BA3CDA9BF4A}"/>
          </ac:cxnSpMkLst>
        </pc:cxnChg>
      </pc:sldChg>
      <pc:sldChg chg="addSp modSp">
        <pc:chgData name="jrodriguezds@ibm.com" userId="" providerId="" clId="Web-{AAC198BC-C435-4B5C-AB14-40E47554D60C}" dt="2022-03-10T15:11:15.233" v="1022" actId="1076"/>
        <pc:sldMkLst>
          <pc:docMk/>
          <pc:sldMk cId="3629181353" sldId="335"/>
        </pc:sldMkLst>
        <pc:picChg chg="add mod">
          <ac:chgData name="jrodriguezds@ibm.com" userId="" providerId="" clId="Web-{AAC198BC-C435-4B5C-AB14-40E47554D60C}" dt="2022-03-10T15:11:15.233" v="1022" actId="1076"/>
          <ac:picMkLst>
            <pc:docMk/>
            <pc:sldMk cId="3629181353" sldId="335"/>
            <ac:picMk id="9" creationId="{18854432-348C-4979-864A-1C120A80795D}"/>
          </ac:picMkLst>
        </pc:picChg>
      </pc:sldChg>
      <pc:sldChg chg="modSp add del replId">
        <pc:chgData name="jrodriguezds@ibm.com" userId="" providerId="" clId="Web-{AAC198BC-C435-4B5C-AB14-40E47554D60C}" dt="2022-03-10T13:56:52.494" v="552"/>
        <pc:sldMkLst>
          <pc:docMk/>
          <pc:sldMk cId="1707051085" sldId="336"/>
        </pc:sldMkLst>
        <pc:spChg chg="mod">
          <ac:chgData name="jrodriguezds@ibm.com" userId="" providerId="" clId="Web-{AAC198BC-C435-4B5C-AB14-40E47554D60C}" dt="2022-03-10T13:51:57.176" v="551" actId="14100"/>
          <ac:spMkLst>
            <pc:docMk/>
            <pc:sldMk cId="1707051085" sldId="336"/>
            <ac:spMk id="3" creationId="{D77C5CDB-46A6-4751-B2B2-706260E230BB}"/>
          </ac:spMkLst>
        </pc:spChg>
      </pc:sldChg>
      <pc:sldChg chg="addSp delSp modSp new">
        <pc:chgData name="jrodriguezds@ibm.com" userId="" providerId="" clId="Web-{AAC198BC-C435-4B5C-AB14-40E47554D60C}" dt="2022-03-10T15:11:01.092" v="1019" actId="1076"/>
        <pc:sldMkLst>
          <pc:docMk/>
          <pc:sldMk cId="3683633044" sldId="336"/>
        </pc:sldMkLst>
        <pc:spChg chg="mod">
          <ac:chgData name="jrodriguezds@ibm.com" userId="" providerId="" clId="Web-{AAC198BC-C435-4B5C-AB14-40E47554D60C}" dt="2022-03-10T14:39:51.245" v="984" actId="1076"/>
          <ac:spMkLst>
            <pc:docMk/>
            <pc:sldMk cId="3683633044" sldId="336"/>
            <ac:spMk id="2" creationId="{F13171B2-8FF4-4584-A7B0-AD7639A8EFE5}"/>
          </ac:spMkLst>
        </pc:spChg>
        <pc:spChg chg="mod">
          <ac:chgData name="jrodriguezds@ibm.com" userId="" providerId="" clId="Web-{AAC198BC-C435-4B5C-AB14-40E47554D60C}" dt="2022-03-10T14:39:45.307" v="982" actId="1076"/>
          <ac:spMkLst>
            <pc:docMk/>
            <pc:sldMk cId="3683633044" sldId="336"/>
            <ac:spMk id="3" creationId="{9030E33A-1E42-47B8-83CE-D5CC59B242DF}"/>
          </ac:spMkLst>
        </pc:spChg>
        <pc:spChg chg="mod">
          <ac:chgData name="jrodriguezds@ibm.com" userId="" providerId="" clId="Web-{AAC198BC-C435-4B5C-AB14-40E47554D60C}" dt="2022-03-10T14:39:45.354" v="983" actId="1076"/>
          <ac:spMkLst>
            <pc:docMk/>
            <pc:sldMk cId="3683633044" sldId="336"/>
            <ac:spMk id="4" creationId="{9BDE46AB-6363-4DFF-AD26-C1188066EF19}"/>
          </ac:spMkLst>
        </pc:spChg>
        <pc:spChg chg="mod">
          <ac:chgData name="jrodriguezds@ibm.com" userId="" providerId="" clId="Web-{AAC198BC-C435-4B5C-AB14-40E47554D60C}" dt="2022-03-10T14:42:41.686" v="995" actId="20577"/>
          <ac:spMkLst>
            <pc:docMk/>
            <pc:sldMk cId="3683633044" sldId="336"/>
            <ac:spMk id="5" creationId="{66F99391-6B00-4CE9-86D8-7CF1E373A83B}"/>
          </ac:spMkLst>
        </pc:spChg>
        <pc:spChg chg="add del mod">
          <ac:chgData name="jrodriguezds@ibm.com" userId="" providerId="" clId="Web-{AAC198BC-C435-4B5C-AB14-40E47554D60C}" dt="2022-03-10T15:10:07.560" v="1016"/>
          <ac:spMkLst>
            <pc:docMk/>
            <pc:sldMk cId="3683633044" sldId="336"/>
            <ac:spMk id="7" creationId="{96685E50-2440-42C3-84B2-85AFDEC2C69E}"/>
          </ac:spMkLst>
        </pc:spChg>
        <pc:spChg chg="add del mod">
          <ac:chgData name="jrodriguezds@ibm.com" userId="" providerId="" clId="Web-{AAC198BC-C435-4B5C-AB14-40E47554D60C}" dt="2022-03-10T15:10:10.466" v="1017"/>
          <ac:spMkLst>
            <pc:docMk/>
            <pc:sldMk cId="3683633044" sldId="336"/>
            <ac:spMk id="9" creationId="{09B9A20E-0678-4398-B4C8-5C542BBCE3D0}"/>
          </ac:spMkLst>
        </pc:spChg>
        <pc:spChg chg="del mod">
          <ac:chgData name="jrodriguezds@ibm.com" userId="" providerId="" clId="Web-{AAC198BC-C435-4B5C-AB14-40E47554D60C}" dt="2022-03-10T15:10:03.779" v="1014"/>
          <ac:spMkLst>
            <pc:docMk/>
            <pc:sldMk cId="3683633044" sldId="336"/>
            <ac:spMk id="10" creationId="{73B580F4-EF38-4632-AB43-7188965AC7AA}"/>
          </ac:spMkLst>
        </pc:spChg>
        <pc:spChg chg="del mod">
          <ac:chgData name="jrodriguezds@ibm.com" userId="" providerId="" clId="Web-{AAC198BC-C435-4B5C-AB14-40E47554D60C}" dt="2022-03-10T15:10:05.919" v="1015"/>
          <ac:spMkLst>
            <pc:docMk/>
            <pc:sldMk cId="3683633044" sldId="336"/>
            <ac:spMk id="11" creationId="{A3EF17C5-B3C6-4043-A264-5AF635EE73CC}"/>
          </ac:spMkLst>
        </pc:spChg>
        <pc:spChg chg="mod">
          <ac:chgData name="jrodriguezds@ibm.com" userId="" providerId="" clId="Web-{AAC198BC-C435-4B5C-AB14-40E47554D60C}" dt="2022-03-10T15:11:01.077" v="1018" actId="1076"/>
          <ac:spMkLst>
            <pc:docMk/>
            <pc:sldMk cId="3683633044" sldId="336"/>
            <ac:spMk id="12" creationId="{1806307C-C0CB-4367-92F0-25E62937B447}"/>
          </ac:spMkLst>
        </pc:spChg>
        <pc:spChg chg="mod">
          <ac:chgData name="jrodriguezds@ibm.com" userId="" providerId="" clId="Web-{AAC198BC-C435-4B5C-AB14-40E47554D60C}" dt="2022-03-10T15:11:01.092" v="1019" actId="1076"/>
          <ac:spMkLst>
            <pc:docMk/>
            <pc:sldMk cId="3683633044" sldId="336"/>
            <ac:spMk id="13" creationId="{145F3BB4-0448-4FC8-B21B-FFC89D6D7A21}"/>
          </ac:spMkLst>
        </pc:spChg>
        <pc:spChg chg="mod">
          <ac:chgData name="jrodriguezds@ibm.com" userId="" providerId="" clId="Web-{AAC198BC-C435-4B5C-AB14-40E47554D60C}" dt="2022-03-10T14:42:18.076" v="992" actId="1076"/>
          <ac:spMkLst>
            <pc:docMk/>
            <pc:sldMk cId="3683633044" sldId="336"/>
            <ac:spMk id="14" creationId="{3D2D59DF-E77C-46F1-8019-C20445677F77}"/>
          </ac:spMkLst>
        </pc:spChg>
        <pc:spChg chg="add mod">
          <ac:chgData name="jrodriguezds@ibm.com" userId="" providerId="" clId="Web-{AAC198BC-C435-4B5C-AB14-40E47554D60C}" dt="2022-03-10T14:37:58.868" v="965" actId="1076"/>
          <ac:spMkLst>
            <pc:docMk/>
            <pc:sldMk cId="3683633044" sldId="336"/>
            <ac:spMk id="15" creationId="{41AAAEF6-E7AE-4912-A947-9C5F6C8A242E}"/>
          </ac:spMkLst>
        </pc:spChg>
        <pc:spChg chg="add del mod">
          <ac:chgData name="jrodriguezds@ibm.com" userId="" providerId="" clId="Web-{AAC198BC-C435-4B5C-AB14-40E47554D60C}" dt="2022-03-10T14:38:47.666" v="978"/>
          <ac:spMkLst>
            <pc:docMk/>
            <pc:sldMk cId="3683633044" sldId="336"/>
            <ac:spMk id="16" creationId="{37B775E8-2CEB-406B-B0E5-E89088F06B5F}"/>
          </ac:spMkLst>
        </pc:spChg>
        <pc:spChg chg="add del">
          <ac:chgData name="jrodriguezds@ibm.com" userId="" providerId="" clId="Web-{AAC198BC-C435-4B5C-AB14-40E47554D60C}" dt="2022-03-10T14:31:17.767" v="928"/>
          <ac:spMkLst>
            <pc:docMk/>
            <pc:sldMk cId="3683633044" sldId="336"/>
            <ac:spMk id="20" creationId="{8761F8FC-8668-4AC8-9755-2C2A8DCC3104}"/>
          </ac:spMkLst>
        </pc:spChg>
        <pc:spChg chg="add mod">
          <ac:chgData name="jrodriguezds@ibm.com" userId="" providerId="" clId="Web-{AAC198BC-C435-4B5C-AB14-40E47554D60C}" dt="2022-03-10T14:38:03.493" v="967" actId="1076"/>
          <ac:spMkLst>
            <pc:docMk/>
            <pc:sldMk cId="3683633044" sldId="336"/>
            <ac:spMk id="22" creationId="{22DDF6D6-91B8-45F7-B896-557A925ACE30}"/>
          </ac:spMkLst>
        </pc:spChg>
        <pc:picChg chg="mod">
          <ac:chgData name="jrodriguezds@ibm.com" userId="" providerId="" clId="Web-{AAC198BC-C435-4B5C-AB14-40E47554D60C}" dt="2022-03-10T14:39:32.057" v="979" actId="1076"/>
          <ac:picMkLst>
            <pc:docMk/>
            <pc:sldMk cId="3683633044" sldId="336"/>
            <ac:picMk id="17" creationId="{EC688F13-843A-423B-9B7C-4DF5D5543A9B}"/>
          </ac:picMkLst>
        </pc:picChg>
      </pc:sldChg>
      <pc:sldChg chg="delSp add replId delAnim">
        <pc:chgData name="jrodriguezds@ibm.com" userId="" providerId="" clId="Web-{AAC198BC-C435-4B5C-AB14-40E47554D60C}" dt="2022-03-10T15:04:01.803" v="1012"/>
        <pc:sldMkLst>
          <pc:docMk/>
          <pc:sldMk cId="2690441219" sldId="338"/>
        </pc:sldMkLst>
        <pc:grpChg chg="del">
          <ac:chgData name="jrodriguezds@ibm.com" userId="" providerId="" clId="Web-{AAC198BC-C435-4B5C-AB14-40E47554D60C}" dt="2022-03-10T15:04:01.803" v="1012"/>
          <ac:grpSpMkLst>
            <pc:docMk/>
            <pc:sldMk cId="2690441219" sldId="338"/>
            <ac:grpSpMk id="7" creationId="{A46010C2-9807-4598-B611-1A813706A73C}"/>
          </ac:grpSpMkLst>
        </pc:grpChg>
      </pc:sldChg>
      <pc:sldChg chg="del">
        <pc:chgData name="jrodriguezds@ibm.com" userId="" providerId="" clId="Web-{AAC198BC-C435-4B5C-AB14-40E47554D60C}" dt="2022-03-10T15:04:12.960" v="1013"/>
        <pc:sldMkLst>
          <pc:docMk/>
          <pc:sldMk cId="2690441219" sldId="339"/>
        </pc:sldMkLst>
      </pc:sldChg>
    </pc:docChg>
  </pc:docChgLst>
  <pc:docChgLst>
    <pc:chgData name="Rocio Gonzalez Colcerasa" clId="Web-{5CC1D78D-FA38-4AA6-A2F8-85D6249B2813}"/>
    <pc:docChg chg="addSld delSld modSld sldOrd">
      <pc:chgData name="Rocio Gonzalez Colcerasa" userId="" providerId="" clId="Web-{5CC1D78D-FA38-4AA6-A2F8-85D6249B2813}" dt="2022-03-10T15:31:54.692" v="335"/>
      <pc:docMkLst>
        <pc:docMk/>
      </pc:docMkLst>
      <pc:sldChg chg="modSp">
        <pc:chgData name="Rocio Gonzalez Colcerasa" userId="" providerId="" clId="Web-{5CC1D78D-FA38-4AA6-A2F8-85D6249B2813}" dt="2022-03-10T15:31:27.301" v="330" actId="20577"/>
        <pc:sldMkLst>
          <pc:docMk/>
          <pc:sldMk cId="0" sldId="261"/>
        </pc:sldMkLst>
        <pc:spChg chg="mod">
          <ac:chgData name="Rocio Gonzalez Colcerasa" userId="" providerId="" clId="Web-{5CC1D78D-FA38-4AA6-A2F8-85D6249B2813}" dt="2022-03-10T15:31:27.301" v="330" actId="20577"/>
          <ac:spMkLst>
            <pc:docMk/>
            <pc:sldMk cId="0" sldId="261"/>
            <ac:spMk id="2" creationId="{1199439A-021B-451F-8785-56657CA6CE24}"/>
          </ac:spMkLst>
        </pc:spChg>
      </pc:sldChg>
      <pc:sldChg chg="modTransition">
        <pc:chgData name="Rocio Gonzalez Colcerasa" userId="" providerId="" clId="Web-{5CC1D78D-FA38-4AA6-A2F8-85D6249B2813}" dt="2022-03-10T14:38:44.754" v="228"/>
        <pc:sldMkLst>
          <pc:docMk/>
          <pc:sldMk cId="0" sldId="263"/>
        </pc:sldMkLst>
      </pc:sldChg>
      <pc:sldChg chg="addAnim modAnim">
        <pc:chgData name="Rocio Gonzalez Colcerasa" userId="" providerId="" clId="Web-{5CC1D78D-FA38-4AA6-A2F8-85D6249B2813}" dt="2022-03-10T14:50:42.034" v="286"/>
        <pc:sldMkLst>
          <pc:docMk/>
          <pc:sldMk cId="0" sldId="266"/>
        </pc:sldMkLst>
      </pc:sldChg>
      <pc:sldChg chg="modTransition addAnim modAnim">
        <pc:chgData name="Rocio Gonzalez Colcerasa" userId="" providerId="" clId="Web-{5CC1D78D-FA38-4AA6-A2F8-85D6249B2813}" dt="2022-03-10T14:41:17.429" v="252"/>
        <pc:sldMkLst>
          <pc:docMk/>
          <pc:sldMk cId="0" sldId="274"/>
        </pc:sldMkLst>
      </pc:sldChg>
      <pc:sldChg chg="modTransition addAnim modAnim">
        <pc:chgData name="Rocio Gonzalez Colcerasa" userId="" providerId="" clId="Web-{5CC1D78D-FA38-4AA6-A2F8-85D6249B2813}" dt="2022-03-10T14:38:51.395" v="231"/>
        <pc:sldMkLst>
          <pc:docMk/>
          <pc:sldMk cId="0" sldId="281"/>
        </pc:sldMkLst>
      </pc:sldChg>
      <pc:sldChg chg="addSp modTransition addAnim modAnim">
        <pc:chgData name="Rocio Gonzalez Colcerasa" userId="" providerId="" clId="Web-{5CC1D78D-FA38-4AA6-A2F8-85D6249B2813}" dt="2022-03-10T14:40:18.412" v="237"/>
        <pc:sldMkLst>
          <pc:docMk/>
          <pc:sldMk cId="0" sldId="291"/>
        </pc:sldMkLst>
        <pc:grpChg chg="add">
          <ac:chgData name="Rocio Gonzalez Colcerasa" userId="" providerId="" clId="Web-{5CC1D78D-FA38-4AA6-A2F8-85D6249B2813}" dt="2022-03-10T14:39:58.865" v="232"/>
          <ac:grpSpMkLst>
            <pc:docMk/>
            <pc:sldMk cId="0" sldId="291"/>
            <ac:grpSpMk id="2" creationId="{0B690B2A-A734-450D-8CE3-D1F6825A1957}"/>
          </ac:grpSpMkLst>
        </pc:grpChg>
      </pc:sldChg>
      <pc:sldChg chg="ord">
        <pc:chgData name="Rocio Gonzalez Colcerasa" userId="" providerId="" clId="Web-{5CC1D78D-FA38-4AA6-A2F8-85D6249B2813}" dt="2022-03-10T15:31:54.692" v="335"/>
        <pc:sldMkLst>
          <pc:docMk/>
          <pc:sldMk cId="1939901048" sldId="300"/>
        </pc:sldMkLst>
      </pc:sldChg>
      <pc:sldChg chg="ord">
        <pc:chgData name="Rocio Gonzalez Colcerasa" userId="" providerId="" clId="Web-{5CC1D78D-FA38-4AA6-A2F8-85D6249B2813}" dt="2022-03-10T15:31:54.692" v="334"/>
        <pc:sldMkLst>
          <pc:docMk/>
          <pc:sldMk cId="439608507" sldId="303"/>
        </pc:sldMkLst>
      </pc:sldChg>
      <pc:sldChg chg="modSp ord">
        <pc:chgData name="Rocio Gonzalez Colcerasa" userId="" providerId="" clId="Web-{5CC1D78D-FA38-4AA6-A2F8-85D6249B2813}" dt="2022-03-10T15:31:54.692" v="333"/>
        <pc:sldMkLst>
          <pc:docMk/>
          <pc:sldMk cId="987591437" sldId="305"/>
        </pc:sldMkLst>
        <pc:picChg chg="mod">
          <ac:chgData name="Rocio Gonzalez Colcerasa" userId="" providerId="" clId="Web-{5CC1D78D-FA38-4AA6-A2F8-85D6249B2813}" dt="2022-03-10T14:33:59.701" v="200" actId="1076"/>
          <ac:picMkLst>
            <pc:docMk/>
            <pc:sldMk cId="987591437" sldId="305"/>
            <ac:picMk id="6" creationId="{6F40F1AE-0815-48EB-B430-098B6EEC27ED}"/>
          </ac:picMkLst>
        </pc:picChg>
      </pc:sldChg>
      <pc:sldChg chg="addSp modTransition addAnim modAnim">
        <pc:chgData name="Rocio Gonzalez Colcerasa" userId="" providerId="" clId="Web-{5CC1D78D-FA38-4AA6-A2F8-85D6249B2813}" dt="2022-03-10T14:40:54.585" v="243"/>
        <pc:sldMkLst>
          <pc:docMk/>
          <pc:sldMk cId="2596162955" sldId="310"/>
        </pc:sldMkLst>
        <pc:grpChg chg="add">
          <ac:chgData name="Rocio Gonzalez Colcerasa" userId="" providerId="" clId="Web-{5CC1D78D-FA38-4AA6-A2F8-85D6249B2813}" dt="2022-03-10T14:40:52.319" v="241"/>
          <ac:grpSpMkLst>
            <pc:docMk/>
            <pc:sldMk cId="2596162955" sldId="310"/>
            <ac:grpSpMk id="2" creationId="{8F680D13-83DE-41B8-A69D-B8733D28490B}"/>
          </ac:grpSpMkLst>
        </pc:grpChg>
      </pc:sldChg>
      <pc:sldChg chg="modSp ord">
        <pc:chgData name="Rocio Gonzalez Colcerasa" userId="" providerId="" clId="Web-{5CC1D78D-FA38-4AA6-A2F8-85D6249B2813}" dt="2022-03-10T15:31:22.676" v="328" actId="20577"/>
        <pc:sldMkLst>
          <pc:docMk/>
          <pc:sldMk cId="1765252240" sldId="311"/>
        </pc:sldMkLst>
        <pc:spChg chg="mod">
          <ac:chgData name="Rocio Gonzalez Colcerasa" userId="" providerId="" clId="Web-{5CC1D78D-FA38-4AA6-A2F8-85D6249B2813}" dt="2022-03-10T15:31:22.676" v="328" actId="20577"/>
          <ac:spMkLst>
            <pc:docMk/>
            <pc:sldMk cId="1765252240" sldId="311"/>
            <ac:spMk id="3" creationId="{B3D09D35-C65F-4A03-9943-BBB1111A4122}"/>
          </ac:spMkLst>
        </pc:spChg>
      </pc:sldChg>
      <pc:sldChg chg="modTransition">
        <pc:chgData name="Rocio Gonzalez Colcerasa" userId="" providerId="" clId="Web-{5CC1D78D-FA38-4AA6-A2F8-85D6249B2813}" dt="2022-03-10T14:38:42.988" v="227"/>
        <pc:sldMkLst>
          <pc:docMk/>
          <pc:sldMk cId="1651816011" sldId="312"/>
        </pc:sldMkLst>
      </pc:sldChg>
      <pc:sldChg chg="modSp">
        <pc:chgData name="Rocio Gonzalez Colcerasa" userId="" providerId="" clId="Web-{5CC1D78D-FA38-4AA6-A2F8-85D6249B2813}" dt="2022-03-10T15:30:17.971" v="325" actId="1076"/>
        <pc:sldMkLst>
          <pc:docMk/>
          <pc:sldMk cId="550993762" sldId="325"/>
        </pc:sldMkLst>
        <pc:spChg chg="mod">
          <ac:chgData name="Rocio Gonzalez Colcerasa" userId="" providerId="" clId="Web-{5CC1D78D-FA38-4AA6-A2F8-85D6249B2813}" dt="2022-03-10T15:30:17.971" v="325" actId="1076"/>
          <ac:spMkLst>
            <pc:docMk/>
            <pc:sldMk cId="550993762" sldId="325"/>
            <ac:spMk id="3" creationId="{A53FDC13-DFCA-406B-93CF-BE03B3DA2934}"/>
          </ac:spMkLst>
        </pc:spChg>
        <pc:spChg chg="mod">
          <ac:chgData name="Rocio Gonzalez Colcerasa" userId="" providerId="" clId="Web-{5CC1D78D-FA38-4AA6-A2F8-85D6249B2813}" dt="2022-03-10T14:52:25.676" v="293" actId="20577"/>
          <ac:spMkLst>
            <pc:docMk/>
            <pc:sldMk cId="550993762" sldId="325"/>
            <ac:spMk id="679" creationId="{00000000-0000-0000-0000-000000000000}"/>
          </ac:spMkLst>
        </pc:spChg>
      </pc:sldChg>
      <pc:sldChg chg="modSp">
        <pc:chgData name="Rocio Gonzalez Colcerasa" userId="" providerId="" clId="Web-{5CC1D78D-FA38-4AA6-A2F8-85D6249B2813}" dt="2022-03-10T14:42:48.321" v="256" actId="1076"/>
        <pc:sldMkLst>
          <pc:docMk/>
          <pc:sldMk cId="3178043859" sldId="326"/>
        </pc:sldMkLst>
        <pc:spChg chg="mod">
          <ac:chgData name="Rocio Gonzalez Colcerasa" userId="" providerId="" clId="Web-{5CC1D78D-FA38-4AA6-A2F8-85D6249B2813}" dt="2022-03-10T14:42:48.321" v="256" actId="1076"/>
          <ac:spMkLst>
            <pc:docMk/>
            <pc:sldMk cId="3178043859" sldId="326"/>
            <ac:spMk id="2" creationId="{31E8F9F9-47AD-4438-85DE-46C4313EE4EE}"/>
          </ac:spMkLst>
        </pc:spChg>
      </pc:sldChg>
      <pc:sldChg chg="addAnim modAnim">
        <pc:chgData name="Rocio Gonzalez Colcerasa" userId="" providerId="" clId="Web-{5CC1D78D-FA38-4AA6-A2F8-85D6249B2813}" dt="2022-03-10T14:50:59.472" v="290"/>
        <pc:sldMkLst>
          <pc:docMk/>
          <pc:sldMk cId="2666869957" sldId="328"/>
        </pc:sldMkLst>
      </pc:sldChg>
      <pc:sldChg chg="modSp modTransition addAnim modAnim">
        <pc:chgData name="Rocio Gonzalez Colcerasa" userId="" providerId="" clId="Web-{5CC1D78D-FA38-4AA6-A2F8-85D6249B2813}" dt="2022-03-10T14:50:15.721" v="282"/>
        <pc:sldMkLst>
          <pc:docMk/>
          <pc:sldMk cId="1325098615" sldId="330"/>
        </pc:sldMkLst>
        <pc:spChg chg="mod">
          <ac:chgData name="Rocio Gonzalez Colcerasa" userId="" providerId="" clId="Web-{5CC1D78D-FA38-4AA6-A2F8-85D6249B2813}" dt="2022-03-10T14:40:59.085" v="244" actId="1076"/>
          <ac:spMkLst>
            <pc:docMk/>
            <pc:sldMk cId="1325098615" sldId="330"/>
            <ac:spMk id="12" creationId="{C24658A3-F606-419F-964B-3A4645AE5879}"/>
          </ac:spMkLst>
        </pc:spChg>
      </pc:sldChg>
      <pc:sldChg chg="addSp modSp addAnim delAnim modAnim">
        <pc:chgData name="Rocio Gonzalez Colcerasa" userId="" providerId="" clId="Web-{5CC1D78D-FA38-4AA6-A2F8-85D6249B2813}" dt="2022-03-10T14:50:49.878" v="288"/>
        <pc:sldMkLst>
          <pc:docMk/>
          <pc:sldMk cId="2542822008" sldId="331"/>
        </pc:sldMkLst>
        <pc:spChg chg="mod">
          <ac:chgData name="Rocio Gonzalez Colcerasa" userId="" providerId="" clId="Web-{5CC1D78D-FA38-4AA6-A2F8-85D6249B2813}" dt="2022-03-10T14:27:56.194" v="107" actId="1076"/>
          <ac:spMkLst>
            <pc:docMk/>
            <pc:sldMk cId="2542822008" sldId="331"/>
            <ac:spMk id="2" creationId="{22F7C64F-8A2E-42AB-AD4D-185B877D2489}"/>
          </ac:spMkLst>
        </pc:spChg>
        <pc:spChg chg="mod">
          <ac:chgData name="Rocio Gonzalez Colcerasa" userId="" providerId="" clId="Web-{5CC1D78D-FA38-4AA6-A2F8-85D6249B2813}" dt="2022-03-10T14:27:46.116" v="104" actId="1076"/>
          <ac:spMkLst>
            <pc:docMk/>
            <pc:sldMk cId="2542822008" sldId="331"/>
            <ac:spMk id="105" creationId="{82A67E4D-0297-4877-862C-C2216DC85C1E}"/>
          </ac:spMkLst>
        </pc:spChg>
        <pc:grpChg chg="mod">
          <ac:chgData name="Rocio Gonzalez Colcerasa" userId="" providerId="" clId="Web-{5CC1D78D-FA38-4AA6-A2F8-85D6249B2813}" dt="2022-03-10T14:27:48.616" v="105" actId="1076"/>
          <ac:grpSpMkLst>
            <pc:docMk/>
            <pc:sldMk cId="2542822008" sldId="331"/>
            <ac:grpSpMk id="16" creationId="{DA3D7A5D-B7A7-4941-92E0-E5DE9945E3D0}"/>
          </ac:grpSpMkLst>
        </pc:grpChg>
        <pc:grpChg chg="add mod">
          <ac:chgData name="Rocio Gonzalez Colcerasa" userId="" providerId="" clId="Web-{5CC1D78D-FA38-4AA6-A2F8-85D6249B2813}" dt="2022-03-10T14:28:07.413" v="109" actId="1076"/>
          <ac:grpSpMkLst>
            <pc:docMk/>
            <pc:sldMk cId="2542822008" sldId="331"/>
            <ac:grpSpMk id="17" creationId="{8183A775-1658-4171-AF12-6FE4806BC111}"/>
          </ac:grpSpMkLst>
        </pc:grpChg>
      </pc:sldChg>
      <pc:sldChg chg="addAnim modAnim">
        <pc:chgData name="Rocio Gonzalez Colcerasa" userId="" providerId="" clId="Web-{5CC1D78D-FA38-4AA6-A2F8-85D6249B2813}" dt="2022-03-10T14:51:11.144" v="292"/>
        <pc:sldMkLst>
          <pc:docMk/>
          <pc:sldMk cId="580766847" sldId="333"/>
        </pc:sldMkLst>
      </pc:sldChg>
      <pc:sldChg chg="addSp modSp modTransition addAnim modAnim">
        <pc:chgData name="Rocio Gonzalez Colcerasa" userId="" providerId="" clId="Web-{5CC1D78D-FA38-4AA6-A2F8-85D6249B2813}" dt="2022-03-10T14:38:38.176" v="226"/>
        <pc:sldMkLst>
          <pc:docMk/>
          <pc:sldMk cId="1875586180" sldId="334"/>
        </pc:sldMkLst>
        <pc:spChg chg="mod">
          <ac:chgData name="Rocio Gonzalez Colcerasa" userId="" providerId="" clId="Web-{5CC1D78D-FA38-4AA6-A2F8-85D6249B2813}" dt="2022-03-10T14:33:17.482" v="193" actId="20577"/>
          <ac:spMkLst>
            <pc:docMk/>
            <pc:sldMk cId="1875586180" sldId="334"/>
            <ac:spMk id="6" creationId="{EF0E10E0-EBF5-44E3-A42D-674F0DCFF228}"/>
          </ac:spMkLst>
        </pc:spChg>
        <pc:spChg chg="mod">
          <ac:chgData name="Rocio Gonzalez Colcerasa" userId="" providerId="" clId="Web-{5CC1D78D-FA38-4AA6-A2F8-85D6249B2813}" dt="2022-03-10T14:33:12.779" v="192" actId="20577"/>
          <ac:spMkLst>
            <pc:docMk/>
            <pc:sldMk cId="1875586180" sldId="334"/>
            <ac:spMk id="12" creationId="{40845DCB-76F3-4C51-AACC-D5AEE9BF9832}"/>
          </ac:spMkLst>
        </pc:spChg>
        <pc:grpChg chg="add">
          <ac:chgData name="Rocio Gonzalez Colcerasa" userId="" providerId="" clId="Web-{5CC1D78D-FA38-4AA6-A2F8-85D6249B2813}" dt="2022-03-10T14:38:16.222" v="220"/>
          <ac:grpSpMkLst>
            <pc:docMk/>
            <pc:sldMk cId="1875586180" sldId="334"/>
            <ac:grpSpMk id="2" creationId="{271A1491-C66F-43D7-A35C-2B982108BCC5}"/>
          </ac:grpSpMkLst>
        </pc:grpChg>
        <pc:grpChg chg="add">
          <ac:chgData name="Rocio Gonzalez Colcerasa" userId="" providerId="" clId="Web-{5CC1D78D-FA38-4AA6-A2F8-85D6249B2813}" dt="2022-03-10T14:38:35.207" v="223"/>
          <ac:grpSpMkLst>
            <pc:docMk/>
            <pc:sldMk cId="1875586180" sldId="334"/>
            <ac:grpSpMk id="3" creationId="{708A6DBA-50D9-4DEB-946D-927660DA10E9}"/>
          </ac:grpSpMkLst>
        </pc:grpChg>
      </pc:sldChg>
      <pc:sldChg chg="addSp delSp modSp addAnim delAnim modAnim">
        <pc:chgData name="Rocio Gonzalez Colcerasa" userId="" providerId="" clId="Web-{5CC1D78D-FA38-4AA6-A2F8-85D6249B2813}" dt="2022-03-10T15:11:50.965" v="322" actId="1076"/>
        <pc:sldMkLst>
          <pc:docMk/>
          <pc:sldMk cId="3629181353" sldId="335"/>
        </pc:sldMkLst>
        <pc:spChg chg="mod">
          <ac:chgData name="Rocio Gonzalez Colcerasa" userId="" providerId="" clId="Web-{5CC1D78D-FA38-4AA6-A2F8-85D6249B2813}" dt="2022-03-10T15:10:50.854" v="314" actId="1076"/>
          <ac:spMkLst>
            <pc:docMk/>
            <pc:sldMk cId="3629181353" sldId="335"/>
            <ac:spMk id="2" creationId="{65967478-98B1-47E7-87EA-5755D0D301E3}"/>
          </ac:spMkLst>
        </pc:spChg>
        <pc:spChg chg="add mod">
          <ac:chgData name="Rocio Gonzalez Colcerasa" userId="" providerId="" clId="Web-{5CC1D78D-FA38-4AA6-A2F8-85D6249B2813}" dt="2022-03-10T14:33:26.935" v="194"/>
          <ac:spMkLst>
            <pc:docMk/>
            <pc:sldMk cId="3629181353" sldId="335"/>
            <ac:spMk id="5" creationId="{6728E5A9-0A81-4D06-A440-D4FA1DA5955A}"/>
          </ac:spMkLst>
        </pc:spChg>
        <pc:spChg chg="add mod">
          <ac:chgData name="Rocio Gonzalez Colcerasa" userId="" providerId="" clId="Web-{5CC1D78D-FA38-4AA6-A2F8-85D6249B2813}" dt="2022-03-10T14:33:46.467" v="197" actId="20577"/>
          <ac:spMkLst>
            <pc:docMk/>
            <pc:sldMk cId="3629181353" sldId="335"/>
            <ac:spMk id="6" creationId="{1B93FCF9-12C8-4798-8D7C-68CA71ADF6B8}"/>
          </ac:spMkLst>
        </pc:spChg>
        <pc:grpChg chg="add mod">
          <ac:chgData name="Rocio Gonzalez Colcerasa" userId="" providerId="" clId="Web-{5CC1D78D-FA38-4AA6-A2F8-85D6249B2813}" dt="2022-03-10T15:11:50.965" v="322" actId="1076"/>
          <ac:grpSpMkLst>
            <pc:docMk/>
            <pc:sldMk cId="3629181353" sldId="335"/>
            <ac:grpSpMk id="7" creationId="{A46010C2-9807-4598-B611-1A813706A73C}"/>
          </ac:grpSpMkLst>
        </pc:grpChg>
        <pc:grpChg chg="add del mod">
          <ac:chgData name="Rocio Gonzalez Colcerasa" userId="" providerId="" clId="Web-{5CC1D78D-FA38-4AA6-A2F8-85D6249B2813}" dt="2022-03-10T15:11:25.558" v="315"/>
          <ac:grpSpMkLst>
            <pc:docMk/>
            <pc:sldMk cId="3629181353" sldId="335"/>
            <ac:grpSpMk id="8" creationId="{35C10A4F-DA8A-41D7-9BAD-0764447E2E36}"/>
          </ac:grpSpMkLst>
        </pc:grpChg>
        <pc:picChg chg="mod topLvl">
          <ac:chgData name="Rocio Gonzalez Colcerasa" userId="" providerId="" clId="Web-{5CC1D78D-FA38-4AA6-A2F8-85D6249B2813}" dt="2022-03-10T15:11:30.527" v="316" actId="1076"/>
          <ac:picMkLst>
            <pc:docMk/>
            <pc:sldMk cId="3629181353" sldId="335"/>
            <ac:picMk id="3" creationId="{8B7F6F79-92EF-470E-8FF4-E828888D926D}"/>
          </ac:picMkLst>
        </pc:picChg>
        <pc:picChg chg="del mod topLvl">
          <ac:chgData name="Rocio Gonzalez Colcerasa" userId="" providerId="" clId="Web-{5CC1D78D-FA38-4AA6-A2F8-85D6249B2813}" dt="2022-03-10T15:11:25.558" v="315"/>
          <ac:picMkLst>
            <pc:docMk/>
            <pc:sldMk cId="3629181353" sldId="335"/>
            <ac:picMk id="4" creationId="{FD7093E8-5AF9-4E40-9593-35DBAE3A255F}"/>
          </ac:picMkLst>
        </pc:picChg>
        <pc:picChg chg="mod">
          <ac:chgData name="Rocio Gonzalez Colcerasa" userId="" providerId="" clId="Web-{5CC1D78D-FA38-4AA6-A2F8-85D6249B2813}" dt="2022-03-10T15:11:42.168" v="321" actId="1076"/>
          <ac:picMkLst>
            <pc:docMk/>
            <pc:sldMk cId="3629181353" sldId="335"/>
            <ac:picMk id="9" creationId="{18854432-348C-4979-864A-1C120A80795D}"/>
          </ac:picMkLst>
        </pc:picChg>
      </pc:sldChg>
      <pc:sldChg chg="addSp delSp modSp">
        <pc:chgData name="Rocio Gonzalez Colcerasa" userId="" providerId="" clId="Web-{5CC1D78D-FA38-4AA6-A2F8-85D6249B2813}" dt="2022-03-10T14:47:05.858" v="280" actId="1076"/>
        <pc:sldMkLst>
          <pc:docMk/>
          <pc:sldMk cId="3683633044" sldId="336"/>
        </pc:sldMkLst>
        <pc:spChg chg="mod">
          <ac:chgData name="Rocio Gonzalez Colcerasa" userId="" providerId="" clId="Web-{5CC1D78D-FA38-4AA6-A2F8-85D6249B2813}" dt="2022-03-10T14:46:16.841" v="279" actId="1076"/>
          <ac:spMkLst>
            <pc:docMk/>
            <pc:sldMk cId="3683633044" sldId="336"/>
            <ac:spMk id="2" creationId="{F13171B2-8FF4-4584-A7B0-AD7639A8EFE5}"/>
          </ac:spMkLst>
        </pc:spChg>
        <pc:spChg chg="mod">
          <ac:chgData name="Rocio Gonzalez Colcerasa" userId="" providerId="" clId="Web-{5CC1D78D-FA38-4AA6-A2F8-85D6249B2813}" dt="2022-03-10T14:35:33.953" v="211" actId="1076"/>
          <ac:spMkLst>
            <pc:docMk/>
            <pc:sldMk cId="3683633044" sldId="336"/>
            <ac:spMk id="3" creationId="{9030E33A-1E42-47B8-83CE-D5CC59B242DF}"/>
          </ac:spMkLst>
        </pc:spChg>
        <pc:spChg chg="mod">
          <ac:chgData name="Rocio Gonzalez Colcerasa" userId="" providerId="" clId="Web-{5CC1D78D-FA38-4AA6-A2F8-85D6249B2813}" dt="2022-03-10T14:35:37.172" v="212" actId="1076"/>
          <ac:spMkLst>
            <pc:docMk/>
            <pc:sldMk cId="3683633044" sldId="336"/>
            <ac:spMk id="4" creationId="{9BDE46AB-6363-4DFF-AD26-C1188066EF19}"/>
          </ac:spMkLst>
        </pc:spChg>
        <pc:spChg chg="mod">
          <ac:chgData name="Rocio Gonzalez Colcerasa" userId="" providerId="" clId="Web-{5CC1D78D-FA38-4AA6-A2F8-85D6249B2813}" dt="2022-03-10T14:23:39.267" v="99" actId="1076"/>
          <ac:spMkLst>
            <pc:docMk/>
            <pc:sldMk cId="3683633044" sldId="336"/>
            <ac:spMk id="5" creationId="{66F99391-6B00-4CE9-86D8-7CF1E373A83B}"/>
          </ac:spMkLst>
        </pc:spChg>
        <pc:spChg chg="del mod">
          <ac:chgData name="Rocio Gonzalez Colcerasa" userId="" providerId="" clId="Web-{5CC1D78D-FA38-4AA6-A2F8-85D6249B2813}" dt="2022-03-10T14:21:15.889" v="90"/>
          <ac:spMkLst>
            <pc:docMk/>
            <pc:sldMk cId="3683633044" sldId="336"/>
            <ac:spMk id="6" creationId="{0D71B12F-9BE8-448B-9D68-DAE0105B05F1}"/>
          </ac:spMkLst>
        </pc:spChg>
        <pc:spChg chg="del">
          <ac:chgData name="Rocio Gonzalez Colcerasa" userId="" providerId="" clId="Web-{5CC1D78D-FA38-4AA6-A2F8-85D6249B2813}" dt="2022-03-10T14:16:42.837" v="14"/>
          <ac:spMkLst>
            <pc:docMk/>
            <pc:sldMk cId="3683633044" sldId="336"/>
            <ac:spMk id="7" creationId="{1FBC0D09-AB2E-40CD-A42C-D5C8B73E3F2B}"/>
          </ac:spMkLst>
        </pc:spChg>
        <pc:spChg chg="del">
          <ac:chgData name="Rocio Gonzalez Colcerasa" userId="" providerId="" clId="Web-{5CC1D78D-FA38-4AA6-A2F8-85D6249B2813}" dt="2022-03-10T14:16:27.353" v="8"/>
          <ac:spMkLst>
            <pc:docMk/>
            <pc:sldMk cId="3683633044" sldId="336"/>
            <ac:spMk id="8" creationId="{D8526955-91DE-4263-9389-E9313B21E9FD}"/>
          </ac:spMkLst>
        </pc:spChg>
        <pc:spChg chg="del">
          <ac:chgData name="Rocio Gonzalez Colcerasa" userId="" providerId="" clId="Web-{5CC1D78D-FA38-4AA6-A2F8-85D6249B2813}" dt="2022-03-10T14:16:30.040" v="9"/>
          <ac:spMkLst>
            <pc:docMk/>
            <pc:sldMk cId="3683633044" sldId="336"/>
            <ac:spMk id="9" creationId="{FE2C7BB7-3DFB-45D6-AD88-77E75ECAEA72}"/>
          </ac:spMkLst>
        </pc:spChg>
        <pc:spChg chg="mod">
          <ac:chgData name="Rocio Gonzalez Colcerasa" userId="" providerId="" clId="Web-{5CC1D78D-FA38-4AA6-A2F8-85D6249B2813}" dt="2022-03-10T14:45:48.981" v="276" actId="1076"/>
          <ac:spMkLst>
            <pc:docMk/>
            <pc:sldMk cId="3683633044" sldId="336"/>
            <ac:spMk id="10" creationId="{73B580F4-EF38-4632-AB43-7188965AC7AA}"/>
          </ac:spMkLst>
        </pc:spChg>
        <pc:spChg chg="mod">
          <ac:chgData name="Rocio Gonzalez Colcerasa" userId="" providerId="" clId="Web-{5CC1D78D-FA38-4AA6-A2F8-85D6249B2813}" dt="2022-03-10T14:47:05.858" v="280" actId="1076"/>
          <ac:spMkLst>
            <pc:docMk/>
            <pc:sldMk cId="3683633044" sldId="336"/>
            <ac:spMk id="11" creationId="{A3EF17C5-B3C6-4043-A264-5AF635EE73CC}"/>
          </ac:spMkLst>
        </pc:spChg>
        <pc:spChg chg="mod">
          <ac:chgData name="Rocio Gonzalez Colcerasa" userId="" providerId="" clId="Web-{5CC1D78D-FA38-4AA6-A2F8-85D6249B2813}" dt="2022-03-10T14:35:45.391" v="213" actId="14100"/>
          <ac:spMkLst>
            <pc:docMk/>
            <pc:sldMk cId="3683633044" sldId="336"/>
            <ac:spMk id="12" creationId="{1806307C-C0CB-4367-92F0-25E62937B447}"/>
          </ac:spMkLst>
        </pc:spChg>
        <pc:spChg chg="mod">
          <ac:chgData name="Rocio Gonzalez Colcerasa" userId="" providerId="" clId="Web-{5CC1D78D-FA38-4AA6-A2F8-85D6249B2813}" dt="2022-03-10T14:35:11" v="208" actId="1076"/>
          <ac:spMkLst>
            <pc:docMk/>
            <pc:sldMk cId="3683633044" sldId="336"/>
            <ac:spMk id="13" creationId="{145F3BB4-0448-4FC8-B21B-FFC89D6D7A21}"/>
          </ac:spMkLst>
        </pc:spChg>
        <pc:spChg chg="mod">
          <ac:chgData name="Rocio Gonzalez Colcerasa" userId="" providerId="" clId="Web-{5CC1D78D-FA38-4AA6-A2F8-85D6249B2813}" dt="2022-03-10T14:42:42.884" v="255" actId="20577"/>
          <ac:spMkLst>
            <pc:docMk/>
            <pc:sldMk cId="3683633044" sldId="336"/>
            <ac:spMk id="14" creationId="{3D2D59DF-E77C-46F1-8019-C20445677F77}"/>
          </ac:spMkLst>
        </pc:spChg>
        <pc:spChg chg="mod">
          <ac:chgData name="Rocio Gonzalez Colcerasa" userId="" providerId="" clId="Web-{5CC1D78D-FA38-4AA6-A2F8-85D6249B2813}" dt="2022-03-10T14:45:41.012" v="274" actId="1076"/>
          <ac:spMkLst>
            <pc:docMk/>
            <pc:sldMk cId="3683633044" sldId="336"/>
            <ac:spMk id="15" creationId="{41AAAEF6-E7AE-4912-A947-9C5F6C8A242E}"/>
          </ac:spMkLst>
        </pc:spChg>
        <pc:spChg chg="mod">
          <ac:chgData name="Rocio Gonzalez Colcerasa" userId="" providerId="" clId="Web-{5CC1D78D-FA38-4AA6-A2F8-85D6249B2813}" dt="2022-03-10T14:19:42.669" v="71" actId="1076"/>
          <ac:spMkLst>
            <pc:docMk/>
            <pc:sldMk cId="3683633044" sldId="336"/>
            <ac:spMk id="16" creationId="{37B775E8-2CEB-406B-B0E5-E89088F06B5F}"/>
          </ac:spMkLst>
        </pc:spChg>
        <pc:spChg chg="mod">
          <ac:chgData name="Rocio Gonzalez Colcerasa" userId="" providerId="" clId="Web-{5CC1D78D-FA38-4AA6-A2F8-85D6249B2813}" dt="2022-03-10T14:45:45.294" v="275" actId="1076"/>
          <ac:spMkLst>
            <pc:docMk/>
            <pc:sldMk cId="3683633044" sldId="336"/>
            <ac:spMk id="22" creationId="{22DDF6D6-91B8-45F7-B896-557A925ACE30}"/>
          </ac:spMkLst>
        </pc:spChg>
        <pc:picChg chg="add del mod">
          <ac:chgData name="Rocio Gonzalez Colcerasa" userId="" providerId="" clId="Web-{5CC1D78D-FA38-4AA6-A2F8-85D6249B2813}" dt="2022-03-10T14:14:50.507" v="2"/>
          <ac:picMkLst>
            <pc:docMk/>
            <pc:sldMk cId="3683633044" sldId="336"/>
            <ac:picMk id="15" creationId="{2D09BBA8-0E9B-4706-B3B3-26A6530F21EC}"/>
          </ac:picMkLst>
        </pc:picChg>
        <pc:picChg chg="add mod modCrop">
          <ac:chgData name="Rocio Gonzalez Colcerasa" userId="" providerId="" clId="Web-{5CC1D78D-FA38-4AA6-A2F8-85D6249B2813}" dt="2022-03-10T14:20:17.185" v="78" actId="1076"/>
          <ac:picMkLst>
            <pc:docMk/>
            <pc:sldMk cId="3683633044" sldId="336"/>
            <ac:picMk id="17" creationId="{EC688F13-843A-423B-9B7C-4DF5D5543A9B}"/>
          </ac:picMkLst>
        </pc:picChg>
      </pc:sldChg>
      <pc:sldChg chg="addSp delSp modSp ord">
        <pc:chgData name="Rocio Gonzalez Colcerasa" userId="" providerId="" clId="Web-{5CC1D78D-FA38-4AA6-A2F8-85D6249B2813}" dt="2022-03-10T15:31:54.692" v="332"/>
        <pc:sldMkLst>
          <pc:docMk/>
          <pc:sldMk cId="4181703347" sldId="337"/>
        </pc:sldMkLst>
        <pc:spChg chg="mod">
          <ac:chgData name="Rocio Gonzalez Colcerasa" userId="" providerId="" clId="Web-{5CC1D78D-FA38-4AA6-A2F8-85D6249B2813}" dt="2022-03-10T15:09:56.260" v="312" actId="1076"/>
          <ac:spMkLst>
            <pc:docMk/>
            <pc:sldMk cId="4181703347" sldId="337"/>
            <ac:spMk id="8" creationId="{5564C4FB-2613-41D1-AA79-07E4DAE6BF5C}"/>
          </ac:spMkLst>
        </pc:spChg>
        <pc:picChg chg="add mod">
          <ac:chgData name="Rocio Gonzalez Colcerasa" userId="" providerId="" clId="Web-{5CC1D78D-FA38-4AA6-A2F8-85D6249B2813}" dt="2022-03-10T15:13:00.795" v="324" actId="1076"/>
          <ac:picMkLst>
            <pc:docMk/>
            <pc:sldMk cId="4181703347" sldId="337"/>
            <ac:picMk id="2" creationId="{281FE609-5D54-4C24-9061-2CFB0BE95FB2}"/>
          </ac:picMkLst>
        </pc:picChg>
        <pc:picChg chg="del mod">
          <ac:chgData name="Rocio Gonzalez Colcerasa" userId="" providerId="" clId="Web-{5CC1D78D-FA38-4AA6-A2F8-85D6249B2813}" dt="2022-03-10T15:07:28.257" v="308"/>
          <ac:picMkLst>
            <pc:docMk/>
            <pc:sldMk cId="4181703347" sldId="337"/>
            <ac:picMk id="5" creationId="{8F42B35D-8A4F-4E64-943A-5728C624A01B}"/>
          </ac:picMkLst>
        </pc:picChg>
      </pc:sldChg>
      <pc:sldChg chg="delSp modSp new del">
        <pc:chgData name="Rocio Gonzalez Colcerasa" userId="" providerId="" clId="Web-{5CC1D78D-FA38-4AA6-A2F8-85D6249B2813}" dt="2022-03-10T15:04:28.472" v="305"/>
        <pc:sldMkLst>
          <pc:docMk/>
          <pc:sldMk cId="403802707" sldId="338"/>
        </pc:sldMkLst>
        <pc:spChg chg="mod">
          <ac:chgData name="Rocio Gonzalez Colcerasa" userId="" providerId="" clId="Web-{5CC1D78D-FA38-4AA6-A2F8-85D6249B2813}" dt="2022-03-10T15:04:20.597" v="304" actId="1076"/>
          <ac:spMkLst>
            <pc:docMk/>
            <pc:sldMk cId="403802707" sldId="338"/>
            <ac:spMk id="2" creationId="{E19C482E-61AF-435A-8F9E-2C385B00FA54}"/>
          </ac:spMkLst>
        </pc:spChg>
        <pc:spChg chg="del">
          <ac:chgData name="Rocio Gonzalez Colcerasa" userId="" providerId="" clId="Web-{5CC1D78D-FA38-4AA6-A2F8-85D6249B2813}" dt="2022-03-10T15:04:15.690" v="303"/>
          <ac:spMkLst>
            <pc:docMk/>
            <pc:sldMk cId="403802707" sldId="338"/>
            <ac:spMk id="3" creationId="{90200BC9-489F-41AD-AC18-51641F6C6069}"/>
          </ac:spMkLst>
        </pc:spChg>
      </pc:sldChg>
    </pc:docChg>
  </pc:docChgLst>
  <pc:docChgLst>
    <pc:chgData name="v.colella@ibm.com" clId="Web-{7233B428-D016-4665-930B-B868055D1749}"/>
    <pc:docChg chg="modSld">
      <pc:chgData name="v.colella@ibm.com" userId="" providerId="" clId="Web-{7233B428-D016-4665-930B-B868055D1749}" dt="2022-03-11T11:01:59.455" v="25" actId="1076"/>
      <pc:docMkLst>
        <pc:docMk/>
      </pc:docMkLst>
      <pc:sldChg chg="addSp delSp modSp delAnim">
        <pc:chgData name="v.colella@ibm.com" userId="" providerId="" clId="Web-{7233B428-D016-4665-930B-B868055D1749}" dt="2022-03-11T11:01:59.455" v="25" actId="1076"/>
        <pc:sldMkLst>
          <pc:docMk/>
          <pc:sldMk cId="3178043859" sldId="326"/>
        </pc:sldMkLst>
        <pc:picChg chg="del mod">
          <ac:chgData name="v.colella@ibm.com" userId="" providerId="" clId="Web-{7233B428-D016-4665-930B-B868055D1749}" dt="2022-03-11T11:01:46.361" v="21"/>
          <ac:picMkLst>
            <pc:docMk/>
            <pc:sldMk cId="3178043859" sldId="326"/>
            <ac:picMk id="4" creationId="{BB9A95EF-2649-4AF2-938A-1E3688349FF7}"/>
          </ac:picMkLst>
        </pc:picChg>
        <pc:picChg chg="add del mod">
          <ac:chgData name="v.colella@ibm.com" userId="" providerId="" clId="Web-{7233B428-D016-4665-930B-B868055D1749}" dt="2022-03-11T10:57:40.952" v="3"/>
          <ac:picMkLst>
            <pc:docMk/>
            <pc:sldMk cId="3178043859" sldId="326"/>
            <ac:picMk id="5" creationId="{9F60D52A-903D-4CC6-A9EF-D03F38531CB8}"/>
          </ac:picMkLst>
        </pc:picChg>
        <pc:picChg chg="add del mod">
          <ac:chgData name="v.colella@ibm.com" userId="" providerId="" clId="Web-{7233B428-D016-4665-930B-B868055D1749}" dt="2022-03-11T10:59:35.359" v="14"/>
          <ac:picMkLst>
            <pc:docMk/>
            <pc:sldMk cId="3178043859" sldId="326"/>
            <ac:picMk id="6" creationId="{5BB29111-77BD-4930-AAAE-10ECF72DACE6}"/>
          </ac:picMkLst>
        </pc:picChg>
        <pc:picChg chg="add mod">
          <ac:chgData name="v.colella@ibm.com" userId="" providerId="" clId="Web-{7233B428-D016-4665-930B-B868055D1749}" dt="2022-03-11T11:01:59.455" v="25" actId="1076"/>
          <ac:picMkLst>
            <pc:docMk/>
            <pc:sldMk cId="3178043859" sldId="326"/>
            <ac:picMk id="8" creationId="{AB41459D-D243-4693-9148-C73D79EE20CF}"/>
          </ac:picMkLst>
        </pc:picChg>
      </pc:sldChg>
    </pc:docChg>
  </pc:docChgLst>
  <pc:docChgLst>
    <pc:chgData name="facundo.alvarez@ibm.com" clId="Web-{6807A1C0-A862-4608-AAE5-49E8B7689845}"/>
    <pc:docChg chg="modSld">
      <pc:chgData name="facundo.alvarez@ibm.com" userId="" providerId="" clId="Web-{6807A1C0-A862-4608-AAE5-49E8B7689845}" dt="2022-03-10T04:47:43.020" v="5" actId="20577"/>
      <pc:docMkLst>
        <pc:docMk/>
      </pc:docMkLst>
      <pc:sldChg chg="modSp">
        <pc:chgData name="facundo.alvarez@ibm.com" userId="" providerId="" clId="Web-{6807A1C0-A862-4608-AAE5-49E8B7689845}" dt="2022-03-10T04:47:43.020" v="5" actId="20577"/>
        <pc:sldMkLst>
          <pc:docMk/>
          <pc:sldMk cId="0" sldId="281"/>
        </pc:sldMkLst>
        <pc:spChg chg="mod">
          <ac:chgData name="facundo.alvarez@ibm.com" userId="" providerId="" clId="Web-{6807A1C0-A862-4608-AAE5-49E8B7689845}" dt="2022-03-10T04:47:38.879" v="2" actId="20577"/>
          <ac:spMkLst>
            <pc:docMk/>
            <pc:sldMk cId="0" sldId="281"/>
            <ac:spMk id="913" creationId="{00000000-0000-0000-0000-000000000000}"/>
          </ac:spMkLst>
        </pc:spChg>
        <pc:spChg chg="mod">
          <ac:chgData name="facundo.alvarez@ibm.com" userId="" providerId="" clId="Web-{6807A1C0-A862-4608-AAE5-49E8B7689845}" dt="2022-03-10T04:47:43.020" v="5" actId="20577"/>
          <ac:spMkLst>
            <pc:docMk/>
            <pc:sldMk cId="0" sldId="281"/>
            <ac:spMk id="915" creationId="{00000000-0000-0000-0000-000000000000}"/>
          </ac:spMkLst>
        </pc:spChg>
      </pc:sldChg>
    </pc:docChg>
  </pc:docChgLst>
  <pc:docChgLst>
    <pc:chgData name="v.colella@ibm.com" clId="Web-{3BAEB532-123D-45AC-A59A-08FF89A3AB98}"/>
    <pc:docChg chg="modSld">
      <pc:chgData name="v.colella@ibm.com" userId="" providerId="" clId="Web-{3BAEB532-123D-45AC-A59A-08FF89A3AB98}" dt="2022-03-09T14:05:48.706" v="46" actId="14100"/>
      <pc:docMkLst>
        <pc:docMk/>
      </pc:docMkLst>
      <pc:sldChg chg="addSp delSp modSp">
        <pc:chgData name="v.colella@ibm.com" userId="" providerId="" clId="Web-{3BAEB532-123D-45AC-A59A-08FF89A3AB98}" dt="2022-03-09T14:04:16.924" v="36"/>
        <pc:sldMkLst>
          <pc:docMk/>
          <pc:sldMk cId="2938189198" sldId="313"/>
        </pc:sldMkLst>
        <pc:graphicFrameChg chg="mod modGraphic">
          <ac:chgData name="v.colella@ibm.com" userId="" providerId="" clId="Web-{3BAEB532-123D-45AC-A59A-08FF89A3AB98}" dt="2022-03-09T14:04:16.924" v="36"/>
          <ac:graphicFrameMkLst>
            <pc:docMk/>
            <pc:sldMk cId="2938189198" sldId="313"/>
            <ac:graphicFrameMk id="2" creationId="{A8772C89-8C91-4907-9418-D4D41771882F}"/>
          </ac:graphicFrameMkLst>
        </pc:graphicFrameChg>
        <pc:picChg chg="del">
          <ac:chgData name="v.colella@ibm.com" userId="" providerId="" clId="Web-{3BAEB532-123D-45AC-A59A-08FF89A3AB98}" dt="2022-03-09T14:00:08.577" v="10"/>
          <ac:picMkLst>
            <pc:docMk/>
            <pc:sldMk cId="2938189198" sldId="313"/>
            <ac:picMk id="3" creationId="{7C835981-6540-4ED1-8247-DDB3CC50696D}"/>
          </ac:picMkLst>
        </pc:picChg>
        <pc:picChg chg="add mod">
          <ac:chgData name="v.colella@ibm.com" userId="" providerId="" clId="Web-{3BAEB532-123D-45AC-A59A-08FF89A3AB98}" dt="2022-03-09T14:00:16.389" v="14" actId="14100"/>
          <ac:picMkLst>
            <pc:docMk/>
            <pc:sldMk cId="2938189198" sldId="313"/>
            <ac:picMk id="5" creationId="{0D0DF3A2-2822-4243-AC76-D8EA21607313}"/>
          </ac:picMkLst>
        </pc:picChg>
      </pc:sldChg>
      <pc:sldChg chg="addSp delSp modSp">
        <pc:chgData name="v.colella@ibm.com" userId="" providerId="" clId="Web-{3BAEB532-123D-45AC-A59A-08FF89A3AB98}" dt="2022-03-09T14:05:48.706" v="46" actId="14100"/>
        <pc:sldMkLst>
          <pc:docMk/>
          <pc:sldMk cId="550993762" sldId="325"/>
        </pc:sldMkLst>
        <pc:picChg chg="add mod">
          <ac:chgData name="v.colella@ibm.com" userId="" providerId="" clId="Web-{3BAEB532-123D-45AC-A59A-08FF89A3AB98}" dt="2022-03-09T14:05:48.706" v="46" actId="14100"/>
          <ac:picMkLst>
            <pc:docMk/>
            <pc:sldMk cId="550993762" sldId="325"/>
            <ac:picMk id="2" creationId="{81928CCD-69CB-4687-836C-24C3749BF153}"/>
          </ac:picMkLst>
        </pc:picChg>
        <pc:picChg chg="del">
          <ac:chgData name="v.colella@ibm.com" userId="" providerId="" clId="Web-{3BAEB532-123D-45AC-A59A-08FF89A3AB98}" dt="2022-03-09T14:05:19.503" v="37"/>
          <ac:picMkLst>
            <pc:docMk/>
            <pc:sldMk cId="550993762" sldId="325"/>
            <ac:picMk id="5" creationId="{4EB7EB94-1D32-4E2B-B487-5635B969AFC3}"/>
          </ac:picMkLst>
        </pc:picChg>
      </pc:sldChg>
      <pc:sldChg chg="addSp delSp modSp">
        <pc:chgData name="v.colella@ibm.com" userId="" providerId="" clId="Web-{3BAEB532-123D-45AC-A59A-08FF89A3AB98}" dt="2022-03-09T13:53:01.712" v="9" actId="20577"/>
        <pc:sldMkLst>
          <pc:docMk/>
          <pc:sldMk cId="3178043859" sldId="326"/>
        </pc:sldMkLst>
        <pc:spChg chg="mod">
          <ac:chgData name="v.colella@ibm.com" userId="" providerId="" clId="Web-{3BAEB532-123D-45AC-A59A-08FF89A3AB98}" dt="2022-03-09T13:53:01.712" v="9" actId="20577"/>
          <ac:spMkLst>
            <pc:docMk/>
            <pc:sldMk cId="3178043859" sldId="326"/>
            <ac:spMk id="26" creationId="{C4DC594F-5FD0-4C77-B41E-9913398B3C78}"/>
          </ac:spMkLst>
        </pc:spChg>
        <pc:spChg chg="del">
          <ac:chgData name="v.colella@ibm.com" userId="" providerId="" clId="Web-{3BAEB532-123D-45AC-A59A-08FF89A3AB98}" dt="2022-03-09T13:50:30.741" v="5"/>
          <ac:spMkLst>
            <pc:docMk/>
            <pc:sldMk cId="3178043859" sldId="326"/>
            <ac:spMk id="28" creationId="{83599B63-A420-415F-8FD3-165750EFC98F}"/>
          </ac:spMkLst>
        </pc:spChg>
        <pc:picChg chg="add mod">
          <ac:chgData name="v.colella@ibm.com" userId="" providerId="" clId="Web-{3BAEB532-123D-45AC-A59A-08FF89A3AB98}" dt="2022-03-09T13:50:41.147" v="7" actId="1076"/>
          <ac:picMkLst>
            <pc:docMk/>
            <pc:sldMk cId="3178043859" sldId="326"/>
            <ac:picMk id="4" creationId="{BB9A95EF-2649-4AF2-938A-1E3688349FF7}"/>
          </ac:picMkLst>
        </pc:picChg>
        <pc:picChg chg="del">
          <ac:chgData name="v.colella@ibm.com" userId="" providerId="" clId="Web-{3BAEB532-123D-45AC-A59A-08FF89A3AB98}" dt="2022-03-09T13:50:20.897" v="0"/>
          <ac:picMkLst>
            <pc:docMk/>
            <pc:sldMk cId="3178043859" sldId="326"/>
            <ac:picMk id="6" creationId="{27C22A24-ADDD-42EC-890C-2FB009C39618}"/>
          </ac:picMkLst>
        </pc:picChg>
      </pc:sldChg>
    </pc:docChg>
  </pc:docChgLst>
  <pc:docChgLst>
    <pc:chgData name="facundo.alvarez@ibm.com" clId="Web-{16FB1A13-6083-4DEA-B589-9F4282F93CD8}"/>
    <pc:docChg chg="addSld delSld modSld sldOrd">
      <pc:chgData name="facundo.alvarez@ibm.com" userId="" providerId="" clId="Web-{16FB1A13-6083-4DEA-B589-9F4282F93CD8}" dt="2022-03-07T15:06:31.862" v="493" actId="20577"/>
      <pc:docMkLst>
        <pc:docMk/>
      </pc:docMkLst>
      <pc:sldChg chg="del ord">
        <pc:chgData name="facundo.alvarez@ibm.com" userId="" providerId="" clId="Web-{16FB1A13-6083-4DEA-B589-9F4282F93CD8}" dt="2022-03-07T14:49:56.057" v="405"/>
        <pc:sldMkLst>
          <pc:docMk/>
          <pc:sldMk cId="0" sldId="260"/>
        </pc:sldMkLst>
      </pc:sldChg>
      <pc:sldChg chg="addSp delSp modSp del">
        <pc:chgData name="facundo.alvarez@ibm.com" userId="" providerId="" clId="Web-{16FB1A13-6083-4DEA-B589-9F4282F93CD8}" dt="2022-03-07T13:33:46.026" v="212"/>
        <pc:sldMkLst>
          <pc:docMk/>
          <pc:sldMk cId="0" sldId="262"/>
        </pc:sldMkLst>
        <pc:spChg chg="mod">
          <ac:chgData name="facundo.alvarez@ibm.com" userId="" providerId="" clId="Web-{16FB1A13-6083-4DEA-B589-9F4282F93CD8}" dt="2022-03-07T13:17:00.377" v="43" actId="1076"/>
          <ac:spMkLst>
            <pc:docMk/>
            <pc:sldMk cId="0" sldId="262"/>
            <ac:spMk id="461" creationId="{00000000-0000-0000-0000-000000000000}"/>
          </ac:spMkLst>
        </pc:spChg>
        <pc:spChg chg="mod">
          <ac:chgData name="facundo.alvarez@ibm.com" userId="" providerId="" clId="Web-{16FB1A13-6083-4DEA-B589-9F4282F93CD8}" dt="2022-03-07T13:17:25.034" v="46" actId="1076"/>
          <ac:spMkLst>
            <pc:docMk/>
            <pc:sldMk cId="0" sldId="262"/>
            <ac:spMk id="462" creationId="{00000000-0000-0000-0000-000000000000}"/>
          </ac:spMkLst>
        </pc:spChg>
        <pc:spChg chg="mod">
          <ac:chgData name="facundo.alvarez@ibm.com" userId="" providerId="" clId="Web-{16FB1A13-6083-4DEA-B589-9F4282F93CD8}" dt="2022-03-07T13:19:20.552" v="60" actId="1076"/>
          <ac:spMkLst>
            <pc:docMk/>
            <pc:sldMk cId="0" sldId="262"/>
            <ac:spMk id="467" creationId="{00000000-0000-0000-0000-000000000000}"/>
          </ac:spMkLst>
        </pc:spChg>
        <pc:picChg chg="add del mod">
          <ac:chgData name="facundo.alvarez@ibm.com" userId="" providerId="" clId="Web-{16FB1A13-6083-4DEA-B589-9F4282F93CD8}" dt="2022-03-07T13:19:12.443" v="59"/>
          <ac:picMkLst>
            <pc:docMk/>
            <pc:sldMk cId="0" sldId="262"/>
            <ac:picMk id="3" creationId="{EAB6C7D9-92E7-4709-838B-473C0A932AFB}"/>
          </ac:picMkLst>
        </pc:picChg>
        <pc:picChg chg="del">
          <ac:chgData name="facundo.alvarez@ibm.com" userId="" providerId="" clId="Web-{16FB1A13-6083-4DEA-B589-9F4282F93CD8}" dt="2022-03-07T13:05:49.033" v="30"/>
          <ac:picMkLst>
            <pc:docMk/>
            <pc:sldMk cId="0" sldId="262"/>
            <ac:picMk id="463" creationId="{00000000-0000-0000-0000-000000000000}"/>
          </ac:picMkLst>
        </pc:picChg>
        <pc:cxnChg chg="add mod">
          <ac:chgData name="facundo.alvarez@ibm.com" userId="" providerId="" clId="Web-{16FB1A13-6083-4DEA-B589-9F4282F93CD8}" dt="2022-03-07T13:16:38.173" v="38" actId="1076"/>
          <ac:cxnSpMkLst>
            <pc:docMk/>
            <pc:sldMk cId="0" sldId="262"/>
            <ac:cxnSpMk id="2" creationId="{877FA6B9-37BE-4ED8-9A5A-8AD3A35866B2}"/>
          </ac:cxnSpMkLst>
        </pc:cxnChg>
        <pc:cxnChg chg="del">
          <ac:chgData name="facundo.alvarez@ibm.com" userId="" providerId="" clId="Web-{16FB1A13-6083-4DEA-B589-9F4282F93CD8}" dt="2022-03-07T13:04:42.265" v="18"/>
          <ac:cxnSpMkLst>
            <pc:docMk/>
            <pc:sldMk cId="0" sldId="262"/>
            <ac:cxnSpMk id="464" creationId="{00000000-0000-0000-0000-000000000000}"/>
          </ac:cxnSpMkLst>
        </pc:cxnChg>
      </pc:sldChg>
      <pc:sldChg chg="addSp delSp modSp ord">
        <pc:chgData name="facundo.alvarez@ibm.com" userId="" providerId="" clId="Web-{16FB1A13-6083-4DEA-B589-9F4282F93CD8}" dt="2022-03-07T14:31:45.265" v="297"/>
        <pc:sldMkLst>
          <pc:docMk/>
          <pc:sldMk cId="0" sldId="266"/>
        </pc:sldMkLst>
        <pc:spChg chg="add del mod">
          <ac:chgData name="facundo.alvarez@ibm.com" userId="" providerId="" clId="Web-{16FB1A13-6083-4DEA-B589-9F4282F93CD8}" dt="2022-03-07T14:06:08.525" v="220"/>
          <ac:spMkLst>
            <pc:docMk/>
            <pc:sldMk cId="0" sldId="266"/>
            <ac:spMk id="3" creationId="{EECF267C-9B90-420B-8934-B0A2D8EDDFF8}"/>
          </ac:spMkLst>
        </pc:spChg>
        <pc:spChg chg="add del mod">
          <ac:chgData name="facundo.alvarez@ibm.com" userId="" providerId="" clId="Web-{16FB1A13-6083-4DEA-B589-9F4282F93CD8}" dt="2022-03-07T14:06:14.901" v="223"/>
          <ac:spMkLst>
            <pc:docMk/>
            <pc:sldMk cId="0" sldId="266"/>
            <ac:spMk id="5" creationId="{600B9F0D-A7F4-418F-9448-902A5B82485E}"/>
          </ac:spMkLst>
        </pc:spChg>
        <pc:spChg chg="add mod">
          <ac:chgData name="facundo.alvarez@ibm.com" userId="" providerId="" clId="Web-{16FB1A13-6083-4DEA-B589-9F4282F93CD8}" dt="2022-03-07T14:19:25.279" v="291" actId="1076"/>
          <ac:spMkLst>
            <pc:docMk/>
            <pc:sldMk cId="0" sldId="266"/>
            <ac:spMk id="7" creationId="{00A53C10-98EF-4C9F-9B10-213546BC100D}"/>
          </ac:spMkLst>
        </pc:spChg>
        <pc:spChg chg="add mod">
          <ac:chgData name="facundo.alvarez@ibm.com" userId="" providerId="" clId="Web-{16FB1A13-6083-4DEA-B589-9F4282F93CD8}" dt="2022-03-07T14:19:21.716" v="290" actId="1076"/>
          <ac:spMkLst>
            <pc:docMk/>
            <pc:sldMk cId="0" sldId="266"/>
            <ac:spMk id="8" creationId="{3548CB5A-B0C2-4FA1-9BFA-F3AF9FC2E6CE}"/>
          </ac:spMkLst>
        </pc:spChg>
        <pc:spChg chg="del">
          <ac:chgData name="facundo.alvarez@ibm.com" userId="" providerId="" clId="Web-{16FB1A13-6083-4DEA-B589-9F4282F93CD8}" dt="2022-03-07T14:06:07.119" v="219"/>
          <ac:spMkLst>
            <pc:docMk/>
            <pc:sldMk cId="0" sldId="266"/>
            <ac:spMk id="521" creationId="{00000000-0000-0000-0000-000000000000}"/>
          </ac:spMkLst>
        </pc:spChg>
        <pc:spChg chg="del mod">
          <ac:chgData name="facundo.alvarez@ibm.com" userId="" providerId="" clId="Web-{16FB1A13-6083-4DEA-B589-9F4282F93CD8}" dt="2022-03-07T14:06:10.291" v="222"/>
          <ac:spMkLst>
            <pc:docMk/>
            <pc:sldMk cId="0" sldId="266"/>
            <ac:spMk id="522" creationId="{00000000-0000-0000-0000-000000000000}"/>
          </ac:spMkLst>
        </pc:spChg>
        <pc:spChg chg="del">
          <ac:chgData name="facundo.alvarez@ibm.com" userId="" providerId="" clId="Web-{16FB1A13-6083-4DEA-B589-9F4282F93CD8}" dt="2022-03-07T14:08:08.763" v="242"/>
          <ac:spMkLst>
            <pc:docMk/>
            <pc:sldMk cId="0" sldId="266"/>
            <ac:spMk id="523" creationId="{00000000-0000-0000-0000-000000000000}"/>
          </ac:spMkLst>
        </pc:spChg>
        <pc:picChg chg="add mod">
          <ac:chgData name="facundo.alvarez@ibm.com" userId="" providerId="" clId="Web-{16FB1A13-6083-4DEA-B589-9F4282F93CD8}" dt="2022-03-07T14:08:58.748" v="249" actId="1076"/>
          <ac:picMkLst>
            <pc:docMk/>
            <pc:sldMk cId="0" sldId="266"/>
            <ac:picMk id="6" creationId="{87693A84-B6B3-4CBF-8820-E09342EE1FF7}"/>
          </ac:picMkLst>
        </pc:picChg>
      </pc:sldChg>
      <pc:sldChg chg="ord">
        <pc:chgData name="facundo.alvarez@ibm.com" userId="" providerId="" clId="Web-{16FB1A13-6083-4DEA-B589-9F4282F93CD8}" dt="2022-03-07T14:05:59.338" v="217"/>
        <pc:sldMkLst>
          <pc:docMk/>
          <pc:sldMk cId="0" sldId="291"/>
        </pc:sldMkLst>
      </pc:sldChg>
      <pc:sldChg chg="add del replId">
        <pc:chgData name="facundo.alvarez@ibm.com" userId="" providerId="" clId="Web-{16FB1A13-6083-4DEA-B589-9F4282F93CD8}" dt="2022-03-07T13:32:51.868" v="211"/>
        <pc:sldMkLst>
          <pc:docMk/>
          <pc:sldMk cId="2291646315" sldId="309"/>
        </pc:sldMkLst>
      </pc:sldChg>
      <pc:sldChg chg="addSp delSp modSp add ord replId">
        <pc:chgData name="facundo.alvarez@ibm.com" userId="" providerId="" clId="Web-{16FB1A13-6083-4DEA-B589-9F4282F93CD8}" dt="2022-03-07T14:05:50.509" v="216"/>
        <pc:sldMkLst>
          <pc:docMk/>
          <pc:sldMk cId="2596162955" sldId="310"/>
        </pc:sldMkLst>
        <pc:spChg chg="del">
          <ac:chgData name="facundo.alvarez@ibm.com" userId="" providerId="" clId="Web-{16FB1A13-6083-4DEA-B589-9F4282F93CD8}" dt="2022-03-07T13:18:24.379" v="50"/>
          <ac:spMkLst>
            <pc:docMk/>
            <pc:sldMk cId="2596162955" sldId="310"/>
            <ac:spMk id="2" creationId="{25DCF373-160C-4CBA-A0FE-B22560968C69}"/>
          </ac:spMkLst>
        </pc:spChg>
        <pc:spChg chg="del">
          <ac:chgData name="facundo.alvarez@ibm.com" userId="" providerId="" clId="Web-{16FB1A13-6083-4DEA-B589-9F4282F93CD8}" dt="2022-03-07T13:18:21.035" v="49"/>
          <ac:spMkLst>
            <pc:docMk/>
            <pc:sldMk cId="2596162955" sldId="310"/>
            <ac:spMk id="3" creationId="{98286026-2294-48AF-B7BC-36D128A89088}"/>
          </ac:spMkLst>
        </pc:spChg>
        <pc:spChg chg="add mod">
          <ac:chgData name="facundo.alvarez@ibm.com" userId="" providerId="" clId="Web-{16FB1A13-6083-4DEA-B589-9F4282F93CD8}" dt="2022-03-07T13:19:02.427" v="58" actId="1076"/>
          <ac:spMkLst>
            <pc:docMk/>
            <pc:sldMk cId="2596162955" sldId="310"/>
            <ac:spMk id="7" creationId="{00763FA3-8586-46CB-97EA-17AC83939615}"/>
          </ac:spMkLst>
        </pc:spChg>
        <pc:spChg chg="add mod">
          <ac:chgData name="facundo.alvarez@ibm.com" userId="" providerId="" clId="Web-{16FB1A13-6083-4DEA-B589-9F4282F93CD8}" dt="2022-03-07T13:30:40.209" v="198" actId="1076"/>
          <ac:spMkLst>
            <pc:docMk/>
            <pc:sldMk cId="2596162955" sldId="310"/>
            <ac:spMk id="9" creationId="{E52F408F-A855-4C92-8EB3-B155CF27F404}"/>
          </ac:spMkLst>
        </pc:spChg>
        <pc:spChg chg="add mod">
          <ac:chgData name="facundo.alvarez@ibm.com" userId="" providerId="" clId="Web-{16FB1A13-6083-4DEA-B589-9F4282F93CD8}" dt="2022-03-07T13:31:03.319" v="200" actId="20577"/>
          <ac:spMkLst>
            <pc:docMk/>
            <pc:sldMk cId="2596162955" sldId="310"/>
            <ac:spMk id="11" creationId="{6B3D3D3B-3426-41E4-83D5-98B69B4724FF}"/>
          </ac:spMkLst>
        </pc:spChg>
        <pc:spChg chg="add mod">
          <ac:chgData name="facundo.alvarez@ibm.com" userId="" providerId="" clId="Web-{16FB1A13-6083-4DEA-B589-9F4282F93CD8}" dt="2022-03-07T13:27:59.143" v="184" actId="1076"/>
          <ac:spMkLst>
            <pc:docMk/>
            <pc:sldMk cId="2596162955" sldId="310"/>
            <ac:spMk id="12" creationId="{D4877145-CABA-4A1C-8CD8-44B507152F4B}"/>
          </ac:spMkLst>
        </pc:spChg>
        <pc:spChg chg="add mod">
          <ac:chgData name="facundo.alvarez@ibm.com" userId="" providerId="" clId="Web-{16FB1A13-6083-4DEA-B589-9F4282F93CD8}" dt="2022-03-07T13:27:59.143" v="183" actId="1076"/>
          <ac:spMkLst>
            <pc:docMk/>
            <pc:sldMk cId="2596162955" sldId="310"/>
            <ac:spMk id="13" creationId="{83FB45EF-C3EE-4786-8FD6-903C88BFC93A}"/>
          </ac:spMkLst>
        </pc:spChg>
        <pc:spChg chg="add del mod">
          <ac:chgData name="facundo.alvarez@ibm.com" userId="" providerId="" clId="Web-{16FB1A13-6083-4DEA-B589-9F4282F93CD8}" dt="2022-03-07T13:22:29.791" v="118"/>
          <ac:spMkLst>
            <pc:docMk/>
            <pc:sldMk cId="2596162955" sldId="310"/>
            <ac:spMk id="14" creationId="{27429C14-5D89-4E9D-8E8A-00BE7A8B893F}"/>
          </ac:spMkLst>
        </pc:spChg>
        <pc:spChg chg="add del mod">
          <ac:chgData name="facundo.alvarez@ibm.com" userId="" providerId="" clId="Web-{16FB1A13-6083-4DEA-B589-9F4282F93CD8}" dt="2022-03-07T13:22:29.791" v="117"/>
          <ac:spMkLst>
            <pc:docMk/>
            <pc:sldMk cId="2596162955" sldId="310"/>
            <ac:spMk id="15" creationId="{E6C32137-701C-43D9-AEC6-66FEC8E13C7B}"/>
          </ac:spMkLst>
        </pc:spChg>
        <pc:spChg chg="add del mod">
          <ac:chgData name="facundo.alvarez@ibm.com" userId="" providerId="" clId="Web-{16FB1A13-6083-4DEA-B589-9F4282F93CD8}" dt="2022-03-07T13:22:29.791" v="116"/>
          <ac:spMkLst>
            <pc:docMk/>
            <pc:sldMk cId="2596162955" sldId="310"/>
            <ac:spMk id="16" creationId="{41DC65DB-C7B8-4A2A-9B7C-6A5120C50D24}"/>
          </ac:spMkLst>
        </pc:spChg>
        <pc:spChg chg="add mod">
          <ac:chgData name="facundo.alvarez@ibm.com" userId="" providerId="" clId="Web-{16FB1A13-6083-4DEA-B589-9F4282F93CD8}" dt="2022-03-07T13:28:08.533" v="186" actId="1076"/>
          <ac:spMkLst>
            <pc:docMk/>
            <pc:sldMk cId="2596162955" sldId="310"/>
            <ac:spMk id="17" creationId="{5B059864-F694-410E-9E73-A12A52935153}"/>
          </ac:spMkLst>
        </pc:spChg>
        <pc:spChg chg="add mod">
          <ac:chgData name="facundo.alvarez@ibm.com" userId="" providerId="" clId="Web-{16FB1A13-6083-4DEA-B589-9F4282F93CD8}" dt="2022-03-07T13:28:08.533" v="185" actId="1076"/>
          <ac:spMkLst>
            <pc:docMk/>
            <pc:sldMk cId="2596162955" sldId="310"/>
            <ac:spMk id="18" creationId="{F8519172-3F14-4C2A-8F11-0F2376FABF9B}"/>
          </ac:spMkLst>
        </pc:spChg>
        <pc:spChg chg="add mod">
          <ac:chgData name="facundo.alvarez@ibm.com" userId="" providerId="" clId="Web-{16FB1A13-6083-4DEA-B589-9F4282F93CD8}" dt="2022-03-07T13:28:27.503" v="188" actId="1076"/>
          <ac:spMkLst>
            <pc:docMk/>
            <pc:sldMk cId="2596162955" sldId="310"/>
            <ac:spMk id="19" creationId="{51B488C5-1CD0-4289-A733-0493912B6092}"/>
          </ac:spMkLst>
        </pc:spChg>
        <pc:spChg chg="add mod">
          <ac:chgData name="facundo.alvarez@ibm.com" userId="" providerId="" clId="Web-{16FB1A13-6083-4DEA-B589-9F4282F93CD8}" dt="2022-03-07T13:29:10.379" v="193" actId="1076"/>
          <ac:spMkLst>
            <pc:docMk/>
            <pc:sldMk cId="2596162955" sldId="310"/>
            <ac:spMk id="20" creationId="{E3E50878-32E7-48B6-BF66-D54B57D6372D}"/>
          </ac:spMkLst>
        </pc:spChg>
        <pc:spChg chg="add mod">
          <ac:chgData name="facundo.alvarez@ibm.com" userId="" providerId="" clId="Web-{16FB1A13-6083-4DEA-B589-9F4282F93CD8}" dt="2022-03-07T13:28:47.441" v="191" actId="1076"/>
          <ac:spMkLst>
            <pc:docMk/>
            <pc:sldMk cId="2596162955" sldId="310"/>
            <ac:spMk id="21" creationId="{7492D595-9CB1-4681-B056-60D702D49089}"/>
          </ac:spMkLst>
        </pc:spChg>
        <pc:spChg chg="add mod">
          <ac:chgData name="facundo.alvarez@ibm.com" userId="" providerId="" clId="Web-{16FB1A13-6083-4DEA-B589-9F4282F93CD8}" dt="2022-03-07T13:29:21.004" v="194" actId="1076"/>
          <ac:spMkLst>
            <pc:docMk/>
            <pc:sldMk cId="2596162955" sldId="310"/>
            <ac:spMk id="22" creationId="{6CD81834-1BA5-4A3C-8ACC-136CB092463E}"/>
          </ac:spMkLst>
        </pc:spChg>
        <pc:spChg chg="add mod">
          <ac:chgData name="facundo.alvarez@ibm.com" userId="" providerId="" clId="Web-{16FB1A13-6083-4DEA-B589-9F4282F93CD8}" dt="2022-03-07T13:32:28.524" v="209" actId="1076"/>
          <ac:spMkLst>
            <pc:docMk/>
            <pc:sldMk cId="2596162955" sldId="310"/>
            <ac:spMk id="23" creationId="{923EE033-D85D-40FD-A165-1BD9C6D6B67C}"/>
          </ac:spMkLst>
        </pc:spChg>
        <pc:spChg chg="add mod">
          <ac:chgData name="facundo.alvarez@ibm.com" userId="" providerId="" clId="Web-{16FB1A13-6083-4DEA-B589-9F4282F93CD8}" dt="2022-03-07T13:31:43.148" v="206" actId="20577"/>
          <ac:spMkLst>
            <pc:docMk/>
            <pc:sldMk cId="2596162955" sldId="310"/>
            <ac:spMk id="24" creationId="{AD9018FA-DD2E-4619-945C-062445D471F8}"/>
          </ac:spMkLst>
        </pc:spChg>
        <pc:picChg chg="add mod">
          <ac:chgData name="facundo.alvarez@ibm.com" userId="" providerId="" clId="Web-{16FB1A13-6083-4DEA-B589-9F4282F93CD8}" dt="2022-03-07T13:32:40.212" v="210" actId="1076"/>
          <ac:picMkLst>
            <pc:docMk/>
            <pc:sldMk cId="2596162955" sldId="310"/>
            <ac:picMk id="5" creationId="{E652C08B-8F21-4249-84C3-DF9215A58B45}"/>
          </ac:picMkLst>
        </pc:picChg>
      </pc:sldChg>
      <pc:sldChg chg="modSp">
        <pc:chgData name="facundo.alvarez@ibm.com" userId="" providerId="" clId="Web-{16FB1A13-6083-4DEA-B589-9F4282F93CD8}" dt="2022-03-07T13:39:52.535" v="214" actId="20577"/>
        <pc:sldMkLst>
          <pc:docMk/>
          <pc:sldMk cId="2938189198" sldId="313"/>
        </pc:sldMkLst>
        <pc:spChg chg="mod">
          <ac:chgData name="facundo.alvarez@ibm.com" userId="" providerId="" clId="Web-{16FB1A13-6083-4DEA-B589-9F4282F93CD8}" dt="2022-03-07T13:39:52.535" v="214" actId="20577"/>
          <ac:spMkLst>
            <pc:docMk/>
            <pc:sldMk cId="2938189198" sldId="313"/>
            <ac:spMk id="439" creationId="{00000000-0000-0000-0000-000000000000}"/>
          </ac:spMkLst>
        </pc:spChg>
      </pc:sldChg>
      <pc:sldChg chg="addSp delSp modSp add del ord replId">
        <pc:chgData name="facundo.alvarez@ibm.com" userId="" providerId="" clId="Web-{16FB1A13-6083-4DEA-B589-9F4282F93CD8}" dt="2022-03-07T14:44:39.409" v="373"/>
        <pc:sldMkLst>
          <pc:docMk/>
          <pc:sldMk cId="4004127909" sldId="317"/>
        </pc:sldMkLst>
        <pc:spChg chg="add del mod">
          <ac:chgData name="facundo.alvarez@ibm.com" userId="" providerId="" clId="Web-{16FB1A13-6083-4DEA-B589-9F4282F93CD8}" dt="2022-03-07T14:38:02.540" v="300"/>
          <ac:spMkLst>
            <pc:docMk/>
            <pc:sldMk cId="4004127909" sldId="317"/>
            <ac:spMk id="3" creationId="{75AED07E-F690-479F-8F43-CFA75AF8E5C1}"/>
          </ac:spMkLst>
        </pc:spChg>
        <pc:spChg chg="del">
          <ac:chgData name="facundo.alvarez@ibm.com" userId="" providerId="" clId="Web-{16FB1A13-6083-4DEA-B589-9F4282F93CD8}" dt="2022-03-07T14:37:57.915" v="298"/>
          <ac:spMkLst>
            <pc:docMk/>
            <pc:sldMk cId="4004127909" sldId="317"/>
            <ac:spMk id="445" creationId="{00000000-0000-0000-0000-000000000000}"/>
          </ac:spMkLst>
        </pc:spChg>
        <pc:spChg chg="mod">
          <ac:chgData name="facundo.alvarez@ibm.com" userId="" providerId="" clId="Web-{16FB1A13-6083-4DEA-B589-9F4282F93CD8}" dt="2022-03-07T14:40:51.513" v="328" actId="1076"/>
          <ac:spMkLst>
            <pc:docMk/>
            <pc:sldMk cId="4004127909" sldId="317"/>
            <ac:spMk id="446" creationId="{00000000-0000-0000-0000-000000000000}"/>
          </ac:spMkLst>
        </pc:spChg>
        <pc:picChg chg="add mod">
          <ac:chgData name="facundo.alvarez@ibm.com" userId="" providerId="" clId="Web-{16FB1A13-6083-4DEA-B589-9F4282F93CD8}" dt="2022-03-07T14:40:02.621" v="326" actId="1076"/>
          <ac:picMkLst>
            <pc:docMk/>
            <pc:sldMk cId="4004127909" sldId="317"/>
            <ac:picMk id="4" creationId="{7857650B-E669-4227-8A96-F79271220E3E}"/>
          </ac:picMkLst>
        </pc:picChg>
      </pc:sldChg>
      <pc:sldChg chg="add ord replId">
        <pc:chgData name="facundo.alvarez@ibm.com" userId="" providerId="" clId="Web-{16FB1A13-6083-4DEA-B589-9F4282F93CD8}" dt="2022-03-07T14:31:30.578" v="295"/>
        <pc:sldMkLst>
          <pc:docMk/>
          <pc:sldMk cId="393439952" sldId="318"/>
        </pc:sldMkLst>
      </pc:sldChg>
      <pc:sldChg chg="addSp delSp modSp add ord replId">
        <pc:chgData name="facundo.alvarez@ibm.com" userId="" providerId="" clId="Web-{16FB1A13-6083-4DEA-B589-9F4282F93CD8}" dt="2022-03-07T15:06:23.721" v="489" actId="20577"/>
        <pc:sldMkLst>
          <pc:docMk/>
          <pc:sldMk cId="2373723955" sldId="319"/>
        </pc:sldMkLst>
        <pc:spChg chg="mod">
          <ac:chgData name="facundo.alvarez@ibm.com" userId="" providerId="" clId="Web-{16FB1A13-6083-4DEA-B589-9F4282F93CD8}" dt="2022-03-07T15:06:23.721" v="489" actId="20577"/>
          <ac:spMkLst>
            <pc:docMk/>
            <pc:sldMk cId="2373723955" sldId="319"/>
            <ac:spMk id="7" creationId="{00763FA3-8586-46CB-97EA-17AC83939615}"/>
          </ac:spMkLst>
        </pc:spChg>
        <pc:spChg chg="add mod">
          <ac:chgData name="facundo.alvarez@ibm.com" userId="" providerId="" clId="Web-{16FB1A13-6083-4DEA-B589-9F4282F93CD8}" dt="2022-03-07T14:49:17.541" v="404" actId="1076"/>
          <ac:spMkLst>
            <pc:docMk/>
            <pc:sldMk cId="2373723955" sldId="319"/>
            <ac:spMk id="8" creationId="{2E948910-1ACB-46B0-8599-1CB0A8F05FFB}"/>
          </ac:spMkLst>
        </pc:spChg>
        <pc:spChg chg="del">
          <ac:chgData name="facundo.alvarez@ibm.com" userId="" providerId="" clId="Web-{16FB1A13-6083-4DEA-B589-9F4282F93CD8}" dt="2022-03-07T14:43:40.173" v="370"/>
          <ac:spMkLst>
            <pc:docMk/>
            <pc:sldMk cId="2373723955" sldId="319"/>
            <ac:spMk id="9" creationId="{E52F408F-A855-4C92-8EB3-B155CF27F404}"/>
          </ac:spMkLst>
        </pc:spChg>
        <pc:spChg chg="del">
          <ac:chgData name="facundo.alvarez@ibm.com" userId="" providerId="" clId="Web-{16FB1A13-6083-4DEA-B589-9F4282F93CD8}" dt="2022-03-07T14:43:40.173" v="369"/>
          <ac:spMkLst>
            <pc:docMk/>
            <pc:sldMk cId="2373723955" sldId="319"/>
            <ac:spMk id="11" creationId="{6B3D3D3B-3426-41E4-83D5-98B69B4724FF}"/>
          </ac:spMkLst>
        </pc:spChg>
        <pc:spChg chg="del">
          <ac:chgData name="facundo.alvarez@ibm.com" userId="" providerId="" clId="Web-{16FB1A13-6083-4DEA-B589-9F4282F93CD8}" dt="2022-03-07T14:43:40.173" v="368"/>
          <ac:spMkLst>
            <pc:docMk/>
            <pc:sldMk cId="2373723955" sldId="319"/>
            <ac:spMk id="12" creationId="{D4877145-CABA-4A1C-8CD8-44B507152F4B}"/>
          </ac:spMkLst>
        </pc:spChg>
        <pc:spChg chg="del">
          <ac:chgData name="facundo.alvarez@ibm.com" userId="" providerId="" clId="Web-{16FB1A13-6083-4DEA-B589-9F4282F93CD8}" dt="2022-03-07T14:43:40.173" v="367"/>
          <ac:spMkLst>
            <pc:docMk/>
            <pc:sldMk cId="2373723955" sldId="319"/>
            <ac:spMk id="13" creationId="{83FB45EF-C3EE-4786-8FD6-903C88BFC93A}"/>
          </ac:spMkLst>
        </pc:spChg>
        <pc:spChg chg="del">
          <ac:chgData name="facundo.alvarez@ibm.com" userId="" providerId="" clId="Web-{16FB1A13-6083-4DEA-B589-9F4282F93CD8}" dt="2022-03-07T14:43:40.173" v="366"/>
          <ac:spMkLst>
            <pc:docMk/>
            <pc:sldMk cId="2373723955" sldId="319"/>
            <ac:spMk id="17" creationId="{5B059864-F694-410E-9E73-A12A52935153}"/>
          </ac:spMkLst>
        </pc:spChg>
        <pc:spChg chg="del">
          <ac:chgData name="facundo.alvarez@ibm.com" userId="" providerId="" clId="Web-{16FB1A13-6083-4DEA-B589-9F4282F93CD8}" dt="2022-03-07T14:43:40.173" v="365"/>
          <ac:spMkLst>
            <pc:docMk/>
            <pc:sldMk cId="2373723955" sldId="319"/>
            <ac:spMk id="18" creationId="{F8519172-3F14-4C2A-8F11-0F2376FABF9B}"/>
          </ac:spMkLst>
        </pc:spChg>
        <pc:spChg chg="del">
          <ac:chgData name="facundo.alvarez@ibm.com" userId="" providerId="" clId="Web-{16FB1A13-6083-4DEA-B589-9F4282F93CD8}" dt="2022-03-07T14:43:40.173" v="364"/>
          <ac:spMkLst>
            <pc:docMk/>
            <pc:sldMk cId="2373723955" sldId="319"/>
            <ac:spMk id="19" creationId="{51B488C5-1CD0-4289-A733-0493912B6092}"/>
          </ac:spMkLst>
        </pc:spChg>
        <pc:spChg chg="del">
          <ac:chgData name="facundo.alvarez@ibm.com" userId="" providerId="" clId="Web-{16FB1A13-6083-4DEA-B589-9F4282F93CD8}" dt="2022-03-07T14:43:40.173" v="363"/>
          <ac:spMkLst>
            <pc:docMk/>
            <pc:sldMk cId="2373723955" sldId="319"/>
            <ac:spMk id="20" creationId="{E3E50878-32E7-48B6-BF66-D54B57D6372D}"/>
          </ac:spMkLst>
        </pc:spChg>
        <pc:spChg chg="del">
          <ac:chgData name="facundo.alvarez@ibm.com" userId="" providerId="" clId="Web-{16FB1A13-6083-4DEA-B589-9F4282F93CD8}" dt="2022-03-07T14:43:40.173" v="362"/>
          <ac:spMkLst>
            <pc:docMk/>
            <pc:sldMk cId="2373723955" sldId="319"/>
            <ac:spMk id="21" creationId="{7492D595-9CB1-4681-B056-60D702D49089}"/>
          </ac:spMkLst>
        </pc:spChg>
        <pc:spChg chg="del">
          <ac:chgData name="facundo.alvarez@ibm.com" userId="" providerId="" clId="Web-{16FB1A13-6083-4DEA-B589-9F4282F93CD8}" dt="2022-03-07T14:43:40.173" v="361"/>
          <ac:spMkLst>
            <pc:docMk/>
            <pc:sldMk cId="2373723955" sldId="319"/>
            <ac:spMk id="22" creationId="{6CD81834-1BA5-4A3C-8ACC-136CB092463E}"/>
          </ac:spMkLst>
        </pc:spChg>
        <pc:spChg chg="del">
          <ac:chgData name="facundo.alvarez@ibm.com" userId="" providerId="" clId="Web-{16FB1A13-6083-4DEA-B589-9F4282F93CD8}" dt="2022-03-07T14:43:40.173" v="360"/>
          <ac:spMkLst>
            <pc:docMk/>
            <pc:sldMk cId="2373723955" sldId="319"/>
            <ac:spMk id="23" creationId="{923EE033-D85D-40FD-A165-1BD9C6D6B67C}"/>
          </ac:spMkLst>
        </pc:spChg>
        <pc:spChg chg="del">
          <ac:chgData name="facundo.alvarez@ibm.com" userId="" providerId="" clId="Web-{16FB1A13-6083-4DEA-B589-9F4282F93CD8}" dt="2022-03-07T14:43:40.173" v="359"/>
          <ac:spMkLst>
            <pc:docMk/>
            <pc:sldMk cId="2373723955" sldId="319"/>
            <ac:spMk id="24" creationId="{AD9018FA-DD2E-4619-945C-062445D471F8}"/>
          </ac:spMkLst>
        </pc:spChg>
        <pc:picChg chg="add mod">
          <ac:chgData name="facundo.alvarez@ibm.com" userId="" providerId="" clId="Web-{16FB1A13-6083-4DEA-B589-9F4282F93CD8}" dt="2022-03-07T14:46:40.302" v="381" actId="14100"/>
          <ac:picMkLst>
            <pc:docMk/>
            <pc:sldMk cId="2373723955" sldId="319"/>
            <ac:picMk id="2" creationId="{0628EB6F-5E15-4D0A-8190-4637B3DEA2CE}"/>
          </ac:picMkLst>
        </pc:picChg>
        <pc:picChg chg="add mod">
          <ac:chgData name="facundo.alvarez@ibm.com" userId="" providerId="" clId="Web-{16FB1A13-6083-4DEA-B589-9F4282F93CD8}" dt="2022-03-07T14:46:10.583" v="380" actId="1076"/>
          <ac:picMkLst>
            <pc:docMk/>
            <pc:sldMk cId="2373723955" sldId="319"/>
            <ac:picMk id="3" creationId="{92C29FE7-EE00-455C-98CB-7AD9A673DD51}"/>
          </ac:picMkLst>
        </pc:picChg>
        <pc:picChg chg="del">
          <ac:chgData name="facundo.alvarez@ibm.com" userId="" providerId="" clId="Web-{16FB1A13-6083-4DEA-B589-9F4282F93CD8}" dt="2022-03-07T14:43:27.532" v="358"/>
          <ac:picMkLst>
            <pc:docMk/>
            <pc:sldMk cId="2373723955" sldId="319"/>
            <ac:picMk id="5" creationId="{E652C08B-8F21-4249-84C3-DF9215A58B45}"/>
          </ac:picMkLst>
        </pc:picChg>
        <pc:cxnChg chg="add mod">
          <ac:chgData name="facundo.alvarez@ibm.com" userId="" providerId="" clId="Web-{16FB1A13-6083-4DEA-B589-9F4282F93CD8}" dt="2022-03-07T14:48:26.617" v="388" actId="14100"/>
          <ac:cxnSpMkLst>
            <pc:docMk/>
            <pc:sldMk cId="2373723955" sldId="319"/>
            <ac:cxnSpMk id="6" creationId="{4C224632-F427-4DFE-BB90-60EB03C81A65}"/>
          </ac:cxnSpMkLst>
        </pc:cxnChg>
      </pc:sldChg>
      <pc:sldChg chg="addSp delSp modSp add replId">
        <pc:chgData name="facundo.alvarez@ibm.com" userId="" providerId="" clId="Web-{16FB1A13-6083-4DEA-B589-9F4282F93CD8}" dt="2022-03-07T15:06:26.659" v="491" actId="20577"/>
        <pc:sldMkLst>
          <pc:docMk/>
          <pc:sldMk cId="1156068844" sldId="320"/>
        </pc:sldMkLst>
        <pc:spChg chg="mod">
          <ac:chgData name="facundo.alvarez@ibm.com" userId="" providerId="" clId="Web-{16FB1A13-6083-4DEA-B589-9F4282F93CD8}" dt="2022-03-07T15:06:26.659" v="491" actId="20577"/>
          <ac:spMkLst>
            <pc:docMk/>
            <pc:sldMk cId="1156068844" sldId="320"/>
            <ac:spMk id="7" creationId="{00763FA3-8586-46CB-97EA-17AC83939615}"/>
          </ac:spMkLst>
        </pc:spChg>
        <pc:spChg chg="mod">
          <ac:chgData name="facundo.alvarez@ibm.com" userId="" providerId="" clId="Web-{16FB1A13-6083-4DEA-B589-9F4282F93CD8}" dt="2022-03-07T14:59:09.930" v="452" actId="1076"/>
          <ac:spMkLst>
            <pc:docMk/>
            <pc:sldMk cId="1156068844" sldId="320"/>
            <ac:spMk id="8" creationId="{2E948910-1ACB-46B0-8599-1CB0A8F05FFB}"/>
          </ac:spMkLst>
        </pc:spChg>
        <pc:picChg chg="del">
          <ac:chgData name="facundo.alvarez@ibm.com" userId="" providerId="" clId="Web-{16FB1A13-6083-4DEA-B589-9F4282F93CD8}" dt="2022-03-07T14:56:29.879" v="409"/>
          <ac:picMkLst>
            <pc:docMk/>
            <pc:sldMk cId="1156068844" sldId="320"/>
            <ac:picMk id="2" creationId="{0628EB6F-5E15-4D0A-8190-4637B3DEA2CE}"/>
          </ac:picMkLst>
        </pc:picChg>
        <pc:picChg chg="del">
          <ac:chgData name="facundo.alvarez@ibm.com" userId="" providerId="" clId="Web-{16FB1A13-6083-4DEA-B589-9F4282F93CD8}" dt="2022-03-07T14:56:33.754" v="412"/>
          <ac:picMkLst>
            <pc:docMk/>
            <pc:sldMk cId="1156068844" sldId="320"/>
            <ac:picMk id="3" creationId="{92C29FE7-EE00-455C-98CB-7AD9A673DD51}"/>
          </ac:picMkLst>
        </pc:picChg>
        <pc:picChg chg="add mod">
          <ac:chgData name="facundo.alvarez@ibm.com" userId="" providerId="" clId="Web-{16FB1A13-6083-4DEA-B589-9F4282F93CD8}" dt="2022-03-07T14:58:21.710" v="428" actId="14100"/>
          <ac:picMkLst>
            <pc:docMk/>
            <pc:sldMk cId="1156068844" sldId="320"/>
            <ac:picMk id="5" creationId="{D7A51C3D-712C-47A9-A86B-7F5CB0F1B1B7}"/>
          </ac:picMkLst>
        </pc:picChg>
        <pc:picChg chg="add mod">
          <ac:chgData name="facundo.alvarez@ibm.com" userId="" providerId="" clId="Web-{16FB1A13-6083-4DEA-B589-9F4282F93CD8}" dt="2022-03-07T14:59:37.415" v="453" actId="14100"/>
          <ac:picMkLst>
            <pc:docMk/>
            <pc:sldMk cId="1156068844" sldId="320"/>
            <ac:picMk id="9" creationId="{0C84DF8F-A99E-422F-B240-5AAF2BA6FA0D}"/>
          </ac:picMkLst>
        </pc:picChg>
        <pc:cxnChg chg="mod">
          <ac:chgData name="facundo.alvarez@ibm.com" userId="" providerId="" clId="Web-{16FB1A13-6083-4DEA-B589-9F4282F93CD8}" dt="2022-03-07T14:58:46.976" v="433" actId="1076"/>
          <ac:cxnSpMkLst>
            <pc:docMk/>
            <pc:sldMk cId="1156068844" sldId="320"/>
            <ac:cxnSpMk id="6" creationId="{4C224632-F427-4DFE-BB90-60EB03C81A65}"/>
          </ac:cxnSpMkLst>
        </pc:cxnChg>
      </pc:sldChg>
      <pc:sldChg chg="addSp delSp modSp add replId">
        <pc:chgData name="facundo.alvarez@ibm.com" userId="" providerId="" clId="Web-{16FB1A13-6083-4DEA-B589-9F4282F93CD8}" dt="2022-03-07T15:06:31.862" v="493" actId="20577"/>
        <pc:sldMkLst>
          <pc:docMk/>
          <pc:sldMk cId="3446396992" sldId="322"/>
        </pc:sldMkLst>
        <pc:spChg chg="mod">
          <ac:chgData name="facundo.alvarez@ibm.com" userId="" providerId="" clId="Web-{16FB1A13-6083-4DEA-B589-9F4282F93CD8}" dt="2022-03-07T15:06:31.862" v="493" actId="20577"/>
          <ac:spMkLst>
            <pc:docMk/>
            <pc:sldMk cId="3446396992" sldId="322"/>
            <ac:spMk id="7" creationId="{00763FA3-8586-46CB-97EA-17AC83939615}"/>
          </ac:spMkLst>
        </pc:spChg>
        <pc:picChg chg="add mod">
          <ac:chgData name="facundo.alvarez@ibm.com" userId="" providerId="" clId="Web-{16FB1A13-6083-4DEA-B589-9F4282F93CD8}" dt="2022-03-07T15:04:47.422" v="485" actId="1076"/>
          <ac:picMkLst>
            <pc:docMk/>
            <pc:sldMk cId="3446396992" sldId="322"/>
            <ac:picMk id="2" creationId="{F7A124ED-D7D5-432C-9BA3-306BBE784D9E}"/>
          </ac:picMkLst>
        </pc:picChg>
        <pc:picChg chg="add mod">
          <ac:chgData name="facundo.alvarez@ibm.com" userId="" providerId="" clId="Web-{16FB1A13-6083-4DEA-B589-9F4282F93CD8}" dt="2022-03-07T15:05:08.954" v="486" actId="14100"/>
          <ac:picMkLst>
            <pc:docMk/>
            <pc:sldMk cId="3446396992" sldId="322"/>
            <ac:picMk id="3" creationId="{9EAFB4BD-D3EF-45B5-87C1-9DA41EEA4225}"/>
          </ac:picMkLst>
        </pc:picChg>
        <pc:picChg chg="del">
          <ac:chgData name="facundo.alvarez@ibm.com" userId="" providerId="" clId="Web-{16FB1A13-6083-4DEA-B589-9F4282F93CD8}" dt="2022-03-07T15:02:43.200" v="462"/>
          <ac:picMkLst>
            <pc:docMk/>
            <pc:sldMk cId="3446396992" sldId="322"/>
            <ac:picMk id="5" creationId="{D7A51C3D-712C-47A9-A86B-7F5CB0F1B1B7}"/>
          </ac:picMkLst>
        </pc:picChg>
        <pc:picChg chg="del">
          <ac:chgData name="facundo.alvarez@ibm.com" userId="" providerId="" clId="Web-{16FB1A13-6083-4DEA-B589-9F4282F93CD8}" dt="2022-03-07T15:02:43.700" v="463"/>
          <ac:picMkLst>
            <pc:docMk/>
            <pc:sldMk cId="3446396992" sldId="322"/>
            <ac:picMk id="9" creationId="{0C84DF8F-A99E-422F-B240-5AAF2BA6FA0D}"/>
          </ac:picMkLst>
        </pc:picChg>
      </pc:sldChg>
      <pc:sldChg chg="delSp modSp add del replId">
        <pc:chgData name="facundo.alvarez@ibm.com" userId="" providerId="" clId="Web-{16FB1A13-6083-4DEA-B589-9F4282F93CD8}" dt="2022-03-07T15:02:37.528" v="460"/>
        <pc:sldMkLst>
          <pc:docMk/>
          <pc:sldMk cId="3570845863" sldId="322"/>
        </pc:sldMkLst>
        <pc:spChg chg="mod">
          <ac:chgData name="facundo.alvarez@ibm.com" userId="" providerId="" clId="Web-{16FB1A13-6083-4DEA-B589-9F4282F93CD8}" dt="2022-03-07T15:01:16.620" v="458" actId="20577"/>
          <ac:spMkLst>
            <pc:docMk/>
            <pc:sldMk cId="3570845863" sldId="322"/>
            <ac:spMk id="7" creationId="{00763FA3-8586-46CB-97EA-17AC83939615}"/>
          </ac:spMkLst>
        </pc:spChg>
        <pc:spChg chg="mod">
          <ac:chgData name="facundo.alvarez@ibm.com" userId="" providerId="" clId="Web-{16FB1A13-6083-4DEA-B589-9F4282F93CD8}" dt="2022-03-07T15:01:18.136" v="459" actId="20577"/>
          <ac:spMkLst>
            <pc:docMk/>
            <pc:sldMk cId="3570845863" sldId="322"/>
            <ac:spMk id="8" creationId="{2E948910-1ACB-46B0-8599-1CB0A8F05FFB}"/>
          </ac:spMkLst>
        </pc:spChg>
        <pc:picChg chg="del">
          <ac:chgData name="facundo.alvarez@ibm.com" userId="" providerId="" clId="Web-{16FB1A13-6083-4DEA-B589-9F4282F93CD8}" dt="2022-03-07T15:01:11.730" v="455"/>
          <ac:picMkLst>
            <pc:docMk/>
            <pc:sldMk cId="3570845863" sldId="322"/>
            <ac:picMk id="5" creationId="{D7A51C3D-712C-47A9-A86B-7F5CB0F1B1B7}"/>
          </ac:picMkLst>
        </pc:picChg>
        <pc:picChg chg="del">
          <ac:chgData name="facundo.alvarez@ibm.com" userId="" providerId="" clId="Web-{16FB1A13-6083-4DEA-B589-9F4282F93CD8}" dt="2022-03-07T15:01:12.714" v="456"/>
          <ac:picMkLst>
            <pc:docMk/>
            <pc:sldMk cId="3570845863" sldId="322"/>
            <ac:picMk id="9" creationId="{0C84DF8F-A99E-422F-B240-5AAF2BA6FA0D}"/>
          </ac:picMkLst>
        </pc:picChg>
      </pc:sldChg>
    </pc:docChg>
  </pc:docChgLst>
  <pc:docChgLst>
    <pc:chgData name="Rocio Gonzalez Colcerasa" clId="Web-{396525B4-ACC9-4F97-8F19-95566AF67E0C}"/>
    <pc:docChg chg="delSld modSld sldOrd">
      <pc:chgData name="Rocio Gonzalez Colcerasa" userId="" providerId="" clId="Web-{396525B4-ACC9-4F97-8F19-95566AF67E0C}" dt="2022-03-09T13:10:56.742" v="80" actId="14100"/>
      <pc:docMkLst>
        <pc:docMk/>
      </pc:docMkLst>
      <pc:sldChg chg="delSp">
        <pc:chgData name="Rocio Gonzalez Colcerasa" userId="" providerId="" clId="Web-{396525B4-ACC9-4F97-8F19-95566AF67E0C}" dt="2022-03-09T13:09:20.678" v="68"/>
        <pc:sldMkLst>
          <pc:docMk/>
          <pc:sldMk cId="0" sldId="272"/>
        </pc:sldMkLst>
        <pc:grpChg chg="del">
          <ac:chgData name="Rocio Gonzalez Colcerasa" userId="" providerId="" clId="Web-{396525B4-ACC9-4F97-8F19-95566AF67E0C}" dt="2022-03-09T13:09:20.678" v="68"/>
          <ac:grpSpMkLst>
            <pc:docMk/>
            <pc:sldMk cId="0" sldId="272"/>
            <ac:grpSpMk id="680" creationId="{00000000-0000-0000-0000-000000000000}"/>
          </ac:grpSpMkLst>
        </pc:grpChg>
      </pc:sldChg>
      <pc:sldChg chg="addSp delSp modSp del ord">
        <pc:chgData name="Rocio Gonzalez Colcerasa" userId="" providerId="" clId="Web-{396525B4-ACC9-4F97-8F19-95566AF67E0C}" dt="2022-03-09T13:05:40.941" v="51"/>
        <pc:sldMkLst>
          <pc:docMk/>
          <pc:sldMk cId="0" sldId="282"/>
        </pc:sldMkLst>
        <pc:spChg chg="add del mod">
          <ac:chgData name="Rocio Gonzalez Colcerasa" userId="" providerId="" clId="Web-{396525B4-ACC9-4F97-8F19-95566AF67E0C}" dt="2022-03-09T13:03:34.158" v="27"/>
          <ac:spMkLst>
            <pc:docMk/>
            <pc:sldMk cId="0" sldId="282"/>
            <ac:spMk id="3" creationId="{5BB77751-971F-48A9-9DE6-DF046100CF31}"/>
          </ac:spMkLst>
        </pc:spChg>
        <pc:spChg chg="add">
          <ac:chgData name="Rocio Gonzalez Colcerasa" userId="" providerId="" clId="Web-{396525B4-ACC9-4F97-8F19-95566AF67E0C}" dt="2022-03-09T13:03:27.221" v="25"/>
          <ac:spMkLst>
            <pc:docMk/>
            <pc:sldMk cId="0" sldId="282"/>
            <ac:spMk id="40" creationId="{F5BE27F1-467B-43E4-88D0-FCFD7BCF8002}"/>
          </ac:spMkLst>
        </pc:spChg>
        <pc:spChg chg="add">
          <ac:chgData name="Rocio Gonzalez Colcerasa" userId="" providerId="" clId="Web-{396525B4-ACC9-4F97-8F19-95566AF67E0C}" dt="2022-03-09T13:03:27.221" v="25"/>
          <ac:spMkLst>
            <pc:docMk/>
            <pc:sldMk cId="0" sldId="282"/>
            <ac:spMk id="41" creationId="{ED63497F-60F8-4885-A0EA-F50462C7E449}"/>
          </ac:spMkLst>
        </pc:spChg>
        <pc:spChg chg="add">
          <ac:chgData name="Rocio Gonzalez Colcerasa" userId="" providerId="" clId="Web-{396525B4-ACC9-4F97-8F19-95566AF67E0C}" dt="2022-03-09T13:03:27.221" v="25"/>
          <ac:spMkLst>
            <pc:docMk/>
            <pc:sldMk cId="0" sldId="282"/>
            <ac:spMk id="42" creationId="{45A9FF8B-835D-486C-92EF-9447193DCC33}"/>
          </ac:spMkLst>
        </pc:spChg>
        <pc:spChg chg="add mod">
          <ac:chgData name="Rocio Gonzalez Colcerasa" userId="" providerId="" clId="Web-{396525B4-ACC9-4F97-8F19-95566AF67E0C}" dt="2022-03-09T13:05:10.706" v="48" actId="1076"/>
          <ac:spMkLst>
            <pc:docMk/>
            <pc:sldMk cId="0" sldId="282"/>
            <ac:spMk id="43" creationId="{F1585BC3-F194-4CCB-B457-C4EB2C517A36}"/>
          </ac:spMkLst>
        </pc:spChg>
        <pc:spChg chg="del">
          <ac:chgData name="Rocio Gonzalez Colcerasa" userId="" providerId="" clId="Web-{396525B4-ACC9-4F97-8F19-95566AF67E0C}" dt="2022-03-09T13:03:19.721" v="23"/>
          <ac:spMkLst>
            <pc:docMk/>
            <pc:sldMk cId="0" sldId="282"/>
            <ac:spMk id="933" creationId="{00000000-0000-0000-0000-000000000000}"/>
          </ac:spMkLst>
        </pc:spChg>
        <pc:spChg chg="del">
          <ac:chgData name="Rocio Gonzalez Colcerasa" userId="" providerId="" clId="Web-{396525B4-ACC9-4F97-8F19-95566AF67E0C}" dt="2022-03-09T13:02:19.845" v="1"/>
          <ac:spMkLst>
            <pc:docMk/>
            <pc:sldMk cId="0" sldId="282"/>
            <ac:spMk id="934" creationId="{00000000-0000-0000-0000-000000000000}"/>
          </ac:spMkLst>
        </pc:spChg>
        <pc:spChg chg="del">
          <ac:chgData name="Rocio Gonzalez Colcerasa" userId="" providerId="" clId="Web-{396525B4-ACC9-4F97-8F19-95566AF67E0C}" dt="2022-03-09T13:02:46.142" v="10"/>
          <ac:spMkLst>
            <pc:docMk/>
            <pc:sldMk cId="0" sldId="282"/>
            <ac:spMk id="935" creationId="{00000000-0000-0000-0000-000000000000}"/>
          </ac:spMkLst>
        </pc:spChg>
        <pc:spChg chg="mod">
          <ac:chgData name="Rocio Gonzalez Colcerasa" userId="" providerId="" clId="Web-{396525B4-ACC9-4F97-8F19-95566AF67E0C}" dt="2022-03-09T13:04:30.503" v="37" actId="1076"/>
          <ac:spMkLst>
            <pc:docMk/>
            <pc:sldMk cId="0" sldId="282"/>
            <ac:spMk id="938" creationId="{00000000-0000-0000-0000-000000000000}"/>
          </ac:spMkLst>
        </pc:spChg>
        <pc:spChg chg="mod">
          <ac:chgData name="Rocio Gonzalez Colcerasa" userId="" providerId="" clId="Web-{396525B4-ACC9-4F97-8F19-95566AF67E0C}" dt="2022-03-09T13:04:27.550" v="36" actId="1076"/>
          <ac:spMkLst>
            <pc:docMk/>
            <pc:sldMk cId="0" sldId="282"/>
            <ac:spMk id="939" creationId="{00000000-0000-0000-0000-000000000000}"/>
          </ac:spMkLst>
        </pc:spChg>
        <pc:spChg chg="mod">
          <ac:chgData name="Rocio Gonzalez Colcerasa" userId="" providerId="" clId="Web-{396525B4-ACC9-4F97-8F19-95566AF67E0C}" dt="2022-03-09T13:04:38.831" v="39" actId="1076"/>
          <ac:spMkLst>
            <pc:docMk/>
            <pc:sldMk cId="0" sldId="282"/>
            <ac:spMk id="940" creationId="{00000000-0000-0000-0000-000000000000}"/>
          </ac:spMkLst>
        </pc:spChg>
        <pc:spChg chg="del mod">
          <ac:chgData name="Rocio Gonzalez Colcerasa" userId="" providerId="" clId="Web-{396525B4-ACC9-4F97-8F19-95566AF67E0C}" dt="2022-03-09T13:02:42.580" v="8"/>
          <ac:spMkLst>
            <pc:docMk/>
            <pc:sldMk cId="0" sldId="282"/>
            <ac:spMk id="944" creationId="{00000000-0000-0000-0000-000000000000}"/>
          </ac:spMkLst>
        </pc:spChg>
        <pc:spChg chg="del">
          <ac:chgData name="Rocio Gonzalez Colcerasa" userId="" providerId="" clId="Web-{396525B4-ACC9-4F97-8F19-95566AF67E0C}" dt="2022-03-09T13:03:12.080" v="22"/>
          <ac:spMkLst>
            <pc:docMk/>
            <pc:sldMk cId="0" sldId="282"/>
            <ac:spMk id="945" creationId="{00000000-0000-0000-0000-000000000000}"/>
          </ac:spMkLst>
        </pc:spChg>
        <pc:spChg chg="del">
          <ac:chgData name="Rocio Gonzalez Colcerasa" userId="" providerId="" clId="Web-{396525B4-ACC9-4F97-8F19-95566AF67E0C}" dt="2022-03-09T13:03:12.080" v="21"/>
          <ac:spMkLst>
            <pc:docMk/>
            <pc:sldMk cId="0" sldId="282"/>
            <ac:spMk id="946" creationId="{00000000-0000-0000-0000-000000000000}"/>
          </ac:spMkLst>
        </pc:spChg>
        <pc:spChg chg="del">
          <ac:chgData name="Rocio Gonzalez Colcerasa" userId="" providerId="" clId="Web-{396525B4-ACC9-4F97-8F19-95566AF67E0C}" dt="2022-03-09T13:02:47.783" v="11"/>
          <ac:spMkLst>
            <pc:docMk/>
            <pc:sldMk cId="0" sldId="282"/>
            <ac:spMk id="947" creationId="{00000000-0000-0000-0000-000000000000}"/>
          </ac:spMkLst>
        </pc:spChg>
        <pc:spChg chg="del">
          <ac:chgData name="Rocio Gonzalez Colcerasa" userId="" providerId="" clId="Web-{396525B4-ACC9-4F97-8F19-95566AF67E0C}" dt="2022-03-09T13:03:00.658" v="16"/>
          <ac:spMkLst>
            <pc:docMk/>
            <pc:sldMk cId="0" sldId="282"/>
            <ac:spMk id="948" creationId="{00000000-0000-0000-0000-000000000000}"/>
          </ac:spMkLst>
        </pc:spChg>
        <pc:spChg chg="del">
          <ac:chgData name="Rocio Gonzalez Colcerasa" userId="" providerId="" clId="Web-{396525B4-ACC9-4F97-8F19-95566AF67E0C}" dt="2022-03-09T13:03:00.658" v="15"/>
          <ac:spMkLst>
            <pc:docMk/>
            <pc:sldMk cId="0" sldId="282"/>
            <ac:spMk id="949" creationId="{00000000-0000-0000-0000-000000000000}"/>
          </ac:spMkLst>
        </pc:spChg>
        <pc:spChg chg="del">
          <ac:chgData name="Rocio Gonzalez Colcerasa" userId="" providerId="" clId="Web-{396525B4-ACC9-4F97-8F19-95566AF67E0C}" dt="2022-03-09T13:02:30.923" v="3"/>
          <ac:spMkLst>
            <pc:docMk/>
            <pc:sldMk cId="0" sldId="282"/>
            <ac:spMk id="952" creationId="{00000000-0000-0000-0000-000000000000}"/>
          </ac:spMkLst>
        </pc:spChg>
        <pc:spChg chg="del">
          <ac:chgData name="Rocio Gonzalez Colcerasa" userId="" providerId="" clId="Web-{396525B4-ACC9-4F97-8F19-95566AF67E0C}" dt="2022-03-09T13:03:12.080" v="19"/>
          <ac:spMkLst>
            <pc:docMk/>
            <pc:sldMk cId="0" sldId="282"/>
            <ac:spMk id="955" creationId="{00000000-0000-0000-0000-000000000000}"/>
          </ac:spMkLst>
        </pc:spChg>
        <pc:spChg chg="del">
          <ac:chgData name="Rocio Gonzalez Colcerasa" userId="" providerId="" clId="Web-{396525B4-ACC9-4F97-8F19-95566AF67E0C}" dt="2022-03-09T13:03:12.080" v="18"/>
          <ac:spMkLst>
            <pc:docMk/>
            <pc:sldMk cId="0" sldId="282"/>
            <ac:spMk id="956" creationId="{00000000-0000-0000-0000-000000000000}"/>
          </ac:spMkLst>
        </pc:spChg>
        <pc:spChg chg="del">
          <ac:chgData name="Rocio Gonzalez Colcerasa" userId="" providerId="" clId="Web-{396525B4-ACC9-4F97-8F19-95566AF67E0C}" dt="2022-03-09T13:02:33.189" v="4"/>
          <ac:spMkLst>
            <pc:docMk/>
            <pc:sldMk cId="0" sldId="282"/>
            <ac:spMk id="957" creationId="{00000000-0000-0000-0000-000000000000}"/>
          </ac:spMkLst>
        </pc:spChg>
        <pc:spChg chg="del">
          <ac:chgData name="Rocio Gonzalez Colcerasa" userId="" providerId="" clId="Web-{396525B4-ACC9-4F97-8F19-95566AF67E0C}" dt="2022-03-09T13:02:28.408" v="2"/>
          <ac:spMkLst>
            <pc:docMk/>
            <pc:sldMk cId="0" sldId="282"/>
            <ac:spMk id="958" creationId="{00000000-0000-0000-0000-000000000000}"/>
          </ac:spMkLst>
        </pc:spChg>
        <pc:spChg chg="del">
          <ac:chgData name="Rocio Gonzalez Colcerasa" userId="" providerId="" clId="Web-{396525B4-ACC9-4F97-8F19-95566AF67E0C}" dt="2022-03-09T13:02:44.252" v="9"/>
          <ac:spMkLst>
            <pc:docMk/>
            <pc:sldMk cId="0" sldId="282"/>
            <ac:spMk id="961" creationId="{00000000-0000-0000-0000-000000000000}"/>
          </ac:spMkLst>
        </pc:spChg>
        <pc:spChg chg="del">
          <ac:chgData name="Rocio Gonzalez Colcerasa" userId="" providerId="" clId="Web-{396525B4-ACC9-4F97-8F19-95566AF67E0C}" dt="2022-03-09T13:02:38.642" v="6"/>
          <ac:spMkLst>
            <pc:docMk/>
            <pc:sldMk cId="0" sldId="282"/>
            <ac:spMk id="962" creationId="{00000000-0000-0000-0000-000000000000}"/>
          </ac:spMkLst>
        </pc:spChg>
        <pc:spChg chg="del">
          <ac:chgData name="Rocio Gonzalez Colcerasa" userId="" providerId="" clId="Web-{396525B4-ACC9-4F97-8F19-95566AF67E0C}" dt="2022-03-09T13:03:00.658" v="14"/>
          <ac:spMkLst>
            <pc:docMk/>
            <pc:sldMk cId="0" sldId="282"/>
            <ac:spMk id="963" creationId="{00000000-0000-0000-0000-000000000000}"/>
          </ac:spMkLst>
        </pc:spChg>
        <pc:spChg chg="del">
          <ac:chgData name="Rocio Gonzalez Colcerasa" userId="" providerId="" clId="Web-{396525B4-ACC9-4F97-8F19-95566AF67E0C}" dt="2022-03-09T13:03:00.642" v="13"/>
          <ac:spMkLst>
            <pc:docMk/>
            <pc:sldMk cId="0" sldId="282"/>
            <ac:spMk id="964" creationId="{00000000-0000-0000-0000-000000000000}"/>
          </ac:spMkLst>
        </pc:spChg>
        <pc:grpChg chg="add del mod">
          <ac:chgData name="Rocio Gonzalez Colcerasa" userId="" providerId="" clId="Web-{396525B4-ACC9-4F97-8F19-95566AF67E0C}" dt="2022-03-09T13:05:34.597" v="49"/>
          <ac:grpSpMkLst>
            <pc:docMk/>
            <pc:sldMk cId="0" sldId="282"/>
            <ac:grpSpMk id="39" creationId="{CCA8501C-02F1-4772-B954-C685E8122C53}"/>
          </ac:grpSpMkLst>
        </pc:grpChg>
        <pc:grpChg chg="mod">
          <ac:chgData name="Rocio Gonzalez Colcerasa" userId="" providerId="" clId="Web-{396525B4-ACC9-4F97-8F19-95566AF67E0C}" dt="2022-03-09T13:04:35.503" v="38" actId="1076"/>
          <ac:grpSpMkLst>
            <pc:docMk/>
            <pc:sldMk cId="0" sldId="282"/>
            <ac:grpSpMk id="941" creationId="{00000000-0000-0000-0000-000000000000}"/>
          </ac:grpSpMkLst>
        </pc:grpChg>
        <pc:cxnChg chg="del mod">
          <ac:chgData name="Rocio Gonzalez Colcerasa" userId="" providerId="" clId="Web-{396525B4-ACC9-4F97-8F19-95566AF67E0C}" dt="2022-03-09T13:03:12.080" v="20"/>
          <ac:cxnSpMkLst>
            <pc:docMk/>
            <pc:sldMk cId="0" sldId="282"/>
            <ac:cxnSpMk id="950" creationId="{00000000-0000-0000-0000-000000000000}"/>
          </ac:cxnSpMkLst>
        </pc:cxnChg>
        <pc:cxnChg chg="del mod">
          <ac:chgData name="Rocio Gonzalez Colcerasa" userId="" providerId="" clId="Web-{396525B4-ACC9-4F97-8F19-95566AF67E0C}" dt="2022-03-09T13:02:49.580" v="12"/>
          <ac:cxnSpMkLst>
            <pc:docMk/>
            <pc:sldMk cId="0" sldId="282"/>
            <ac:cxnSpMk id="951" creationId="{00000000-0000-0000-0000-000000000000}"/>
          </ac:cxnSpMkLst>
        </pc:cxnChg>
        <pc:cxnChg chg="del">
          <ac:chgData name="Rocio Gonzalez Colcerasa" userId="" providerId="" clId="Web-{396525B4-ACC9-4F97-8F19-95566AF67E0C}" dt="2022-03-09T13:03:12.080" v="17"/>
          <ac:cxnSpMkLst>
            <pc:docMk/>
            <pc:sldMk cId="0" sldId="282"/>
            <ac:cxnSpMk id="959" creationId="{00000000-0000-0000-0000-000000000000}"/>
          </ac:cxnSpMkLst>
        </pc:cxnChg>
        <pc:cxnChg chg="del">
          <ac:chgData name="Rocio Gonzalez Colcerasa" userId="" providerId="" clId="Web-{396525B4-ACC9-4F97-8F19-95566AF67E0C}" dt="2022-03-09T13:02:35.627" v="5"/>
          <ac:cxnSpMkLst>
            <pc:docMk/>
            <pc:sldMk cId="0" sldId="282"/>
            <ac:cxnSpMk id="960" creationId="{00000000-0000-0000-0000-000000000000}"/>
          </ac:cxnSpMkLst>
        </pc:cxnChg>
      </pc:sldChg>
      <pc:sldChg chg="del">
        <pc:chgData name="Rocio Gonzalez Colcerasa" userId="" providerId="" clId="Web-{396525B4-ACC9-4F97-8F19-95566AF67E0C}" dt="2022-03-09T13:09:05.006" v="67"/>
        <pc:sldMkLst>
          <pc:docMk/>
          <pc:sldMk cId="0" sldId="289"/>
        </pc:sldMkLst>
      </pc:sldChg>
      <pc:sldChg chg="del">
        <pc:chgData name="Rocio Gonzalez Colcerasa" userId="" providerId="" clId="Web-{396525B4-ACC9-4F97-8F19-95566AF67E0C}" dt="2022-03-09T13:08:59.944" v="66"/>
        <pc:sldMkLst>
          <pc:docMk/>
          <pc:sldMk cId="0" sldId="294"/>
        </pc:sldMkLst>
      </pc:sldChg>
      <pc:sldChg chg="addSp delSp modSp">
        <pc:chgData name="Rocio Gonzalez Colcerasa" userId="" providerId="" clId="Web-{396525B4-ACC9-4F97-8F19-95566AF67E0C}" dt="2022-03-09T13:10:13.335" v="76"/>
        <pc:sldMkLst>
          <pc:docMk/>
          <pc:sldMk cId="2542822008" sldId="331"/>
        </pc:sldMkLst>
        <pc:spChg chg="add">
          <ac:chgData name="Rocio Gonzalez Colcerasa" userId="" providerId="" clId="Web-{396525B4-ACC9-4F97-8F19-95566AF67E0C}" dt="2022-03-09T13:05:37.332" v="50"/>
          <ac:spMkLst>
            <pc:docMk/>
            <pc:sldMk cId="2542822008" sldId="331"/>
            <ac:spMk id="13" creationId="{3B50D0CD-6445-4458-B7D4-31F624612CC8}"/>
          </ac:spMkLst>
        </pc:spChg>
        <pc:spChg chg="add">
          <ac:chgData name="Rocio Gonzalez Colcerasa" userId="" providerId="" clId="Web-{396525B4-ACC9-4F97-8F19-95566AF67E0C}" dt="2022-03-09T13:05:37.332" v="50"/>
          <ac:spMkLst>
            <pc:docMk/>
            <pc:sldMk cId="2542822008" sldId="331"/>
            <ac:spMk id="14" creationId="{FBF066C7-221E-4C75-A40F-B81A906B95A4}"/>
          </ac:spMkLst>
        </pc:spChg>
        <pc:spChg chg="add">
          <ac:chgData name="Rocio Gonzalez Colcerasa" userId="" providerId="" clId="Web-{396525B4-ACC9-4F97-8F19-95566AF67E0C}" dt="2022-03-09T13:05:37.332" v="50"/>
          <ac:spMkLst>
            <pc:docMk/>
            <pc:sldMk cId="2542822008" sldId="331"/>
            <ac:spMk id="15" creationId="{182DEA9C-3922-4EC2-89D2-FB4EDCA9D40E}"/>
          </ac:spMkLst>
        </pc:spChg>
        <pc:spChg chg="add">
          <ac:chgData name="Rocio Gonzalez Colcerasa" userId="" providerId="" clId="Web-{396525B4-ACC9-4F97-8F19-95566AF67E0C}" dt="2022-03-09T13:09:36.116" v="69"/>
          <ac:spMkLst>
            <pc:docMk/>
            <pc:sldMk cId="2542822008" sldId="331"/>
            <ac:spMk id="17" creationId="{C76B41DE-CD98-48CC-9332-550EEDFECA69}"/>
          </ac:spMkLst>
        </pc:spChg>
        <pc:spChg chg="add">
          <ac:chgData name="Rocio Gonzalez Colcerasa" userId="" providerId="" clId="Web-{396525B4-ACC9-4F97-8F19-95566AF67E0C}" dt="2022-03-09T13:09:36.116" v="69"/>
          <ac:spMkLst>
            <pc:docMk/>
            <pc:sldMk cId="2542822008" sldId="331"/>
            <ac:spMk id="18" creationId="{9979E963-3A51-4F47-A182-BCDDD60C4ED1}"/>
          </ac:spMkLst>
        </pc:spChg>
        <pc:spChg chg="add">
          <ac:chgData name="Rocio Gonzalez Colcerasa" userId="" providerId="" clId="Web-{396525B4-ACC9-4F97-8F19-95566AF67E0C}" dt="2022-03-09T13:09:36.116" v="69"/>
          <ac:spMkLst>
            <pc:docMk/>
            <pc:sldMk cId="2542822008" sldId="331"/>
            <ac:spMk id="19" creationId="{2A943EA9-74D2-4A14-AB43-EF91F7CE2B10}"/>
          </ac:spMkLst>
        </pc:spChg>
        <pc:spChg chg="add">
          <ac:chgData name="Rocio Gonzalez Colcerasa" userId="" providerId="" clId="Web-{396525B4-ACC9-4F97-8F19-95566AF67E0C}" dt="2022-03-09T13:09:36.116" v="69"/>
          <ac:spMkLst>
            <pc:docMk/>
            <pc:sldMk cId="2542822008" sldId="331"/>
            <ac:spMk id="20" creationId="{12D278D5-2ED3-426B-B7A2-DB1FE93EA8F1}"/>
          </ac:spMkLst>
        </pc:spChg>
        <pc:spChg chg="add">
          <ac:chgData name="Rocio Gonzalez Colcerasa" userId="" providerId="" clId="Web-{396525B4-ACC9-4F97-8F19-95566AF67E0C}" dt="2022-03-09T13:09:36.116" v="69"/>
          <ac:spMkLst>
            <pc:docMk/>
            <pc:sldMk cId="2542822008" sldId="331"/>
            <ac:spMk id="21" creationId="{2B0E69AB-FE03-4474-87DF-7E81D95A9AAF}"/>
          </ac:spMkLst>
        </pc:spChg>
        <pc:spChg chg="add">
          <ac:chgData name="Rocio Gonzalez Colcerasa" userId="" providerId="" clId="Web-{396525B4-ACC9-4F97-8F19-95566AF67E0C}" dt="2022-03-09T13:09:36.116" v="69"/>
          <ac:spMkLst>
            <pc:docMk/>
            <pc:sldMk cId="2542822008" sldId="331"/>
            <ac:spMk id="22" creationId="{9A308FE7-CF67-428E-B384-D9FBCF76AFE7}"/>
          </ac:spMkLst>
        </pc:spChg>
        <pc:spChg chg="add">
          <ac:chgData name="Rocio Gonzalez Colcerasa" userId="" providerId="" clId="Web-{396525B4-ACC9-4F97-8F19-95566AF67E0C}" dt="2022-03-09T13:09:36.116" v="69"/>
          <ac:spMkLst>
            <pc:docMk/>
            <pc:sldMk cId="2542822008" sldId="331"/>
            <ac:spMk id="23" creationId="{BC506393-ACE3-4DD8-BE53-3A23BE99EEC8}"/>
          </ac:spMkLst>
        </pc:spChg>
        <pc:spChg chg="add">
          <ac:chgData name="Rocio Gonzalez Colcerasa" userId="" providerId="" clId="Web-{396525B4-ACC9-4F97-8F19-95566AF67E0C}" dt="2022-03-09T13:09:36.116" v="69"/>
          <ac:spMkLst>
            <pc:docMk/>
            <pc:sldMk cId="2542822008" sldId="331"/>
            <ac:spMk id="24" creationId="{BD99EDA8-BB5C-48AA-8246-0064A55EB873}"/>
          </ac:spMkLst>
        </pc:spChg>
        <pc:spChg chg="add">
          <ac:chgData name="Rocio Gonzalez Colcerasa" userId="" providerId="" clId="Web-{396525B4-ACC9-4F97-8F19-95566AF67E0C}" dt="2022-03-09T13:09:36.116" v="69"/>
          <ac:spMkLst>
            <pc:docMk/>
            <pc:sldMk cId="2542822008" sldId="331"/>
            <ac:spMk id="25" creationId="{A5D76EB4-AB51-4C4F-908D-553028FE0AC4}"/>
          </ac:spMkLst>
        </pc:spChg>
        <pc:spChg chg="add">
          <ac:chgData name="Rocio Gonzalez Colcerasa" userId="" providerId="" clId="Web-{396525B4-ACC9-4F97-8F19-95566AF67E0C}" dt="2022-03-09T13:09:36.116" v="69"/>
          <ac:spMkLst>
            <pc:docMk/>
            <pc:sldMk cId="2542822008" sldId="331"/>
            <ac:spMk id="26" creationId="{1B7516D6-B769-4541-B53C-AB4E3DFDFF67}"/>
          </ac:spMkLst>
        </pc:spChg>
        <pc:spChg chg="add">
          <ac:chgData name="Rocio Gonzalez Colcerasa" userId="" providerId="" clId="Web-{396525B4-ACC9-4F97-8F19-95566AF67E0C}" dt="2022-03-09T13:09:36.116" v="69"/>
          <ac:spMkLst>
            <pc:docMk/>
            <pc:sldMk cId="2542822008" sldId="331"/>
            <ac:spMk id="27" creationId="{5F9C1331-6CF4-43A8-8ED3-07B53B0D9D94}"/>
          </ac:spMkLst>
        </pc:spChg>
        <pc:spChg chg="add">
          <ac:chgData name="Rocio Gonzalez Colcerasa" userId="" providerId="" clId="Web-{396525B4-ACC9-4F97-8F19-95566AF67E0C}" dt="2022-03-09T13:09:36.116" v="69"/>
          <ac:spMkLst>
            <pc:docMk/>
            <pc:sldMk cId="2542822008" sldId="331"/>
            <ac:spMk id="28" creationId="{6E7A0CCD-8595-443C-BFCE-0ED137D75DD3}"/>
          </ac:spMkLst>
        </pc:spChg>
        <pc:spChg chg="add">
          <ac:chgData name="Rocio Gonzalez Colcerasa" userId="" providerId="" clId="Web-{396525B4-ACC9-4F97-8F19-95566AF67E0C}" dt="2022-03-09T13:09:36.116" v="69"/>
          <ac:spMkLst>
            <pc:docMk/>
            <pc:sldMk cId="2542822008" sldId="331"/>
            <ac:spMk id="29" creationId="{5C192B08-6CD2-4FAC-8FE9-CCD52BF780B2}"/>
          </ac:spMkLst>
        </pc:spChg>
        <pc:spChg chg="add">
          <ac:chgData name="Rocio Gonzalez Colcerasa" userId="" providerId="" clId="Web-{396525B4-ACC9-4F97-8F19-95566AF67E0C}" dt="2022-03-09T13:09:36.116" v="69"/>
          <ac:spMkLst>
            <pc:docMk/>
            <pc:sldMk cId="2542822008" sldId="331"/>
            <ac:spMk id="30" creationId="{C5F92BEA-213F-42A0-AC17-BC862103219A}"/>
          </ac:spMkLst>
        </pc:spChg>
        <pc:spChg chg="add">
          <ac:chgData name="Rocio Gonzalez Colcerasa" userId="" providerId="" clId="Web-{396525B4-ACC9-4F97-8F19-95566AF67E0C}" dt="2022-03-09T13:09:36.116" v="69"/>
          <ac:spMkLst>
            <pc:docMk/>
            <pc:sldMk cId="2542822008" sldId="331"/>
            <ac:spMk id="31" creationId="{652C1E86-454B-4D89-BE89-0E50AEDDAE9B}"/>
          </ac:spMkLst>
        </pc:spChg>
        <pc:spChg chg="add">
          <ac:chgData name="Rocio Gonzalez Colcerasa" userId="" providerId="" clId="Web-{396525B4-ACC9-4F97-8F19-95566AF67E0C}" dt="2022-03-09T13:09:36.116" v="69"/>
          <ac:spMkLst>
            <pc:docMk/>
            <pc:sldMk cId="2542822008" sldId="331"/>
            <ac:spMk id="32" creationId="{F9039591-F52F-4B3F-833E-CCF0BF3BCBDE}"/>
          </ac:spMkLst>
        </pc:spChg>
        <pc:spChg chg="add">
          <ac:chgData name="Rocio Gonzalez Colcerasa" userId="" providerId="" clId="Web-{396525B4-ACC9-4F97-8F19-95566AF67E0C}" dt="2022-03-09T13:09:36.116" v="69"/>
          <ac:spMkLst>
            <pc:docMk/>
            <pc:sldMk cId="2542822008" sldId="331"/>
            <ac:spMk id="33" creationId="{89E34D24-CC25-4F02-BF50-FA39E26FFE19}"/>
          </ac:spMkLst>
        </pc:spChg>
        <pc:spChg chg="add">
          <ac:chgData name="Rocio Gonzalez Colcerasa" userId="" providerId="" clId="Web-{396525B4-ACC9-4F97-8F19-95566AF67E0C}" dt="2022-03-09T13:09:36.116" v="69"/>
          <ac:spMkLst>
            <pc:docMk/>
            <pc:sldMk cId="2542822008" sldId="331"/>
            <ac:spMk id="34" creationId="{897AA842-BA61-4B8D-B006-97F82643DBDF}"/>
          </ac:spMkLst>
        </pc:spChg>
        <pc:spChg chg="add">
          <ac:chgData name="Rocio Gonzalez Colcerasa" userId="" providerId="" clId="Web-{396525B4-ACC9-4F97-8F19-95566AF67E0C}" dt="2022-03-09T13:09:36.116" v="69"/>
          <ac:spMkLst>
            <pc:docMk/>
            <pc:sldMk cId="2542822008" sldId="331"/>
            <ac:spMk id="35" creationId="{AC94EF36-56E5-489A-A8A2-DD52F9909FD3}"/>
          </ac:spMkLst>
        </pc:spChg>
        <pc:spChg chg="add">
          <ac:chgData name="Rocio Gonzalez Colcerasa" userId="" providerId="" clId="Web-{396525B4-ACC9-4F97-8F19-95566AF67E0C}" dt="2022-03-09T13:09:36.116" v="69"/>
          <ac:spMkLst>
            <pc:docMk/>
            <pc:sldMk cId="2542822008" sldId="331"/>
            <ac:spMk id="36" creationId="{DB46ECD9-4DC2-416C-8913-468150FC0957}"/>
          </ac:spMkLst>
        </pc:spChg>
        <pc:spChg chg="add">
          <ac:chgData name="Rocio Gonzalez Colcerasa" userId="" providerId="" clId="Web-{396525B4-ACC9-4F97-8F19-95566AF67E0C}" dt="2022-03-09T13:09:36.116" v="69"/>
          <ac:spMkLst>
            <pc:docMk/>
            <pc:sldMk cId="2542822008" sldId="331"/>
            <ac:spMk id="37" creationId="{B8399FFF-2AF6-4250-B509-FD0172EA9177}"/>
          </ac:spMkLst>
        </pc:spChg>
        <pc:spChg chg="add">
          <ac:chgData name="Rocio Gonzalez Colcerasa" userId="" providerId="" clId="Web-{396525B4-ACC9-4F97-8F19-95566AF67E0C}" dt="2022-03-09T13:09:36.116" v="69"/>
          <ac:spMkLst>
            <pc:docMk/>
            <pc:sldMk cId="2542822008" sldId="331"/>
            <ac:spMk id="38" creationId="{F084F54F-41F2-41E1-8CE1-3BE6C3DDBA88}"/>
          </ac:spMkLst>
        </pc:spChg>
        <pc:spChg chg="add">
          <ac:chgData name="Rocio Gonzalez Colcerasa" userId="" providerId="" clId="Web-{396525B4-ACC9-4F97-8F19-95566AF67E0C}" dt="2022-03-09T13:09:36.116" v="69"/>
          <ac:spMkLst>
            <pc:docMk/>
            <pc:sldMk cId="2542822008" sldId="331"/>
            <ac:spMk id="39" creationId="{D502E9BD-F318-4C3D-841E-9F55F630170A}"/>
          </ac:spMkLst>
        </pc:spChg>
        <pc:spChg chg="add">
          <ac:chgData name="Rocio Gonzalez Colcerasa" userId="" providerId="" clId="Web-{396525B4-ACC9-4F97-8F19-95566AF67E0C}" dt="2022-03-09T13:09:36.116" v="69"/>
          <ac:spMkLst>
            <pc:docMk/>
            <pc:sldMk cId="2542822008" sldId="331"/>
            <ac:spMk id="40" creationId="{FAA611A3-1168-4C08-A8DE-97528C35DD98}"/>
          </ac:spMkLst>
        </pc:spChg>
        <pc:spChg chg="add">
          <ac:chgData name="Rocio Gonzalez Colcerasa" userId="" providerId="" clId="Web-{396525B4-ACC9-4F97-8F19-95566AF67E0C}" dt="2022-03-09T13:09:36.116" v="69"/>
          <ac:spMkLst>
            <pc:docMk/>
            <pc:sldMk cId="2542822008" sldId="331"/>
            <ac:spMk id="41" creationId="{2B363263-961B-42B7-9EF1-BBDEEF5CA9BF}"/>
          </ac:spMkLst>
        </pc:spChg>
        <pc:spChg chg="add">
          <ac:chgData name="Rocio Gonzalez Colcerasa" userId="" providerId="" clId="Web-{396525B4-ACC9-4F97-8F19-95566AF67E0C}" dt="2022-03-09T13:09:36.116" v="69"/>
          <ac:spMkLst>
            <pc:docMk/>
            <pc:sldMk cId="2542822008" sldId="331"/>
            <ac:spMk id="42" creationId="{7778FE77-F20F-4A84-83F6-EDAA686AD4F6}"/>
          </ac:spMkLst>
        </pc:spChg>
        <pc:spChg chg="add">
          <ac:chgData name="Rocio Gonzalez Colcerasa" userId="" providerId="" clId="Web-{396525B4-ACC9-4F97-8F19-95566AF67E0C}" dt="2022-03-09T13:09:36.116" v="69"/>
          <ac:spMkLst>
            <pc:docMk/>
            <pc:sldMk cId="2542822008" sldId="331"/>
            <ac:spMk id="43" creationId="{72A30BB7-6EE5-4BA8-B1D9-15AFD664565D}"/>
          </ac:spMkLst>
        </pc:spChg>
        <pc:spChg chg="add">
          <ac:chgData name="Rocio Gonzalez Colcerasa" userId="" providerId="" clId="Web-{396525B4-ACC9-4F97-8F19-95566AF67E0C}" dt="2022-03-09T13:09:36.116" v="69"/>
          <ac:spMkLst>
            <pc:docMk/>
            <pc:sldMk cId="2542822008" sldId="331"/>
            <ac:spMk id="44" creationId="{E2BE33FF-DC33-4997-A89D-06D2DB126114}"/>
          </ac:spMkLst>
        </pc:spChg>
        <pc:spChg chg="add">
          <ac:chgData name="Rocio Gonzalez Colcerasa" userId="" providerId="" clId="Web-{396525B4-ACC9-4F97-8F19-95566AF67E0C}" dt="2022-03-09T13:09:36.116" v="69"/>
          <ac:spMkLst>
            <pc:docMk/>
            <pc:sldMk cId="2542822008" sldId="331"/>
            <ac:spMk id="45" creationId="{2CE083DB-07B1-4162-974D-8D53F293AD33}"/>
          </ac:spMkLst>
        </pc:spChg>
        <pc:spChg chg="add">
          <ac:chgData name="Rocio Gonzalez Colcerasa" userId="" providerId="" clId="Web-{396525B4-ACC9-4F97-8F19-95566AF67E0C}" dt="2022-03-09T13:09:36.116" v="69"/>
          <ac:spMkLst>
            <pc:docMk/>
            <pc:sldMk cId="2542822008" sldId="331"/>
            <ac:spMk id="46" creationId="{BF63A3C9-FB63-4F91-B115-C1D94244CE52}"/>
          </ac:spMkLst>
        </pc:spChg>
        <pc:spChg chg="add">
          <ac:chgData name="Rocio Gonzalez Colcerasa" userId="" providerId="" clId="Web-{396525B4-ACC9-4F97-8F19-95566AF67E0C}" dt="2022-03-09T13:09:36.116" v="69"/>
          <ac:spMkLst>
            <pc:docMk/>
            <pc:sldMk cId="2542822008" sldId="331"/>
            <ac:spMk id="47" creationId="{8B506149-5CC1-4F1A-84CD-1565DB05C451}"/>
          </ac:spMkLst>
        </pc:spChg>
        <pc:spChg chg="add">
          <ac:chgData name="Rocio Gonzalez Colcerasa" userId="" providerId="" clId="Web-{396525B4-ACC9-4F97-8F19-95566AF67E0C}" dt="2022-03-09T13:09:36.116" v="69"/>
          <ac:spMkLst>
            <pc:docMk/>
            <pc:sldMk cId="2542822008" sldId="331"/>
            <ac:spMk id="48" creationId="{ACB08699-5563-4060-9337-7663BEEF85F9}"/>
          </ac:spMkLst>
        </pc:spChg>
        <pc:spChg chg="add">
          <ac:chgData name="Rocio Gonzalez Colcerasa" userId="" providerId="" clId="Web-{396525B4-ACC9-4F97-8F19-95566AF67E0C}" dt="2022-03-09T13:09:36.116" v="69"/>
          <ac:spMkLst>
            <pc:docMk/>
            <pc:sldMk cId="2542822008" sldId="331"/>
            <ac:spMk id="49" creationId="{3B8A86F5-DB20-4A8B-A256-F2BFE271CEF9}"/>
          </ac:spMkLst>
        </pc:spChg>
        <pc:spChg chg="add">
          <ac:chgData name="Rocio Gonzalez Colcerasa" userId="" providerId="" clId="Web-{396525B4-ACC9-4F97-8F19-95566AF67E0C}" dt="2022-03-09T13:09:36.116" v="69"/>
          <ac:spMkLst>
            <pc:docMk/>
            <pc:sldMk cId="2542822008" sldId="331"/>
            <ac:spMk id="50" creationId="{D871B7DA-5FB9-4AD6-BDBF-DFF4C407D0DC}"/>
          </ac:spMkLst>
        </pc:spChg>
        <pc:spChg chg="add">
          <ac:chgData name="Rocio Gonzalez Colcerasa" userId="" providerId="" clId="Web-{396525B4-ACC9-4F97-8F19-95566AF67E0C}" dt="2022-03-09T13:09:36.116" v="69"/>
          <ac:spMkLst>
            <pc:docMk/>
            <pc:sldMk cId="2542822008" sldId="331"/>
            <ac:spMk id="51" creationId="{591C0A36-EE0C-4191-9828-4F514B45BF16}"/>
          </ac:spMkLst>
        </pc:spChg>
        <pc:spChg chg="add">
          <ac:chgData name="Rocio Gonzalez Colcerasa" userId="" providerId="" clId="Web-{396525B4-ACC9-4F97-8F19-95566AF67E0C}" dt="2022-03-09T13:09:36.116" v="69"/>
          <ac:spMkLst>
            <pc:docMk/>
            <pc:sldMk cId="2542822008" sldId="331"/>
            <ac:spMk id="52" creationId="{AED548FD-63F0-44B8-B243-8AACEDC37DF4}"/>
          </ac:spMkLst>
        </pc:spChg>
        <pc:spChg chg="add">
          <ac:chgData name="Rocio Gonzalez Colcerasa" userId="" providerId="" clId="Web-{396525B4-ACC9-4F97-8F19-95566AF67E0C}" dt="2022-03-09T13:09:36.116" v="69"/>
          <ac:spMkLst>
            <pc:docMk/>
            <pc:sldMk cId="2542822008" sldId="331"/>
            <ac:spMk id="53" creationId="{8ADF8AA4-B84A-4F4B-9DB3-91B24FF457E6}"/>
          </ac:spMkLst>
        </pc:spChg>
        <pc:spChg chg="add">
          <ac:chgData name="Rocio Gonzalez Colcerasa" userId="" providerId="" clId="Web-{396525B4-ACC9-4F97-8F19-95566AF67E0C}" dt="2022-03-09T13:09:36.116" v="69"/>
          <ac:spMkLst>
            <pc:docMk/>
            <pc:sldMk cId="2542822008" sldId="331"/>
            <ac:spMk id="54" creationId="{2FA01223-9D25-4B0E-A96C-AD40D8C1376D}"/>
          </ac:spMkLst>
        </pc:spChg>
        <pc:spChg chg="add">
          <ac:chgData name="Rocio Gonzalez Colcerasa" userId="" providerId="" clId="Web-{396525B4-ACC9-4F97-8F19-95566AF67E0C}" dt="2022-03-09T13:09:36.116" v="69"/>
          <ac:spMkLst>
            <pc:docMk/>
            <pc:sldMk cId="2542822008" sldId="331"/>
            <ac:spMk id="55" creationId="{11CDA5A5-6DF8-4894-8752-D584F52B5441}"/>
          </ac:spMkLst>
        </pc:spChg>
        <pc:spChg chg="add">
          <ac:chgData name="Rocio Gonzalez Colcerasa" userId="" providerId="" clId="Web-{396525B4-ACC9-4F97-8F19-95566AF67E0C}" dt="2022-03-09T13:09:36.116" v="69"/>
          <ac:spMkLst>
            <pc:docMk/>
            <pc:sldMk cId="2542822008" sldId="331"/>
            <ac:spMk id="56" creationId="{0F4E15AB-7CCD-44D8-AD8B-9A1B7C00AABF}"/>
          </ac:spMkLst>
        </pc:spChg>
        <pc:spChg chg="add">
          <ac:chgData name="Rocio Gonzalez Colcerasa" userId="" providerId="" clId="Web-{396525B4-ACC9-4F97-8F19-95566AF67E0C}" dt="2022-03-09T13:09:36.116" v="69"/>
          <ac:spMkLst>
            <pc:docMk/>
            <pc:sldMk cId="2542822008" sldId="331"/>
            <ac:spMk id="57" creationId="{CDB6E493-B31D-41D1-A524-28B3415E0743}"/>
          </ac:spMkLst>
        </pc:spChg>
        <pc:spChg chg="add">
          <ac:chgData name="Rocio Gonzalez Colcerasa" userId="" providerId="" clId="Web-{396525B4-ACC9-4F97-8F19-95566AF67E0C}" dt="2022-03-09T13:09:43.694" v="70"/>
          <ac:spMkLst>
            <pc:docMk/>
            <pc:sldMk cId="2542822008" sldId="331"/>
            <ac:spMk id="59" creationId="{C76B41DE-CD98-48CC-9332-550EEDFECA69}"/>
          </ac:spMkLst>
        </pc:spChg>
        <pc:spChg chg="add">
          <ac:chgData name="Rocio Gonzalez Colcerasa" userId="" providerId="" clId="Web-{396525B4-ACC9-4F97-8F19-95566AF67E0C}" dt="2022-03-09T13:09:43.694" v="70"/>
          <ac:spMkLst>
            <pc:docMk/>
            <pc:sldMk cId="2542822008" sldId="331"/>
            <ac:spMk id="60" creationId="{9979E963-3A51-4F47-A182-BCDDD60C4ED1}"/>
          </ac:spMkLst>
        </pc:spChg>
        <pc:spChg chg="add">
          <ac:chgData name="Rocio Gonzalez Colcerasa" userId="" providerId="" clId="Web-{396525B4-ACC9-4F97-8F19-95566AF67E0C}" dt="2022-03-09T13:09:43.694" v="70"/>
          <ac:spMkLst>
            <pc:docMk/>
            <pc:sldMk cId="2542822008" sldId="331"/>
            <ac:spMk id="61" creationId="{2A943EA9-74D2-4A14-AB43-EF91F7CE2B10}"/>
          </ac:spMkLst>
        </pc:spChg>
        <pc:spChg chg="add">
          <ac:chgData name="Rocio Gonzalez Colcerasa" userId="" providerId="" clId="Web-{396525B4-ACC9-4F97-8F19-95566AF67E0C}" dt="2022-03-09T13:09:43.694" v="70"/>
          <ac:spMkLst>
            <pc:docMk/>
            <pc:sldMk cId="2542822008" sldId="331"/>
            <ac:spMk id="62" creationId="{12D278D5-2ED3-426B-B7A2-DB1FE93EA8F1}"/>
          </ac:spMkLst>
        </pc:spChg>
        <pc:spChg chg="add">
          <ac:chgData name="Rocio Gonzalez Colcerasa" userId="" providerId="" clId="Web-{396525B4-ACC9-4F97-8F19-95566AF67E0C}" dt="2022-03-09T13:09:43.694" v="70"/>
          <ac:spMkLst>
            <pc:docMk/>
            <pc:sldMk cId="2542822008" sldId="331"/>
            <ac:spMk id="63" creationId="{2B0E69AB-FE03-4474-87DF-7E81D95A9AAF}"/>
          </ac:spMkLst>
        </pc:spChg>
        <pc:spChg chg="add">
          <ac:chgData name="Rocio Gonzalez Colcerasa" userId="" providerId="" clId="Web-{396525B4-ACC9-4F97-8F19-95566AF67E0C}" dt="2022-03-09T13:09:43.694" v="70"/>
          <ac:spMkLst>
            <pc:docMk/>
            <pc:sldMk cId="2542822008" sldId="331"/>
            <ac:spMk id="64" creationId="{9A308FE7-CF67-428E-B384-D9FBCF76AFE7}"/>
          </ac:spMkLst>
        </pc:spChg>
        <pc:spChg chg="add">
          <ac:chgData name="Rocio Gonzalez Colcerasa" userId="" providerId="" clId="Web-{396525B4-ACC9-4F97-8F19-95566AF67E0C}" dt="2022-03-09T13:09:43.694" v="70"/>
          <ac:spMkLst>
            <pc:docMk/>
            <pc:sldMk cId="2542822008" sldId="331"/>
            <ac:spMk id="65" creationId="{BC506393-ACE3-4DD8-BE53-3A23BE99EEC8}"/>
          </ac:spMkLst>
        </pc:spChg>
        <pc:spChg chg="add">
          <ac:chgData name="Rocio Gonzalez Colcerasa" userId="" providerId="" clId="Web-{396525B4-ACC9-4F97-8F19-95566AF67E0C}" dt="2022-03-09T13:09:43.694" v="70"/>
          <ac:spMkLst>
            <pc:docMk/>
            <pc:sldMk cId="2542822008" sldId="331"/>
            <ac:spMk id="66" creationId="{BD99EDA8-BB5C-48AA-8246-0064A55EB873}"/>
          </ac:spMkLst>
        </pc:spChg>
        <pc:spChg chg="add">
          <ac:chgData name="Rocio Gonzalez Colcerasa" userId="" providerId="" clId="Web-{396525B4-ACC9-4F97-8F19-95566AF67E0C}" dt="2022-03-09T13:09:43.694" v="70"/>
          <ac:spMkLst>
            <pc:docMk/>
            <pc:sldMk cId="2542822008" sldId="331"/>
            <ac:spMk id="67" creationId="{A5D76EB4-AB51-4C4F-908D-553028FE0AC4}"/>
          </ac:spMkLst>
        </pc:spChg>
        <pc:spChg chg="add">
          <ac:chgData name="Rocio Gonzalez Colcerasa" userId="" providerId="" clId="Web-{396525B4-ACC9-4F97-8F19-95566AF67E0C}" dt="2022-03-09T13:09:43.694" v="70"/>
          <ac:spMkLst>
            <pc:docMk/>
            <pc:sldMk cId="2542822008" sldId="331"/>
            <ac:spMk id="68" creationId="{1B7516D6-B769-4541-B53C-AB4E3DFDFF67}"/>
          </ac:spMkLst>
        </pc:spChg>
        <pc:spChg chg="add">
          <ac:chgData name="Rocio Gonzalez Colcerasa" userId="" providerId="" clId="Web-{396525B4-ACC9-4F97-8F19-95566AF67E0C}" dt="2022-03-09T13:09:43.694" v="70"/>
          <ac:spMkLst>
            <pc:docMk/>
            <pc:sldMk cId="2542822008" sldId="331"/>
            <ac:spMk id="69" creationId="{5F9C1331-6CF4-43A8-8ED3-07B53B0D9D94}"/>
          </ac:spMkLst>
        </pc:spChg>
        <pc:spChg chg="add">
          <ac:chgData name="Rocio Gonzalez Colcerasa" userId="" providerId="" clId="Web-{396525B4-ACC9-4F97-8F19-95566AF67E0C}" dt="2022-03-09T13:09:43.694" v="70"/>
          <ac:spMkLst>
            <pc:docMk/>
            <pc:sldMk cId="2542822008" sldId="331"/>
            <ac:spMk id="70" creationId="{6E7A0CCD-8595-443C-BFCE-0ED137D75DD3}"/>
          </ac:spMkLst>
        </pc:spChg>
        <pc:spChg chg="add">
          <ac:chgData name="Rocio Gonzalez Colcerasa" userId="" providerId="" clId="Web-{396525B4-ACC9-4F97-8F19-95566AF67E0C}" dt="2022-03-09T13:09:43.694" v="70"/>
          <ac:spMkLst>
            <pc:docMk/>
            <pc:sldMk cId="2542822008" sldId="331"/>
            <ac:spMk id="71" creationId="{5C192B08-6CD2-4FAC-8FE9-CCD52BF780B2}"/>
          </ac:spMkLst>
        </pc:spChg>
        <pc:spChg chg="add">
          <ac:chgData name="Rocio Gonzalez Colcerasa" userId="" providerId="" clId="Web-{396525B4-ACC9-4F97-8F19-95566AF67E0C}" dt="2022-03-09T13:09:43.694" v="70"/>
          <ac:spMkLst>
            <pc:docMk/>
            <pc:sldMk cId="2542822008" sldId="331"/>
            <ac:spMk id="72" creationId="{C5F92BEA-213F-42A0-AC17-BC862103219A}"/>
          </ac:spMkLst>
        </pc:spChg>
        <pc:spChg chg="add">
          <ac:chgData name="Rocio Gonzalez Colcerasa" userId="" providerId="" clId="Web-{396525B4-ACC9-4F97-8F19-95566AF67E0C}" dt="2022-03-09T13:09:43.694" v="70"/>
          <ac:spMkLst>
            <pc:docMk/>
            <pc:sldMk cId="2542822008" sldId="331"/>
            <ac:spMk id="73" creationId="{652C1E86-454B-4D89-BE89-0E50AEDDAE9B}"/>
          </ac:spMkLst>
        </pc:spChg>
        <pc:spChg chg="add">
          <ac:chgData name="Rocio Gonzalez Colcerasa" userId="" providerId="" clId="Web-{396525B4-ACC9-4F97-8F19-95566AF67E0C}" dt="2022-03-09T13:09:43.694" v="70"/>
          <ac:spMkLst>
            <pc:docMk/>
            <pc:sldMk cId="2542822008" sldId="331"/>
            <ac:spMk id="74" creationId="{F9039591-F52F-4B3F-833E-CCF0BF3BCBDE}"/>
          </ac:spMkLst>
        </pc:spChg>
        <pc:spChg chg="add">
          <ac:chgData name="Rocio Gonzalez Colcerasa" userId="" providerId="" clId="Web-{396525B4-ACC9-4F97-8F19-95566AF67E0C}" dt="2022-03-09T13:09:43.694" v="70"/>
          <ac:spMkLst>
            <pc:docMk/>
            <pc:sldMk cId="2542822008" sldId="331"/>
            <ac:spMk id="75" creationId="{89E34D24-CC25-4F02-BF50-FA39E26FFE19}"/>
          </ac:spMkLst>
        </pc:spChg>
        <pc:spChg chg="add">
          <ac:chgData name="Rocio Gonzalez Colcerasa" userId="" providerId="" clId="Web-{396525B4-ACC9-4F97-8F19-95566AF67E0C}" dt="2022-03-09T13:09:43.694" v="70"/>
          <ac:spMkLst>
            <pc:docMk/>
            <pc:sldMk cId="2542822008" sldId="331"/>
            <ac:spMk id="76" creationId="{897AA842-BA61-4B8D-B006-97F82643DBDF}"/>
          </ac:spMkLst>
        </pc:spChg>
        <pc:spChg chg="add">
          <ac:chgData name="Rocio Gonzalez Colcerasa" userId="" providerId="" clId="Web-{396525B4-ACC9-4F97-8F19-95566AF67E0C}" dt="2022-03-09T13:09:43.694" v="70"/>
          <ac:spMkLst>
            <pc:docMk/>
            <pc:sldMk cId="2542822008" sldId="331"/>
            <ac:spMk id="77" creationId="{AC94EF36-56E5-489A-A8A2-DD52F9909FD3}"/>
          </ac:spMkLst>
        </pc:spChg>
        <pc:spChg chg="add">
          <ac:chgData name="Rocio Gonzalez Colcerasa" userId="" providerId="" clId="Web-{396525B4-ACC9-4F97-8F19-95566AF67E0C}" dt="2022-03-09T13:09:43.694" v="70"/>
          <ac:spMkLst>
            <pc:docMk/>
            <pc:sldMk cId="2542822008" sldId="331"/>
            <ac:spMk id="78" creationId="{DB46ECD9-4DC2-416C-8913-468150FC0957}"/>
          </ac:spMkLst>
        </pc:spChg>
        <pc:spChg chg="add">
          <ac:chgData name="Rocio Gonzalez Colcerasa" userId="" providerId="" clId="Web-{396525B4-ACC9-4F97-8F19-95566AF67E0C}" dt="2022-03-09T13:09:43.694" v="70"/>
          <ac:spMkLst>
            <pc:docMk/>
            <pc:sldMk cId="2542822008" sldId="331"/>
            <ac:spMk id="79" creationId="{B8399FFF-2AF6-4250-B509-FD0172EA9177}"/>
          </ac:spMkLst>
        </pc:spChg>
        <pc:spChg chg="add">
          <ac:chgData name="Rocio Gonzalez Colcerasa" userId="" providerId="" clId="Web-{396525B4-ACC9-4F97-8F19-95566AF67E0C}" dt="2022-03-09T13:09:43.694" v="70"/>
          <ac:spMkLst>
            <pc:docMk/>
            <pc:sldMk cId="2542822008" sldId="331"/>
            <ac:spMk id="80" creationId="{F084F54F-41F2-41E1-8CE1-3BE6C3DDBA88}"/>
          </ac:spMkLst>
        </pc:spChg>
        <pc:spChg chg="add">
          <ac:chgData name="Rocio Gonzalez Colcerasa" userId="" providerId="" clId="Web-{396525B4-ACC9-4F97-8F19-95566AF67E0C}" dt="2022-03-09T13:09:43.694" v="70"/>
          <ac:spMkLst>
            <pc:docMk/>
            <pc:sldMk cId="2542822008" sldId="331"/>
            <ac:spMk id="81" creationId="{D502E9BD-F318-4C3D-841E-9F55F630170A}"/>
          </ac:spMkLst>
        </pc:spChg>
        <pc:spChg chg="add">
          <ac:chgData name="Rocio Gonzalez Colcerasa" userId="" providerId="" clId="Web-{396525B4-ACC9-4F97-8F19-95566AF67E0C}" dt="2022-03-09T13:09:43.694" v="70"/>
          <ac:spMkLst>
            <pc:docMk/>
            <pc:sldMk cId="2542822008" sldId="331"/>
            <ac:spMk id="82" creationId="{FAA611A3-1168-4C08-A8DE-97528C35DD98}"/>
          </ac:spMkLst>
        </pc:spChg>
        <pc:spChg chg="add">
          <ac:chgData name="Rocio Gonzalez Colcerasa" userId="" providerId="" clId="Web-{396525B4-ACC9-4F97-8F19-95566AF67E0C}" dt="2022-03-09T13:09:43.694" v="70"/>
          <ac:spMkLst>
            <pc:docMk/>
            <pc:sldMk cId="2542822008" sldId="331"/>
            <ac:spMk id="83" creationId="{2B363263-961B-42B7-9EF1-BBDEEF5CA9BF}"/>
          </ac:spMkLst>
        </pc:spChg>
        <pc:spChg chg="add">
          <ac:chgData name="Rocio Gonzalez Colcerasa" userId="" providerId="" clId="Web-{396525B4-ACC9-4F97-8F19-95566AF67E0C}" dt="2022-03-09T13:09:43.694" v="70"/>
          <ac:spMkLst>
            <pc:docMk/>
            <pc:sldMk cId="2542822008" sldId="331"/>
            <ac:spMk id="84" creationId="{7778FE77-F20F-4A84-83F6-EDAA686AD4F6}"/>
          </ac:spMkLst>
        </pc:spChg>
        <pc:spChg chg="add">
          <ac:chgData name="Rocio Gonzalez Colcerasa" userId="" providerId="" clId="Web-{396525B4-ACC9-4F97-8F19-95566AF67E0C}" dt="2022-03-09T13:09:43.694" v="70"/>
          <ac:spMkLst>
            <pc:docMk/>
            <pc:sldMk cId="2542822008" sldId="331"/>
            <ac:spMk id="85" creationId="{72A30BB7-6EE5-4BA8-B1D9-15AFD664565D}"/>
          </ac:spMkLst>
        </pc:spChg>
        <pc:spChg chg="add">
          <ac:chgData name="Rocio Gonzalez Colcerasa" userId="" providerId="" clId="Web-{396525B4-ACC9-4F97-8F19-95566AF67E0C}" dt="2022-03-09T13:09:43.694" v="70"/>
          <ac:spMkLst>
            <pc:docMk/>
            <pc:sldMk cId="2542822008" sldId="331"/>
            <ac:spMk id="86" creationId="{E2BE33FF-DC33-4997-A89D-06D2DB126114}"/>
          </ac:spMkLst>
        </pc:spChg>
        <pc:spChg chg="add">
          <ac:chgData name="Rocio Gonzalez Colcerasa" userId="" providerId="" clId="Web-{396525B4-ACC9-4F97-8F19-95566AF67E0C}" dt="2022-03-09T13:09:43.694" v="70"/>
          <ac:spMkLst>
            <pc:docMk/>
            <pc:sldMk cId="2542822008" sldId="331"/>
            <ac:spMk id="87" creationId="{2CE083DB-07B1-4162-974D-8D53F293AD33}"/>
          </ac:spMkLst>
        </pc:spChg>
        <pc:spChg chg="add">
          <ac:chgData name="Rocio Gonzalez Colcerasa" userId="" providerId="" clId="Web-{396525B4-ACC9-4F97-8F19-95566AF67E0C}" dt="2022-03-09T13:09:43.694" v="70"/>
          <ac:spMkLst>
            <pc:docMk/>
            <pc:sldMk cId="2542822008" sldId="331"/>
            <ac:spMk id="88" creationId="{BF63A3C9-FB63-4F91-B115-C1D94244CE52}"/>
          </ac:spMkLst>
        </pc:spChg>
        <pc:spChg chg="add">
          <ac:chgData name="Rocio Gonzalez Colcerasa" userId="" providerId="" clId="Web-{396525B4-ACC9-4F97-8F19-95566AF67E0C}" dt="2022-03-09T13:09:43.694" v="70"/>
          <ac:spMkLst>
            <pc:docMk/>
            <pc:sldMk cId="2542822008" sldId="331"/>
            <ac:spMk id="89" creationId="{8B506149-5CC1-4F1A-84CD-1565DB05C451}"/>
          </ac:spMkLst>
        </pc:spChg>
        <pc:spChg chg="add">
          <ac:chgData name="Rocio Gonzalez Colcerasa" userId="" providerId="" clId="Web-{396525B4-ACC9-4F97-8F19-95566AF67E0C}" dt="2022-03-09T13:09:43.694" v="70"/>
          <ac:spMkLst>
            <pc:docMk/>
            <pc:sldMk cId="2542822008" sldId="331"/>
            <ac:spMk id="90" creationId="{ACB08699-5563-4060-9337-7663BEEF85F9}"/>
          </ac:spMkLst>
        </pc:spChg>
        <pc:spChg chg="add">
          <ac:chgData name="Rocio Gonzalez Colcerasa" userId="" providerId="" clId="Web-{396525B4-ACC9-4F97-8F19-95566AF67E0C}" dt="2022-03-09T13:09:43.694" v="70"/>
          <ac:spMkLst>
            <pc:docMk/>
            <pc:sldMk cId="2542822008" sldId="331"/>
            <ac:spMk id="91" creationId="{3B8A86F5-DB20-4A8B-A256-F2BFE271CEF9}"/>
          </ac:spMkLst>
        </pc:spChg>
        <pc:spChg chg="add">
          <ac:chgData name="Rocio Gonzalez Colcerasa" userId="" providerId="" clId="Web-{396525B4-ACC9-4F97-8F19-95566AF67E0C}" dt="2022-03-09T13:09:43.694" v="70"/>
          <ac:spMkLst>
            <pc:docMk/>
            <pc:sldMk cId="2542822008" sldId="331"/>
            <ac:spMk id="92" creationId="{D871B7DA-5FB9-4AD6-BDBF-DFF4C407D0DC}"/>
          </ac:spMkLst>
        </pc:spChg>
        <pc:spChg chg="add">
          <ac:chgData name="Rocio Gonzalez Colcerasa" userId="" providerId="" clId="Web-{396525B4-ACC9-4F97-8F19-95566AF67E0C}" dt="2022-03-09T13:09:43.694" v="70"/>
          <ac:spMkLst>
            <pc:docMk/>
            <pc:sldMk cId="2542822008" sldId="331"/>
            <ac:spMk id="93" creationId="{591C0A36-EE0C-4191-9828-4F514B45BF16}"/>
          </ac:spMkLst>
        </pc:spChg>
        <pc:spChg chg="add">
          <ac:chgData name="Rocio Gonzalez Colcerasa" userId="" providerId="" clId="Web-{396525B4-ACC9-4F97-8F19-95566AF67E0C}" dt="2022-03-09T13:09:43.694" v="70"/>
          <ac:spMkLst>
            <pc:docMk/>
            <pc:sldMk cId="2542822008" sldId="331"/>
            <ac:spMk id="94" creationId="{AED548FD-63F0-44B8-B243-8AACEDC37DF4}"/>
          </ac:spMkLst>
        </pc:spChg>
        <pc:spChg chg="add">
          <ac:chgData name="Rocio Gonzalez Colcerasa" userId="" providerId="" clId="Web-{396525B4-ACC9-4F97-8F19-95566AF67E0C}" dt="2022-03-09T13:09:43.694" v="70"/>
          <ac:spMkLst>
            <pc:docMk/>
            <pc:sldMk cId="2542822008" sldId="331"/>
            <ac:spMk id="95" creationId="{8ADF8AA4-B84A-4F4B-9DB3-91B24FF457E6}"/>
          </ac:spMkLst>
        </pc:spChg>
        <pc:spChg chg="add">
          <ac:chgData name="Rocio Gonzalez Colcerasa" userId="" providerId="" clId="Web-{396525B4-ACC9-4F97-8F19-95566AF67E0C}" dt="2022-03-09T13:09:43.694" v="70"/>
          <ac:spMkLst>
            <pc:docMk/>
            <pc:sldMk cId="2542822008" sldId="331"/>
            <ac:spMk id="96" creationId="{2FA01223-9D25-4B0E-A96C-AD40D8C1376D}"/>
          </ac:spMkLst>
        </pc:spChg>
        <pc:spChg chg="add">
          <ac:chgData name="Rocio Gonzalez Colcerasa" userId="" providerId="" clId="Web-{396525B4-ACC9-4F97-8F19-95566AF67E0C}" dt="2022-03-09T13:09:43.694" v="70"/>
          <ac:spMkLst>
            <pc:docMk/>
            <pc:sldMk cId="2542822008" sldId="331"/>
            <ac:spMk id="97" creationId="{11CDA5A5-6DF8-4894-8752-D584F52B5441}"/>
          </ac:spMkLst>
        </pc:spChg>
        <pc:spChg chg="add">
          <ac:chgData name="Rocio Gonzalez Colcerasa" userId="" providerId="" clId="Web-{396525B4-ACC9-4F97-8F19-95566AF67E0C}" dt="2022-03-09T13:09:43.694" v="70"/>
          <ac:spMkLst>
            <pc:docMk/>
            <pc:sldMk cId="2542822008" sldId="331"/>
            <ac:spMk id="98" creationId="{0F4E15AB-7CCD-44D8-AD8B-9A1B7C00AABF}"/>
          </ac:spMkLst>
        </pc:spChg>
        <pc:spChg chg="add">
          <ac:chgData name="Rocio Gonzalez Colcerasa" userId="" providerId="" clId="Web-{396525B4-ACC9-4F97-8F19-95566AF67E0C}" dt="2022-03-09T13:09:43.694" v="70"/>
          <ac:spMkLst>
            <pc:docMk/>
            <pc:sldMk cId="2542822008" sldId="331"/>
            <ac:spMk id="99" creationId="{CDB6E493-B31D-41D1-A524-28B3415E0743}"/>
          </ac:spMkLst>
        </pc:spChg>
        <pc:grpChg chg="del">
          <ac:chgData name="Rocio Gonzalez Colcerasa" userId="" providerId="" clId="Web-{396525B4-ACC9-4F97-8F19-95566AF67E0C}" dt="2022-03-09T13:03:24.908" v="24"/>
          <ac:grpSpMkLst>
            <pc:docMk/>
            <pc:sldMk cId="2542822008" sldId="331"/>
            <ac:grpSpMk id="9" creationId="{865E2788-A0A7-454F-866D-35656C07B42A}"/>
          </ac:grpSpMkLst>
        </pc:grpChg>
        <pc:grpChg chg="add mod">
          <ac:chgData name="Rocio Gonzalez Colcerasa" userId="" providerId="" clId="Web-{396525B4-ACC9-4F97-8F19-95566AF67E0C}" dt="2022-03-09T13:05:50.113" v="52" actId="1076"/>
          <ac:grpSpMkLst>
            <pc:docMk/>
            <pc:sldMk cId="2542822008" sldId="331"/>
            <ac:grpSpMk id="12" creationId="{2F22A522-4D1E-451C-8AB7-E6ECB22EE33F}"/>
          </ac:grpSpMkLst>
        </pc:grpChg>
        <pc:grpChg chg="add del mod">
          <ac:chgData name="Rocio Gonzalez Colcerasa" userId="" providerId="" clId="Web-{396525B4-ACC9-4F97-8F19-95566AF67E0C}" dt="2022-03-09T13:10:13.335" v="76"/>
          <ac:grpSpMkLst>
            <pc:docMk/>
            <pc:sldMk cId="2542822008" sldId="331"/>
            <ac:grpSpMk id="16" creationId="{20B43764-1957-4637-B202-F1FA3AA1ECC0}"/>
          </ac:grpSpMkLst>
        </pc:grpChg>
        <pc:grpChg chg="add mod">
          <ac:chgData name="Rocio Gonzalez Colcerasa" userId="" providerId="" clId="Web-{396525B4-ACC9-4F97-8F19-95566AF67E0C}" dt="2022-03-09T13:10:00.163" v="75" actId="1076"/>
          <ac:grpSpMkLst>
            <pc:docMk/>
            <pc:sldMk cId="2542822008" sldId="331"/>
            <ac:grpSpMk id="58" creationId="{20B43764-1957-4637-B202-F1FA3AA1ECC0}"/>
          </ac:grpSpMkLst>
        </pc:grpChg>
      </pc:sldChg>
      <pc:sldChg chg="modSp addCm">
        <pc:chgData name="Rocio Gonzalez Colcerasa" userId="" providerId="" clId="Web-{396525B4-ACC9-4F97-8F19-95566AF67E0C}" dt="2022-03-09T13:10:56.742" v="80" actId="14100"/>
        <pc:sldMkLst>
          <pc:docMk/>
          <pc:sldMk cId="2140239415" sldId="332"/>
        </pc:sldMkLst>
        <pc:spChg chg="mod">
          <ac:chgData name="Rocio Gonzalez Colcerasa" userId="" providerId="" clId="Web-{396525B4-ACC9-4F97-8F19-95566AF67E0C}" dt="2022-03-09T13:10:56.742" v="80" actId="14100"/>
          <ac:spMkLst>
            <pc:docMk/>
            <pc:sldMk cId="2140239415" sldId="332"/>
            <ac:spMk id="3" creationId="{9053AC42-D4F6-43D8-A43F-4C4F9219B91F}"/>
          </ac:spMkLst>
        </pc:spChg>
        <pc:spChg chg="mod">
          <ac:chgData name="Rocio Gonzalez Colcerasa" userId="" providerId="" clId="Web-{396525B4-ACC9-4F97-8F19-95566AF67E0C}" dt="2022-03-09T13:10:51.757" v="78" actId="1076"/>
          <ac:spMkLst>
            <pc:docMk/>
            <pc:sldMk cId="2140239415" sldId="332"/>
            <ac:spMk id="12" creationId="{49EE6408-24D6-4D54-B53B-03CC3E2E1449}"/>
          </ac:spMkLst>
        </pc:spChg>
      </pc:sldChg>
    </pc:docChg>
  </pc:docChgLst>
  <pc:docChgLst>
    <pc:chgData name="jrodriguezds@ibm.com" clId="Web-{9E65F2B9-85D5-4D34-BAF4-54A88A87ABEA}"/>
    <pc:docChg chg="modSld sldOrd">
      <pc:chgData name="jrodriguezds@ibm.com" userId="" providerId="" clId="Web-{9E65F2B9-85D5-4D34-BAF4-54A88A87ABEA}" dt="2022-03-10T15:33:54.472" v="110" actId="20577"/>
      <pc:docMkLst>
        <pc:docMk/>
      </pc:docMkLst>
      <pc:sldChg chg="modSp ord">
        <pc:chgData name="jrodriguezds@ibm.com" userId="" providerId="" clId="Web-{9E65F2B9-85D5-4D34-BAF4-54A88A87ABEA}" dt="2022-03-10T15:32:59.722" v="53" actId="1076"/>
        <pc:sldMkLst>
          <pc:docMk/>
          <pc:sldMk cId="0" sldId="258"/>
        </pc:sldMkLst>
        <pc:spChg chg="mod">
          <ac:chgData name="jrodriguezds@ibm.com" userId="" providerId="" clId="Web-{9E65F2B9-85D5-4D34-BAF4-54A88A87ABEA}" dt="2022-03-10T15:32:29.065" v="38" actId="20577"/>
          <ac:spMkLst>
            <pc:docMk/>
            <pc:sldMk cId="0" sldId="258"/>
            <ac:spMk id="420" creationId="{00000000-0000-0000-0000-000000000000}"/>
          </ac:spMkLst>
        </pc:spChg>
        <pc:spChg chg="mod">
          <ac:chgData name="jrodriguezds@ibm.com" userId="" providerId="" clId="Web-{9E65F2B9-85D5-4D34-BAF4-54A88A87ABEA}" dt="2022-03-10T15:32:46.378" v="51" actId="20577"/>
          <ac:spMkLst>
            <pc:docMk/>
            <pc:sldMk cId="0" sldId="258"/>
            <ac:spMk id="421" creationId="{00000000-0000-0000-0000-000000000000}"/>
          </ac:spMkLst>
        </pc:spChg>
        <pc:spChg chg="mod">
          <ac:chgData name="jrodriguezds@ibm.com" userId="" providerId="" clId="Web-{9E65F2B9-85D5-4D34-BAF4-54A88A87ABEA}" dt="2022-03-10T15:32:16.284" v="31" actId="1076"/>
          <ac:spMkLst>
            <pc:docMk/>
            <pc:sldMk cId="0" sldId="258"/>
            <ac:spMk id="422" creationId="{00000000-0000-0000-0000-000000000000}"/>
          </ac:spMkLst>
        </pc:spChg>
        <pc:spChg chg="mod">
          <ac:chgData name="jrodriguezds@ibm.com" userId="" providerId="" clId="Web-{9E65F2B9-85D5-4D34-BAF4-54A88A87ABEA}" dt="2022-03-10T15:32:38.987" v="49" actId="20577"/>
          <ac:spMkLst>
            <pc:docMk/>
            <pc:sldMk cId="0" sldId="258"/>
            <ac:spMk id="426" creationId="{00000000-0000-0000-0000-000000000000}"/>
          </ac:spMkLst>
        </pc:spChg>
        <pc:spChg chg="mod">
          <ac:chgData name="jrodriguezds@ibm.com" userId="" providerId="" clId="Web-{9E65F2B9-85D5-4D34-BAF4-54A88A87ABEA}" dt="2022-03-10T15:32:48.159" v="52" actId="20577"/>
          <ac:spMkLst>
            <pc:docMk/>
            <pc:sldMk cId="0" sldId="258"/>
            <ac:spMk id="427" creationId="{00000000-0000-0000-0000-000000000000}"/>
          </ac:spMkLst>
        </pc:spChg>
        <pc:spChg chg="mod">
          <ac:chgData name="jrodriguezds@ibm.com" userId="" providerId="" clId="Web-{9E65F2B9-85D5-4D34-BAF4-54A88A87ABEA}" dt="2022-03-10T15:32:44.925" v="50" actId="1076"/>
          <ac:spMkLst>
            <pc:docMk/>
            <pc:sldMk cId="0" sldId="258"/>
            <ac:spMk id="428" creationId="{00000000-0000-0000-0000-000000000000}"/>
          </ac:spMkLst>
        </pc:spChg>
        <pc:spChg chg="mod">
          <ac:chgData name="jrodriguezds@ibm.com" userId="" providerId="" clId="Web-{9E65F2B9-85D5-4D34-BAF4-54A88A87ABEA}" dt="2022-03-10T15:32:59.722" v="53" actId="1076"/>
          <ac:spMkLst>
            <pc:docMk/>
            <pc:sldMk cId="0" sldId="258"/>
            <ac:spMk id="430" creationId="{00000000-0000-0000-0000-000000000000}"/>
          </ac:spMkLst>
        </pc:spChg>
      </pc:sldChg>
      <pc:sldChg chg="ord">
        <pc:chgData name="jrodriguezds@ibm.com" userId="" providerId="" clId="Web-{9E65F2B9-85D5-4D34-BAF4-54A88A87ABEA}" dt="2022-03-10T15:31:43.174" v="22"/>
        <pc:sldMkLst>
          <pc:docMk/>
          <pc:sldMk cId="1939901048" sldId="300"/>
        </pc:sldMkLst>
      </pc:sldChg>
      <pc:sldChg chg="ord">
        <pc:chgData name="jrodriguezds@ibm.com" userId="" providerId="" clId="Web-{9E65F2B9-85D5-4D34-BAF4-54A88A87ABEA}" dt="2022-03-10T15:31:43.174" v="20"/>
        <pc:sldMkLst>
          <pc:docMk/>
          <pc:sldMk cId="439608507" sldId="303"/>
        </pc:sldMkLst>
      </pc:sldChg>
      <pc:sldChg chg="ord">
        <pc:chgData name="jrodriguezds@ibm.com" userId="" providerId="" clId="Web-{9E65F2B9-85D5-4D34-BAF4-54A88A87ABEA}" dt="2022-03-10T15:31:43.174" v="19"/>
        <pc:sldMkLst>
          <pc:docMk/>
          <pc:sldMk cId="987591437" sldId="305"/>
        </pc:sldMkLst>
      </pc:sldChg>
      <pc:sldChg chg="modSp ord">
        <pc:chgData name="jrodriguezds@ibm.com" userId="" providerId="" clId="Web-{9E65F2B9-85D5-4D34-BAF4-54A88A87ABEA}" dt="2022-03-10T15:33:54.472" v="110" actId="20577"/>
        <pc:sldMkLst>
          <pc:docMk/>
          <pc:sldMk cId="1765252240" sldId="311"/>
        </pc:sldMkLst>
        <pc:spChg chg="mod">
          <ac:chgData name="jrodriguezds@ibm.com" userId="" providerId="" clId="Web-{9E65F2B9-85D5-4D34-BAF4-54A88A87ABEA}" dt="2022-03-10T15:33:19.269" v="71" actId="20577"/>
          <ac:spMkLst>
            <pc:docMk/>
            <pc:sldMk cId="1765252240" sldId="311"/>
            <ac:spMk id="2" creationId="{1D515EE0-5690-4BEC-B797-1F865A3BDB37}"/>
          </ac:spMkLst>
        </pc:spChg>
        <pc:spChg chg="mod">
          <ac:chgData name="jrodriguezds@ibm.com" userId="" providerId="" clId="Web-{9E65F2B9-85D5-4D34-BAF4-54A88A87ABEA}" dt="2022-03-10T15:33:54.472" v="110" actId="20577"/>
          <ac:spMkLst>
            <pc:docMk/>
            <pc:sldMk cId="1765252240" sldId="311"/>
            <ac:spMk id="4" creationId="{874CC747-6B05-4BC8-8359-DF47157E38F4}"/>
          </ac:spMkLst>
        </pc:spChg>
      </pc:sldChg>
      <pc:sldChg chg="ord">
        <pc:chgData name="jrodriguezds@ibm.com" userId="" providerId="" clId="Web-{9E65F2B9-85D5-4D34-BAF4-54A88A87ABEA}" dt="2022-03-10T15:31:43.174" v="21"/>
        <pc:sldMkLst>
          <pc:docMk/>
          <pc:sldMk cId="3904522622" sldId="314"/>
        </pc:sldMkLst>
      </pc:sldChg>
      <pc:sldChg chg="addSp modSp">
        <pc:chgData name="jrodriguezds@ibm.com" userId="" providerId="" clId="Web-{9E65F2B9-85D5-4D34-BAF4-54A88A87ABEA}" dt="2022-03-10T15:29:53.985" v="13" actId="20577"/>
        <pc:sldMkLst>
          <pc:docMk/>
          <pc:sldMk cId="550993762" sldId="325"/>
        </pc:sldMkLst>
        <pc:spChg chg="add mod">
          <ac:chgData name="jrodriguezds@ibm.com" userId="" providerId="" clId="Web-{9E65F2B9-85D5-4D34-BAF4-54A88A87ABEA}" dt="2022-03-10T15:29:53.985" v="13" actId="20577"/>
          <ac:spMkLst>
            <pc:docMk/>
            <pc:sldMk cId="550993762" sldId="325"/>
            <ac:spMk id="3" creationId="{A53FDC13-DFCA-406B-93CF-BE03B3DA2934}"/>
          </ac:spMkLst>
        </pc:spChg>
      </pc:sldChg>
      <pc:sldChg chg="ord">
        <pc:chgData name="jrodriguezds@ibm.com" userId="" providerId="" clId="Web-{9E65F2B9-85D5-4D34-BAF4-54A88A87ABEA}" dt="2022-03-10T15:31:43.158" v="16"/>
        <pc:sldMkLst>
          <pc:docMk/>
          <pc:sldMk cId="1875586180" sldId="334"/>
        </pc:sldMkLst>
      </pc:sldChg>
      <pc:sldChg chg="ord">
        <pc:chgData name="jrodriguezds@ibm.com" userId="" providerId="" clId="Web-{9E65F2B9-85D5-4D34-BAF4-54A88A87ABEA}" dt="2022-03-10T15:31:43.158" v="17"/>
        <pc:sldMkLst>
          <pc:docMk/>
          <pc:sldMk cId="3629181353" sldId="335"/>
        </pc:sldMkLst>
      </pc:sldChg>
      <pc:sldChg chg="ord">
        <pc:chgData name="jrodriguezds@ibm.com" userId="" providerId="" clId="Web-{9E65F2B9-85D5-4D34-BAF4-54A88A87ABEA}" dt="2022-03-10T15:31:43.158" v="18"/>
        <pc:sldMkLst>
          <pc:docMk/>
          <pc:sldMk cId="4181703347" sldId="33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3-10T04:20:04.061" idx="3">
    <p:pos x="5766" y="2727"/>
    <p:text>La matriz de correlación es una tabla que nos permite identificar la relación lineal que hay entre dos variables a través de un coeficiente que toma valores entre -1 a 1. Cuanto mas cerca de -1, la relación es negativa: mientras uno crece el otro decrece. Cuanto mas cerca de 1, la relacion es positiva: crecen o decrecen de manera simultanea. Cuanto mas cerca de 0 menos relacion hay entre las variables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3-09T11:18:46.254" idx="13">
    <p:pos x="10" y="10"/>
    <p:text>En nuestro caso, tenemos:
Accuracy=0.81: El modelo acertó en el 81% de los casos.
Recall 0 = 0.85: del 100% de las no suscripciones, el 85% se predijeron correctamente.
Recall 1=0.48: del 100% de las suscripciones, el 48% se predijeron correctamente.
Precision 0=0.92 : el 92% de las no suscripciones que se PREDIJERON son correctas.
Precision 1=0.32 : el 32% de las suscripciones que se PREDIJERON son correctas.
F1 score 0 = 0.89 :media armónica entre la precisión y recall
F1 score 1 = 0.38 :media armónica entre la precisión y recall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3-10T05:26:04.233" idx="5">
    <p:pos x="4930" y="2263"/>
    <p:text>Vemos un marcado cambio en la forma del histograma cuando vemos la duración únicamente de los exitos, lo que nos marca que la duración del último contacto fue mayor si hubo un exito. Esto era de esperarse porque justamente si hubo un éxito se realizará la operación y se deberán tomar los datos del cliente.
</p:text>
    <p:extLst>
      <p:ext uri="{C676402C-5697-4E1C-873F-D02D1690AC5C}">
        <p15:threadingInfo xmlns:p15="http://schemas.microsoft.com/office/powerpoint/2012/main" timeZoneBias="480"/>
      </p:ext>
    </p:extLst>
  </p:cm>
  <p:cm authorId="1" dt="2022-03-10T06:20:29.557" idx="14">
    <p:pos x="6866" y="-1037"/>
    <p:text>Por que duracion no es variable predictora? No podemos considerarla la causa de una suscripcion a deposito a plazo, ya que usando nuestro sentido comun, sabemos que la mayor duracion podría ser tambien la consecuencia de la aceptacion.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09T10:47:24.666" idx="4">
    <p:pos x="10" y="10"/>
    <p:text>La curva ROC representa la tasa de verdaderos positivos (TPR), también conocida como potencia, en el eje Y. La curva ROC representa la tasa de falsos positivos (FPR), también conocida como error de tipo 1, en el eje X. El área bajo una curva ROC indica si el modelo binario es un buen clasificador.
Interpretación
El área bajo los valores de la curva ROC oscila entre 0.5 y 1. Cuando el modelo binario puede separar perfectamente las clases, entonces el área debajo de la curva es 1. Cuando el modelo binario no puede separar las clases mejor que una asignación aleatoria, el área debajo de la curva es 0.5.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3-09T10:57:20.471" idx="5">
    <p:pos x="10" y="10"/>
    <p:text>Los valores a la izquierda de la línea vertical central son de clase negativa (0), a la derecha es positivo (1) 
El espesor de la línea es directamente proporcional al número de puntos de observación;
Cuanto más rojos sean los puntos, mayor será el valor de la función en ese punto.
</p:text>
    <p:extLst>
      <p:ext uri="{C676402C-5697-4E1C-873F-D02D1690AC5C}">
        <p15:threadingInfo xmlns:p15="http://schemas.microsoft.com/office/powerpoint/2012/main" timeZoneBias="480"/>
      </p:ext>
    </p:extLst>
  </p:cm>
  <p:cm authorId="1" dt="2022-03-09T10:59:13.567" idx="6">
    <p:pos x="106" y="106"/>
    <p:text>El eje horizontal muestra el efecto de cada variable en la probabilidad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3-09T10:00:43.957" idx="2">
    <p:pos x="10" y="10"/>
    <p:text>El remuestreo es el proceso de extraer muestras repetidas del conjunto de datos original. La intuición detrás de los métodos de remuestreo es que crea casos "similares" para nuestras clases de datos con el fin de hacer que los datos sean representativos de la población que deseamos investigar y, por lo tanto, alimentar al algoritmo con suficientes datos para producir resultados más precisos (cuando los datos no son suficientes).
</p:text>
    <p:extLst>
      <p:ext uri="{C676402C-5697-4E1C-873F-D02D1690AC5C}">
        <p15:threadingInfo xmlns:p15="http://schemas.microsoft.com/office/powerpoint/2012/main" timeZoneBias="480"/>
      </p:ext>
    </p:extLst>
  </p:cm>
  <p:cm authorId="3" dt="2022-03-10T07:33:21.126" idx="1">
    <p:pos x="106" y="106"/>
    <p:text>Acá explicar que probamos las tres técnicas (SMOTE, OverSampling y UnderSampling) pero que la que mas nos sirvió fue OverSampling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2-03-09T04:22:07.017" idx="1">
    <p:pos x="5202" y="427"/>
    <p:text>Transforma las variables categóricas que cuentan con múltiples categorías en nuevas variables que correspondan a las categorías mencionadas donde toma valores binarios: el valor 1 si el cliente pertenece a la misma o cero si no pertenece.​
​
De esta forma traducimos una variable categórica en una numérica.
</p:text>
    <p:extLst>
      <p:ext uri="{C676402C-5697-4E1C-873F-D02D1690AC5C}">
        <p15:threadingInfo xmlns:p15="http://schemas.microsoft.com/office/powerpoint/2012/main" timeZoneBias="480"/>
      </p:ext>
    </p:extLst>
  </p:cm>
  <p:cm authorId="3" dt="2022-03-10T07:34:02.657" idx="2">
    <p:pos x="10" y="10"/>
    <p:text>También que con las variable binarias hicimos ordinal encoder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2-03-10T04:23:12.034" idx="4">
    <p:pos x="10" y="10"/>
    <p:text>Herramienta que permite visualizar el desempeño del algoritmo utilizado 
</p:text>
    <p:extLst>
      <p:ext uri="{C676402C-5697-4E1C-873F-D02D1690AC5C}">
        <p15:threadingInfo xmlns:p15="http://schemas.microsoft.com/office/powerpoint/2012/main" timeZoneBias="480"/>
      </p:ext>
    </p:extLst>
  </p:cm>
  <p:cm authorId="3" dt="2022-03-10T07:34:29.142" idx="3">
    <p:pos x="106" y="106"/>
    <p:text>Para evidenciar como nos benefició el resampleo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3-09T11:02:36.632" idx="7">
    <p:pos x="10" y="10"/>
    <p:text>La AUC (area bajo la curva) ayuda a comparar diferentes clasificadores. Se puede resumir cómo funciona cada clasificador en una sola medida
</p:text>
    <p:extLst>
      <p:ext uri="{C676402C-5697-4E1C-873F-D02D1690AC5C}">
        <p15:threadingInfo xmlns:p15="http://schemas.microsoft.com/office/powerpoint/2012/main" timeZoneBias="480"/>
      </p:ext>
    </p:extLst>
  </p:cm>
  <p:cm authorId="1" dt="2022-03-09T11:03:54.555" idx="8">
    <p:pos x="106" y="106"/>
    <p:text>Precision: determinada por la division entre cant de elementos clasificados correctamente como suspripciones y todos los que el modelo ha clasificado como suscripciones afirmativas(sean reales o erroneas). La fórmula es TP / (TP + FP).
</p:text>
    <p:extLst>
      <p:ext uri="{C676402C-5697-4E1C-873F-D02D1690AC5C}">
        <p15:threadingInfo xmlns:p15="http://schemas.microsoft.com/office/powerpoint/2012/main" timeZoneBias="480"/>
      </p:ext>
    </p:extLst>
  </p:cm>
  <p:cm authorId="1" dt="2022-03-09T11:06:44.244" idx="9">
    <p:pos x="202" y="202"/>
    <p:text>Recall (exhaustividad). Hace referencia a la division entre la cantidad de elementos clasificados como suscripciones correctamente, sobre el total de exitos reales. La formula es TP/(TP+FN)
</p:text>
    <p:extLst>
      <p:ext uri="{C676402C-5697-4E1C-873F-D02D1690AC5C}">
        <p15:threadingInfo xmlns:p15="http://schemas.microsoft.com/office/powerpoint/2012/main" timeZoneBias="480"/>
      </p:ext>
    </p:extLst>
  </p:cm>
  <p:cm authorId="1" dt="2022-03-09T11:14:24.516" idx="10">
    <p:pos x="298" y="298"/>
    <p:text>F1-Score: 
</p:text>
    <p:extLst>
      <p:ext uri="{C676402C-5697-4E1C-873F-D02D1690AC5C}">
        <p15:threadingInfo xmlns:p15="http://schemas.microsoft.com/office/powerpoint/2012/main" timeZoneBias="480"/>
      </p:ext>
    </p:extLst>
  </p:cm>
  <p:cm authorId="1" dt="2022-03-09T11:15:38.689" idx="12">
    <p:pos x="298" y="394"/>
    <p:text>El valor F1 asume que nos importa de igual forma la precisión y la exhaustividad. se utiliza para combinar las medidas de precision y recall en un sólo valor.
</p:text>
    <p:extLst>
      <p:ext uri="{C676402C-5697-4E1C-873F-D02D1690AC5C}">
        <p15:threadingInfo xmlns:p15="http://schemas.microsoft.com/office/powerpoint/2012/main" timeZoneBias="480">
          <p15:parentCm authorId="1" idx="10"/>
        </p15:threadingInfo>
      </p:ext>
    </p:extLst>
  </p:cm>
  <p:cm authorId="1" dt="2022-03-09T11:14:29.063" idx="11">
    <p:pos x="394" y="394"/>
    <p:text>La exactitud (accuracy) mide el porcentaje de casos que el modelo ha acertado.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3-09T10:46:56.447" idx="3">
    <p:pos x="10" y="10"/>
    <p:text>La curva ROC representa la tasa de verdaderos positivos (TPR), también conocida como potencia, en el eje Y. La curva ROC representa la tasa de falsos positivos (FPR), también conocida como error de tipo 1, en el eje X. El área bajo una curva ROC indica si el modelo binario es un buen clasificador.
Interpretación
El área bajo los valores de la curva ROC oscila entre 0.5 y 1. Cuando el modelo binario puede separar perfectamente las clases, entonces el área debajo de la curva es 1. Cuando el modelo binario no puede separar las clases mejor que una asignación aleatoria, el área debajo de la curva es 0.5.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f8cb932b5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f8cb932b5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f92f8c048b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f92f8c048b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f92f8c048b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f92f8c048b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f92f8c048b_0_19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f92f8c048b_0_19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8cb45c884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f8cb45c88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f8cb45c884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f8cb45c884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92f8c048b_0_19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f92f8c048b_0_19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50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8cb45c884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f8cb45c88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59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8cb45c884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f8cb45c88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51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f92f8c048b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f92f8c048b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2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8cb932b5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f8cb932b5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f8efbfa8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f8efbfa8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11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89625" y="2198225"/>
            <a:ext cx="7554326" cy="2945372"/>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78141" y="38092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89625" y="38092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8100" y="-5481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644484" y="-2732323"/>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480450" y="934300"/>
            <a:ext cx="6948600" cy="25875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5200"/>
              <a:buNone/>
              <a:defRPr sz="6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631100" y="3293200"/>
            <a:ext cx="4797900" cy="507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11"/>
          <p:cNvSpPr/>
          <p:nvPr/>
        </p:nvSpPr>
        <p:spPr>
          <a:xfrm rot="10800000">
            <a:off x="7127767" y="1514320"/>
            <a:ext cx="2681100" cy="2681100"/>
          </a:xfrm>
          <a:prstGeom prst="pie">
            <a:avLst>
              <a:gd name="adj1" fmla="val 5408271"/>
              <a:gd name="adj2" fmla="val 162286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rot="10800000">
            <a:off x="8522312" y="-2011085"/>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1"/>
          <p:cNvGrpSpPr/>
          <p:nvPr/>
        </p:nvGrpSpPr>
        <p:grpSpPr>
          <a:xfrm flipH="1">
            <a:off x="-3250215" y="-605246"/>
            <a:ext cx="6022360" cy="8045906"/>
            <a:chOff x="-509724" y="-3346000"/>
            <a:chExt cx="8584975" cy="11469573"/>
          </a:xfrm>
        </p:grpSpPr>
        <p:sp>
          <p:nvSpPr>
            <p:cNvPr id="87" name="Google Shape;87;p11"/>
            <p:cNvSpPr/>
            <p:nvPr/>
          </p:nvSpPr>
          <p:spPr>
            <a:xfrm flipH="1">
              <a:off x="-509724" y="-3346000"/>
              <a:ext cx="5728800" cy="5728800"/>
            </a:xfrm>
            <a:prstGeom prst="pie">
              <a:avLst>
                <a:gd name="adj1" fmla="val 5408271"/>
                <a:gd name="adj2" fmla="val 161476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11"/>
          <p:cNvSpPr/>
          <p:nvPr/>
        </p:nvSpPr>
        <p:spPr>
          <a:xfrm flipH="1">
            <a:off x="8456000" y="3883401"/>
            <a:ext cx="534300" cy="13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a:spLocks noGrp="1"/>
          </p:cNvSpPr>
          <p:nvPr>
            <p:ph type="title" hasCustomPrompt="1"/>
          </p:nvPr>
        </p:nvSpPr>
        <p:spPr>
          <a:xfrm>
            <a:off x="1766725" y="1558475"/>
            <a:ext cx="50385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a:spLocks noGrp="1"/>
          </p:cNvSpPr>
          <p:nvPr>
            <p:ph type="subTitle" idx="1"/>
          </p:nvPr>
        </p:nvSpPr>
        <p:spPr>
          <a:xfrm>
            <a:off x="1766725" y="3069625"/>
            <a:ext cx="5038500" cy="47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
        <p:cNvGrpSpPr/>
        <p:nvPr/>
      </p:nvGrpSpPr>
      <p:grpSpPr>
        <a:xfrm>
          <a:off x="0" y="0"/>
          <a:ext cx="0" cy="0"/>
          <a:chOff x="0" y="0"/>
          <a:chExt cx="0" cy="0"/>
        </a:xfrm>
      </p:grpSpPr>
      <p:sp>
        <p:nvSpPr>
          <p:cNvPr id="94" name="Google Shape;94;p13"/>
          <p:cNvSpPr/>
          <p:nvPr/>
        </p:nvSpPr>
        <p:spPr>
          <a:xfrm rot="10800000">
            <a:off x="7952472" y="-301457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rot="10800000">
            <a:off x="5783871" y="-3004915"/>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10800000">
            <a:off x="7961596" y="1351643"/>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5400000">
            <a:off x="-1537103" y="3136200"/>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txBox="1">
            <a:spLocks noGrp="1"/>
          </p:cNvSpPr>
          <p:nvPr>
            <p:ph type="title"/>
          </p:nvPr>
        </p:nvSpPr>
        <p:spPr>
          <a:xfrm>
            <a:off x="1682275" y="1723450"/>
            <a:ext cx="2298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9" name="Google Shape;99;p13"/>
          <p:cNvSpPr txBox="1">
            <a:spLocks noGrp="1"/>
          </p:cNvSpPr>
          <p:nvPr>
            <p:ph type="title" idx="2" hasCustomPrompt="1"/>
          </p:nvPr>
        </p:nvSpPr>
        <p:spPr>
          <a:xfrm>
            <a:off x="742350" y="1846250"/>
            <a:ext cx="8046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1682275" y="2157577"/>
            <a:ext cx="229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3"/>
          </p:nvPr>
        </p:nvSpPr>
        <p:spPr>
          <a:xfrm>
            <a:off x="5122210" y="1723454"/>
            <a:ext cx="2295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4" hasCustomPrompt="1"/>
          </p:nvPr>
        </p:nvSpPr>
        <p:spPr>
          <a:xfrm>
            <a:off x="4177675" y="1846250"/>
            <a:ext cx="806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5"/>
          </p:nvPr>
        </p:nvSpPr>
        <p:spPr>
          <a:xfrm>
            <a:off x="5122210" y="2157579"/>
            <a:ext cx="2295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6"/>
          </p:nvPr>
        </p:nvSpPr>
        <p:spPr>
          <a:xfrm>
            <a:off x="1682275" y="3350797"/>
            <a:ext cx="2298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7" hasCustomPrompt="1"/>
          </p:nvPr>
        </p:nvSpPr>
        <p:spPr>
          <a:xfrm>
            <a:off x="742350" y="3501472"/>
            <a:ext cx="8046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8"/>
          </p:nvPr>
        </p:nvSpPr>
        <p:spPr>
          <a:xfrm>
            <a:off x="1682275" y="3784925"/>
            <a:ext cx="229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9"/>
          </p:nvPr>
        </p:nvSpPr>
        <p:spPr>
          <a:xfrm>
            <a:off x="5122210" y="3350793"/>
            <a:ext cx="2295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3"/>
          <p:cNvSpPr txBox="1">
            <a:spLocks noGrp="1"/>
          </p:cNvSpPr>
          <p:nvPr>
            <p:ph type="title" idx="13" hasCustomPrompt="1"/>
          </p:nvPr>
        </p:nvSpPr>
        <p:spPr>
          <a:xfrm>
            <a:off x="4177675" y="3501475"/>
            <a:ext cx="806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14"/>
          </p:nvPr>
        </p:nvSpPr>
        <p:spPr>
          <a:xfrm>
            <a:off x="5122210" y="3784918"/>
            <a:ext cx="2295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15"/>
          </p:nvPr>
        </p:nvSpPr>
        <p:spPr>
          <a:xfrm>
            <a:off x="715100" y="539500"/>
            <a:ext cx="771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1"/>
        <p:cNvGrpSpPr/>
        <p:nvPr/>
      </p:nvGrpSpPr>
      <p:grpSpPr>
        <a:xfrm>
          <a:off x="0" y="0"/>
          <a:ext cx="0" cy="0"/>
          <a:chOff x="0" y="0"/>
          <a:chExt cx="0" cy="0"/>
        </a:xfrm>
      </p:grpSpPr>
      <p:sp>
        <p:nvSpPr>
          <p:cNvPr id="112" name="Google Shape;112;p14"/>
          <p:cNvSpPr/>
          <p:nvPr/>
        </p:nvSpPr>
        <p:spPr>
          <a:xfrm rot="5400000">
            <a:off x="4939536" y="960417"/>
            <a:ext cx="848274" cy="7636764"/>
          </a:xfrm>
          <a:custGeom>
            <a:avLst/>
            <a:gdLst/>
            <a:ahLst/>
            <a:cxnLst/>
            <a:rect l="l" t="t" r="r" b="b"/>
            <a:pathLst>
              <a:path w="60830" h="89839" extrusionOk="0">
                <a:moveTo>
                  <a:pt x="1" y="1"/>
                </a:moveTo>
                <a:lnTo>
                  <a:pt x="1" y="89839"/>
                </a:lnTo>
                <a:lnTo>
                  <a:pt x="60829" y="89839"/>
                </a:lnTo>
                <a:lnTo>
                  <a:pt x="60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flipH="1">
            <a:off x="696926" y="-8775"/>
            <a:ext cx="848274" cy="3525507"/>
          </a:xfrm>
          <a:custGeom>
            <a:avLst/>
            <a:gdLst/>
            <a:ahLst/>
            <a:cxnLst/>
            <a:rect l="l" t="t" r="r" b="b"/>
            <a:pathLst>
              <a:path w="60830" h="89839" extrusionOk="0">
                <a:moveTo>
                  <a:pt x="1" y="1"/>
                </a:moveTo>
                <a:lnTo>
                  <a:pt x="1" y="89839"/>
                </a:lnTo>
                <a:lnTo>
                  <a:pt x="60829" y="89839"/>
                </a:lnTo>
                <a:lnTo>
                  <a:pt x="608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4"/>
          <p:cNvGrpSpPr/>
          <p:nvPr/>
        </p:nvGrpSpPr>
        <p:grpSpPr>
          <a:xfrm flipH="1">
            <a:off x="-148600" y="-8775"/>
            <a:ext cx="2539325" cy="6048037"/>
            <a:chOff x="-2564400" y="-3818762"/>
            <a:chExt cx="2539325" cy="6048037"/>
          </a:xfrm>
        </p:grpSpPr>
        <p:sp>
          <p:nvSpPr>
            <p:cNvPr id="115" name="Google Shape;115;p14"/>
            <p:cNvSpPr/>
            <p:nvPr/>
          </p:nvSpPr>
          <p:spPr>
            <a:xfrm>
              <a:off x="-879150" y="-3818762"/>
              <a:ext cx="848274" cy="5203026"/>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721000" y="-307500"/>
              <a:ext cx="848304" cy="1691668"/>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1717775" y="-1156075"/>
              <a:ext cx="1691700" cy="1695300"/>
            </a:xfrm>
            <a:prstGeom prst="pie">
              <a:avLst>
                <a:gd name="adj1" fmla="val 5408560"/>
                <a:gd name="adj2" fmla="val 107909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1716775" y="537575"/>
              <a:ext cx="1691700" cy="16917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2564400" y="537575"/>
              <a:ext cx="1691700" cy="1691700"/>
            </a:xfrm>
            <a:prstGeom prst="pie">
              <a:avLst>
                <a:gd name="adj1" fmla="val 10785751"/>
                <a:gd name="adj2" fmla="val 544887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p:nvPr/>
        </p:nvSpPr>
        <p:spPr>
          <a:xfrm rot="5400000">
            <a:off x="5537567" y="-273232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title"/>
          </p:nvPr>
        </p:nvSpPr>
        <p:spPr>
          <a:xfrm>
            <a:off x="3458225" y="31641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2" name="Google Shape;122;p14"/>
          <p:cNvSpPr txBox="1">
            <a:spLocks noGrp="1"/>
          </p:cNvSpPr>
          <p:nvPr>
            <p:ph type="subTitle" idx="1"/>
          </p:nvPr>
        </p:nvSpPr>
        <p:spPr>
          <a:xfrm>
            <a:off x="2336825" y="1264300"/>
            <a:ext cx="56853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3"/>
        <p:cNvGrpSpPr/>
        <p:nvPr/>
      </p:nvGrpSpPr>
      <p:grpSpPr>
        <a:xfrm>
          <a:off x="0" y="0"/>
          <a:ext cx="0" cy="0"/>
          <a:chOff x="0" y="0"/>
          <a:chExt cx="0" cy="0"/>
        </a:xfrm>
      </p:grpSpPr>
      <p:sp>
        <p:nvSpPr>
          <p:cNvPr id="124" name="Google Shape;124;p15"/>
          <p:cNvSpPr/>
          <p:nvPr/>
        </p:nvSpPr>
        <p:spPr>
          <a:xfrm rot="10800000" flipH="1">
            <a:off x="1208625" y="-39204"/>
            <a:ext cx="7953675" cy="2132104"/>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10800000" flipH="1">
            <a:off x="-959141" y="-347177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10800000" flipH="1">
            <a:off x="1208625" y="-3471775"/>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10800000" flipH="1">
            <a:off x="-969100" y="884783"/>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5400000" flipH="1">
            <a:off x="6330720" y="306977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txBox="1">
            <a:spLocks noGrp="1"/>
          </p:cNvSpPr>
          <p:nvPr>
            <p:ph type="title"/>
          </p:nvPr>
        </p:nvSpPr>
        <p:spPr>
          <a:xfrm>
            <a:off x="2785709" y="2255825"/>
            <a:ext cx="5211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5"/>
          <p:cNvSpPr txBox="1">
            <a:spLocks noGrp="1"/>
          </p:cNvSpPr>
          <p:nvPr>
            <p:ph type="title" idx="2" hasCustomPrompt="1"/>
          </p:nvPr>
        </p:nvSpPr>
        <p:spPr>
          <a:xfrm>
            <a:off x="6592659" y="1109225"/>
            <a:ext cx="14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1" name="Google Shape;131;p15"/>
          <p:cNvSpPr txBox="1">
            <a:spLocks noGrp="1"/>
          </p:cNvSpPr>
          <p:nvPr>
            <p:ph type="subTitle" idx="1"/>
          </p:nvPr>
        </p:nvSpPr>
        <p:spPr>
          <a:xfrm>
            <a:off x="4430925" y="2979775"/>
            <a:ext cx="3566100" cy="50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2"/>
        <p:cNvGrpSpPr/>
        <p:nvPr/>
      </p:nvGrpSpPr>
      <p:grpSpPr>
        <a:xfrm>
          <a:off x="0" y="0"/>
          <a:ext cx="0" cy="0"/>
          <a:chOff x="0" y="0"/>
          <a:chExt cx="0" cy="0"/>
        </a:xfrm>
      </p:grpSpPr>
      <p:sp>
        <p:nvSpPr>
          <p:cNvPr id="133" name="Google Shape;133;p16"/>
          <p:cNvSpPr/>
          <p:nvPr/>
        </p:nvSpPr>
        <p:spPr>
          <a:xfrm flipH="1">
            <a:off x="6141903" y="-90650"/>
            <a:ext cx="1811822" cy="5843802"/>
          </a:xfrm>
          <a:custGeom>
            <a:avLst/>
            <a:gdLst/>
            <a:ahLst/>
            <a:cxnLst/>
            <a:rect l="l" t="t" r="r" b="b"/>
            <a:pathLst>
              <a:path w="60830" h="89839" extrusionOk="0">
                <a:moveTo>
                  <a:pt x="1" y="1"/>
                </a:moveTo>
                <a:lnTo>
                  <a:pt x="1" y="89839"/>
                </a:lnTo>
                <a:lnTo>
                  <a:pt x="60829" y="89839"/>
                </a:lnTo>
                <a:lnTo>
                  <a:pt x="60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flipH="1">
            <a:off x="7943507" y="38854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flipH="1">
            <a:off x="5774907" y="38854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flipH="1">
            <a:off x="7952632" y="-4719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rot="10800000" flipH="1">
            <a:off x="-977709" y="-2290202"/>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rot="10800000" flipH="1">
            <a:off x="1190057" y="-2290202"/>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rot="10800000" flipH="1">
            <a:off x="-987668" y="2066356"/>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txBox="1">
            <a:spLocks noGrp="1"/>
          </p:cNvSpPr>
          <p:nvPr>
            <p:ph type="title"/>
          </p:nvPr>
        </p:nvSpPr>
        <p:spPr>
          <a:xfrm>
            <a:off x="1744850" y="2484425"/>
            <a:ext cx="3606900" cy="125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1" name="Google Shape;141;p16"/>
          <p:cNvSpPr txBox="1">
            <a:spLocks noGrp="1"/>
          </p:cNvSpPr>
          <p:nvPr>
            <p:ph type="title" idx="2" hasCustomPrompt="1"/>
          </p:nvPr>
        </p:nvSpPr>
        <p:spPr>
          <a:xfrm>
            <a:off x="3947700" y="1337825"/>
            <a:ext cx="14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2" name="Google Shape;142;p16"/>
          <p:cNvSpPr txBox="1">
            <a:spLocks noGrp="1"/>
          </p:cNvSpPr>
          <p:nvPr>
            <p:ph type="subTitle" idx="1"/>
          </p:nvPr>
        </p:nvSpPr>
        <p:spPr>
          <a:xfrm>
            <a:off x="2790300" y="3741775"/>
            <a:ext cx="2561400" cy="50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43"/>
        <p:cNvGrpSpPr/>
        <p:nvPr/>
      </p:nvGrpSpPr>
      <p:grpSpPr>
        <a:xfrm>
          <a:off x="0" y="0"/>
          <a:ext cx="0" cy="0"/>
          <a:chOff x="0" y="0"/>
          <a:chExt cx="0" cy="0"/>
        </a:xfrm>
      </p:grpSpPr>
      <p:sp>
        <p:nvSpPr>
          <p:cNvPr id="144" name="Google Shape;144;p17"/>
          <p:cNvSpPr/>
          <p:nvPr/>
        </p:nvSpPr>
        <p:spPr>
          <a:xfrm>
            <a:off x="1190600" y="0"/>
            <a:ext cx="10674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59141" y="38092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192768" y="38092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969100" y="-5481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rot="10800000">
            <a:off x="7962026" y="-2091152"/>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0800000">
            <a:off x="5793425" y="-2091152"/>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10800000">
            <a:off x="7971150" y="2265406"/>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txBox="1">
            <a:spLocks noGrp="1"/>
          </p:cNvSpPr>
          <p:nvPr>
            <p:ph type="title"/>
          </p:nvPr>
        </p:nvSpPr>
        <p:spPr>
          <a:xfrm>
            <a:off x="2965825" y="2255825"/>
            <a:ext cx="4024200" cy="126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2" name="Google Shape;152;p17"/>
          <p:cNvSpPr txBox="1">
            <a:spLocks noGrp="1"/>
          </p:cNvSpPr>
          <p:nvPr>
            <p:ph type="title" idx="2" hasCustomPrompt="1"/>
          </p:nvPr>
        </p:nvSpPr>
        <p:spPr>
          <a:xfrm>
            <a:off x="2965825" y="1109225"/>
            <a:ext cx="14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3" name="Google Shape;153;p17"/>
          <p:cNvSpPr txBox="1">
            <a:spLocks noGrp="1"/>
          </p:cNvSpPr>
          <p:nvPr>
            <p:ph type="subTitle" idx="1"/>
          </p:nvPr>
        </p:nvSpPr>
        <p:spPr>
          <a:xfrm>
            <a:off x="2965825" y="3513175"/>
            <a:ext cx="31290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154"/>
        <p:cNvGrpSpPr/>
        <p:nvPr/>
      </p:nvGrpSpPr>
      <p:grpSpPr>
        <a:xfrm>
          <a:off x="0" y="0"/>
          <a:ext cx="0" cy="0"/>
          <a:chOff x="0" y="0"/>
          <a:chExt cx="0" cy="0"/>
        </a:xfrm>
      </p:grpSpPr>
      <p:sp>
        <p:nvSpPr>
          <p:cNvPr id="155" name="Google Shape;155;p18"/>
          <p:cNvSpPr/>
          <p:nvPr/>
        </p:nvSpPr>
        <p:spPr>
          <a:xfrm flipH="1">
            <a:off x="1968205" y="-42250"/>
            <a:ext cx="5985520" cy="2250692"/>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flipH="1">
            <a:off x="7943507" y="33520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flipH="1">
            <a:off x="5774907" y="33520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flipH="1">
            <a:off x="7952632" y="-10053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flipH="1">
            <a:off x="-219718" y="22090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flipH="1">
            <a:off x="-210593" y="-21483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a:off x="3042025" y="2179625"/>
            <a:ext cx="3825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18"/>
          <p:cNvSpPr txBox="1">
            <a:spLocks noGrp="1"/>
          </p:cNvSpPr>
          <p:nvPr>
            <p:ph type="title" idx="2" hasCustomPrompt="1"/>
          </p:nvPr>
        </p:nvSpPr>
        <p:spPr>
          <a:xfrm>
            <a:off x="3042025" y="956825"/>
            <a:ext cx="1404000" cy="1092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3" name="Google Shape;163;p18"/>
          <p:cNvSpPr txBox="1">
            <a:spLocks noGrp="1"/>
          </p:cNvSpPr>
          <p:nvPr>
            <p:ph type="subTitle" idx="1"/>
          </p:nvPr>
        </p:nvSpPr>
        <p:spPr>
          <a:xfrm>
            <a:off x="3042025" y="2903575"/>
            <a:ext cx="28875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164"/>
        <p:cNvGrpSpPr/>
        <p:nvPr/>
      </p:nvGrpSpPr>
      <p:grpSpPr>
        <a:xfrm>
          <a:off x="0" y="0"/>
          <a:ext cx="0" cy="0"/>
          <a:chOff x="0" y="0"/>
          <a:chExt cx="0" cy="0"/>
        </a:xfrm>
      </p:grpSpPr>
      <p:sp>
        <p:nvSpPr>
          <p:cNvPr id="165" name="Google Shape;165;p19"/>
          <p:cNvSpPr/>
          <p:nvPr/>
        </p:nvSpPr>
        <p:spPr>
          <a:xfrm rot="10800000" flipH="1">
            <a:off x="7918466" y="-3138902"/>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9"/>
          <p:cNvGrpSpPr/>
          <p:nvPr/>
        </p:nvGrpSpPr>
        <p:grpSpPr>
          <a:xfrm rot="10800000" flipH="1">
            <a:off x="7908507" y="1217656"/>
            <a:ext cx="2178823" cy="4357453"/>
            <a:chOff x="7908507" y="-471902"/>
            <a:chExt cx="2178823" cy="4357453"/>
          </a:xfrm>
        </p:grpSpPr>
        <p:sp>
          <p:nvSpPr>
            <p:cNvPr id="167" name="Google Shape;167;p19"/>
            <p:cNvSpPr/>
            <p:nvPr/>
          </p:nvSpPr>
          <p:spPr>
            <a:xfrm flipH="1">
              <a:off x="7908507" y="-93718"/>
              <a:ext cx="2178018" cy="2302124"/>
            </a:xfrm>
            <a:custGeom>
              <a:avLst/>
              <a:gdLst/>
              <a:ahLst/>
              <a:cxnLst/>
              <a:rect l="l" t="t" r="r" b="b"/>
              <a:pathLst>
                <a:path w="60830" h="89839" extrusionOk="0">
                  <a:moveTo>
                    <a:pt x="1" y="1"/>
                  </a:moveTo>
                  <a:lnTo>
                    <a:pt x="1" y="89839"/>
                  </a:lnTo>
                  <a:lnTo>
                    <a:pt x="60829" y="89839"/>
                  </a:lnTo>
                  <a:lnTo>
                    <a:pt x="608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7908507" y="-4719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9"/>
          <p:cNvSpPr txBox="1">
            <a:spLocks noGrp="1"/>
          </p:cNvSpPr>
          <p:nvPr>
            <p:ph type="title"/>
          </p:nvPr>
        </p:nvSpPr>
        <p:spPr>
          <a:xfrm>
            <a:off x="3356796" y="2925775"/>
            <a:ext cx="38253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19"/>
          <p:cNvSpPr/>
          <p:nvPr/>
        </p:nvSpPr>
        <p:spPr>
          <a:xfrm rot="10800000">
            <a:off x="2092710" y="2894861"/>
            <a:ext cx="5877090" cy="2266189"/>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txBox="1">
            <a:spLocks noGrp="1"/>
          </p:cNvSpPr>
          <p:nvPr>
            <p:ph type="title" idx="2" hasCustomPrompt="1"/>
          </p:nvPr>
        </p:nvSpPr>
        <p:spPr>
          <a:xfrm>
            <a:off x="5547396" y="1702975"/>
            <a:ext cx="1634700" cy="109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2" name="Google Shape;172;p19"/>
          <p:cNvSpPr txBox="1">
            <a:spLocks noGrp="1"/>
          </p:cNvSpPr>
          <p:nvPr>
            <p:ph type="subTitle" idx="1"/>
          </p:nvPr>
        </p:nvSpPr>
        <p:spPr>
          <a:xfrm>
            <a:off x="4294596" y="3649725"/>
            <a:ext cx="2887500" cy="50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19"/>
          <p:cNvSpPr/>
          <p:nvPr/>
        </p:nvSpPr>
        <p:spPr>
          <a:xfrm flipH="1">
            <a:off x="-79276" y="37330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flipH="1">
            <a:off x="-82109" y="-6243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flipH="1">
            <a:off x="2092710" y="-623914"/>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1219709" y="-148275"/>
            <a:ext cx="867000" cy="162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715100" y="539500"/>
            <a:ext cx="7708800" cy="122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50" y="2198225"/>
            <a:ext cx="7953675" cy="2945372"/>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7943507" y="38092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5774907" y="38092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7952632" y="-5481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flipH="1">
            <a:off x="653647" y="-2732323"/>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2127625" y="2255825"/>
            <a:ext cx="521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2127625" y="1109225"/>
            <a:ext cx="14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127625" y="2979775"/>
            <a:ext cx="35634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79"/>
        <p:cNvGrpSpPr/>
        <p:nvPr/>
      </p:nvGrpSpPr>
      <p:grpSpPr>
        <a:xfrm>
          <a:off x="0" y="0"/>
          <a:ext cx="0" cy="0"/>
          <a:chOff x="0" y="0"/>
          <a:chExt cx="0" cy="0"/>
        </a:xfrm>
      </p:grpSpPr>
      <p:grpSp>
        <p:nvGrpSpPr>
          <p:cNvPr id="180" name="Google Shape;180;p21"/>
          <p:cNvGrpSpPr/>
          <p:nvPr/>
        </p:nvGrpSpPr>
        <p:grpSpPr>
          <a:xfrm>
            <a:off x="-2626450" y="-3166975"/>
            <a:ext cx="12766869" cy="9418110"/>
            <a:chOff x="-2626450" y="-3243175"/>
            <a:chExt cx="12766869" cy="9418110"/>
          </a:xfrm>
        </p:grpSpPr>
        <p:sp>
          <p:nvSpPr>
            <p:cNvPr id="181" name="Google Shape;181;p21"/>
            <p:cNvSpPr/>
            <p:nvPr/>
          </p:nvSpPr>
          <p:spPr>
            <a:xfrm rot="10800000">
              <a:off x="7952472" y="-324317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rot="10800000">
              <a:off x="5783871" y="-3233515"/>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rot="10800000">
              <a:off x="7961596" y="1123043"/>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5400000">
              <a:off x="-1537103" y="2907600"/>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title"/>
          </p:nvPr>
        </p:nvSpPr>
        <p:spPr>
          <a:xfrm>
            <a:off x="1065450" y="539500"/>
            <a:ext cx="7358400" cy="752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_ONLY_2">
    <p:spTree>
      <p:nvGrpSpPr>
        <p:cNvPr id="1" name="Shape 186"/>
        <p:cNvGrpSpPr/>
        <p:nvPr/>
      </p:nvGrpSpPr>
      <p:grpSpPr>
        <a:xfrm>
          <a:off x="0" y="0"/>
          <a:ext cx="0" cy="0"/>
          <a:chOff x="0" y="0"/>
          <a:chExt cx="0" cy="0"/>
        </a:xfrm>
      </p:grpSpPr>
      <p:sp>
        <p:nvSpPr>
          <p:cNvPr id="187" name="Google Shape;187;p22"/>
          <p:cNvSpPr/>
          <p:nvPr/>
        </p:nvSpPr>
        <p:spPr>
          <a:xfrm rot="10800000">
            <a:off x="7083143" y="1566446"/>
            <a:ext cx="2681100" cy="2681100"/>
          </a:xfrm>
          <a:prstGeom prst="pie">
            <a:avLst>
              <a:gd name="adj1" fmla="val 5408271"/>
              <a:gd name="adj2" fmla="val 162286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rot="10800000">
            <a:off x="8477689" y="-2026878"/>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2"/>
          <p:cNvGrpSpPr/>
          <p:nvPr/>
        </p:nvGrpSpPr>
        <p:grpSpPr>
          <a:xfrm flipH="1">
            <a:off x="-3294704" y="-628677"/>
            <a:ext cx="6022360" cy="8045906"/>
            <a:chOff x="-509724" y="-3346000"/>
            <a:chExt cx="8584975" cy="11469573"/>
          </a:xfrm>
        </p:grpSpPr>
        <p:sp>
          <p:nvSpPr>
            <p:cNvPr id="190" name="Google Shape;190;p22"/>
            <p:cNvSpPr/>
            <p:nvPr/>
          </p:nvSpPr>
          <p:spPr>
            <a:xfrm flipH="1">
              <a:off x="-509724" y="-3346000"/>
              <a:ext cx="5728800" cy="5728800"/>
            </a:xfrm>
            <a:prstGeom prst="pie">
              <a:avLst>
                <a:gd name="adj1" fmla="val 5408271"/>
                <a:gd name="adj2" fmla="val 161476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2"/>
          <p:cNvSpPr/>
          <p:nvPr/>
        </p:nvSpPr>
        <p:spPr>
          <a:xfrm flipH="1">
            <a:off x="8415619" y="3935514"/>
            <a:ext cx="534300" cy="125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rot="2699062">
            <a:off x="326364" y="584016"/>
            <a:ext cx="777464" cy="77746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_ONLY_3">
    <p:spTree>
      <p:nvGrpSpPr>
        <p:cNvPr id="1" name="Shape 195"/>
        <p:cNvGrpSpPr/>
        <p:nvPr/>
      </p:nvGrpSpPr>
      <p:grpSpPr>
        <a:xfrm>
          <a:off x="0" y="0"/>
          <a:ext cx="0" cy="0"/>
          <a:chOff x="0" y="0"/>
          <a:chExt cx="0" cy="0"/>
        </a:xfrm>
      </p:grpSpPr>
      <p:sp>
        <p:nvSpPr>
          <p:cNvPr id="196" name="Google Shape;196;p23"/>
          <p:cNvSpPr/>
          <p:nvPr/>
        </p:nvSpPr>
        <p:spPr>
          <a:xfrm>
            <a:off x="-1163459" y="4060384"/>
            <a:ext cx="1902498" cy="3805613"/>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1425249" y="-260376"/>
            <a:ext cx="2156358" cy="4312356"/>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rot="5400000">
            <a:off x="7887786" y="-1845782"/>
            <a:ext cx="1902498" cy="3805613"/>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rot="2699062">
            <a:off x="326364" y="584016"/>
            <a:ext cx="777464" cy="77746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01"/>
        <p:cNvGrpSpPr/>
        <p:nvPr/>
      </p:nvGrpSpPr>
      <p:grpSpPr>
        <a:xfrm>
          <a:off x="0" y="0"/>
          <a:ext cx="0" cy="0"/>
          <a:chOff x="0" y="0"/>
          <a:chExt cx="0" cy="0"/>
        </a:xfrm>
      </p:grpSpPr>
      <p:sp>
        <p:nvSpPr>
          <p:cNvPr id="202" name="Google Shape;202;p24"/>
          <p:cNvSpPr/>
          <p:nvPr/>
        </p:nvSpPr>
        <p:spPr>
          <a:xfrm rot="10800000" flipH="1">
            <a:off x="-771628" y="-1393460"/>
            <a:ext cx="1962239" cy="3925116"/>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10800000" flipH="1">
            <a:off x="-780600" y="2540214"/>
            <a:ext cx="1962992" cy="3925810"/>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txBox="1">
            <a:spLocks noGrp="1"/>
          </p:cNvSpPr>
          <p:nvPr>
            <p:ph type="subTitle" idx="1"/>
          </p:nvPr>
        </p:nvSpPr>
        <p:spPr>
          <a:xfrm>
            <a:off x="2028800" y="3192100"/>
            <a:ext cx="2400900" cy="13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000"/>
              <a:buFont typeface="Anaheim"/>
              <a:buChar char="●"/>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sp>
        <p:nvSpPr>
          <p:cNvPr id="205" name="Google Shape;205;p24"/>
          <p:cNvSpPr txBox="1">
            <a:spLocks noGrp="1"/>
          </p:cNvSpPr>
          <p:nvPr>
            <p:ph type="title"/>
          </p:nvPr>
        </p:nvSpPr>
        <p:spPr>
          <a:xfrm>
            <a:off x="2028800" y="575300"/>
            <a:ext cx="3093900" cy="232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06"/>
        <p:cNvGrpSpPr/>
        <p:nvPr/>
      </p:nvGrpSpPr>
      <p:grpSpPr>
        <a:xfrm>
          <a:off x="0" y="0"/>
          <a:ext cx="0" cy="0"/>
          <a:chOff x="0" y="0"/>
          <a:chExt cx="0" cy="0"/>
        </a:xfrm>
      </p:grpSpPr>
      <p:grpSp>
        <p:nvGrpSpPr>
          <p:cNvPr id="207" name="Google Shape;207;p25"/>
          <p:cNvGrpSpPr/>
          <p:nvPr/>
        </p:nvGrpSpPr>
        <p:grpSpPr>
          <a:xfrm>
            <a:off x="-502272" y="2589478"/>
            <a:ext cx="9646259" cy="3390149"/>
            <a:chOff x="-2564400" y="-1159300"/>
            <a:chExt cx="9646259" cy="3390149"/>
          </a:xfrm>
        </p:grpSpPr>
        <p:sp>
          <p:nvSpPr>
            <p:cNvPr id="208" name="Google Shape;208;p25"/>
            <p:cNvSpPr/>
            <p:nvPr/>
          </p:nvSpPr>
          <p:spPr>
            <a:xfrm>
              <a:off x="-872728" y="537847"/>
              <a:ext cx="7954587" cy="846283"/>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1721000" y="-252700"/>
              <a:ext cx="848304" cy="1636867"/>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721000" y="-1159300"/>
              <a:ext cx="1691700" cy="1691700"/>
            </a:xfrm>
            <a:prstGeom prst="pie">
              <a:avLst>
                <a:gd name="adj1" fmla="val 5408271"/>
                <a:gd name="adj2" fmla="val 10790964"/>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1720037" y="537575"/>
              <a:ext cx="1691700" cy="1691700"/>
            </a:xfrm>
            <a:prstGeom prst="pie">
              <a:avLst>
                <a:gd name="adj1" fmla="val 16184293"/>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2564400" y="539149"/>
              <a:ext cx="1691700" cy="16917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355347" y="4287928"/>
            <a:ext cx="704100" cy="84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336600" y="-15"/>
            <a:ext cx="853800" cy="344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txBox="1">
            <a:spLocks noGrp="1"/>
          </p:cNvSpPr>
          <p:nvPr>
            <p:ph type="subTitle" idx="1"/>
          </p:nvPr>
        </p:nvSpPr>
        <p:spPr>
          <a:xfrm>
            <a:off x="1942825" y="2583625"/>
            <a:ext cx="3053400" cy="10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000"/>
              <a:buFont typeface="Anaheim"/>
              <a:buChar char="●"/>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sp>
        <p:nvSpPr>
          <p:cNvPr id="216" name="Google Shape;216;p25"/>
          <p:cNvSpPr txBox="1">
            <a:spLocks noGrp="1"/>
          </p:cNvSpPr>
          <p:nvPr>
            <p:ph type="title"/>
          </p:nvPr>
        </p:nvSpPr>
        <p:spPr>
          <a:xfrm>
            <a:off x="1942827" y="1202425"/>
            <a:ext cx="38139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7"/>
        <p:cNvGrpSpPr/>
        <p:nvPr/>
      </p:nvGrpSpPr>
      <p:grpSpPr>
        <a:xfrm>
          <a:off x="0" y="0"/>
          <a:ext cx="0" cy="0"/>
          <a:chOff x="0" y="0"/>
          <a:chExt cx="0" cy="0"/>
        </a:xfrm>
      </p:grpSpPr>
      <p:grpSp>
        <p:nvGrpSpPr>
          <p:cNvPr id="218" name="Google Shape;218;p26"/>
          <p:cNvGrpSpPr/>
          <p:nvPr/>
        </p:nvGrpSpPr>
        <p:grpSpPr>
          <a:xfrm rot="5400000">
            <a:off x="-436088" y="-2100514"/>
            <a:ext cx="10964751" cy="8246341"/>
            <a:chOff x="-446935" y="-3104860"/>
            <a:chExt cx="10964751" cy="8246341"/>
          </a:xfrm>
        </p:grpSpPr>
        <p:grpSp>
          <p:nvGrpSpPr>
            <p:cNvPr id="219" name="Google Shape;219;p26"/>
            <p:cNvGrpSpPr/>
            <p:nvPr/>
          </p:nvGrpSpPr>
          <p:grpSpPr>
            <a:xfrm rot="-5400000" flipH="1">
              <a:off x="912270" y="-4464065"/>
              <a:ext cx="8246341" cy="10964751"/>
              <a:chOff x="-2573545" y="-1159300"/>
              <a:chExt cx="2548470" cy="3388575"/>
            </a:xfrm>
          </p:grpSpPr>
          <p:sp>
            <p:nvSpPr>
              <p:cNvPr id="220" name="Google Shape;220;p26"/>
              <p:cNvSpPr/>
              <p:nvPr/>
            </p:nvSpPr>
            <p:spPr>
              <a:xfrm rot="10800000">
                <a:off x="-2573545" y="538645"/>
                <a:ext cx="875814" cy="962176"/>
              </a:xfrm>
              <a:custGeom>
                <a:avLst/>
                <a:gdLst/>
                <a:ahLst/>
                <a:cxnLst/>
                <a:rect l="l" t="t" r="r" b="b"/>
                <a:pathLst>
                  <a:path w="30397" h="89839" extrusionOk="0">
                    <a:moveTo>
                      <a:pt x="0" y="1"/>
                    </a:moveTo>
                    <a:lnTo>
                      <a:pt x="0" y="89839"/>
                    </a:lnTo>
                    <a:lnTo>
                      <a:pt x="30397" y="89839"/>
                    </a:lnTo>
                    <a:lnTo>
                      <a:pt x="303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1721000" y="-1159300"/>
                <a:ext cx="1691700" cy="1691700"/>
              </a:xfrm>
              <a:prstGeom prst="pie">
                <a:avLst>
                  <a:gd name="adj1" fmla="val 5408271"/>
                  <a:gd name="adj2" fmla="val 1619587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1716775" y="537575"/>
                <a:ext cx="1691700" cy="16917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2564400" y="535888"/>
                <a:ext cx="1691700" cy="1691700"/>
              </a:xfrm>
              <a:prstGeom prst="pie">
                <a:avLst>
                  <a:gd name="adj1" fmla="val 5873552"/>
                  <a:gd name="adj2" fmla="val 544638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6"/>
            <p:cNvSpPr/>
            <p:nvPr/>
          </p:nvSpPr>
          <p:spPr>
            <a:xfrm>
              <a:off x="7695103" y="2405773"/>
              <a:ext cx="482400" cy="273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6"/>
          <p:cNvSpPr txBox="1">
            <a:spLocks noGrp="1"/>
          </p:cNvSpPr>
          <p:nvPr>
            <p:ph type="subTitle" idx="1"/>
          </p:nvPr>
        </p:nvSpPr>
        <p:spPr>
          <a:xfrm>
            <a:off x="5767953" y="3293275"/>
            <a:ext cx="2279100" cy="500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500">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26" name="Google Shape;226;p26"/>
          <p:cNvSpPr txBox="1">
            <a:spLocks noGrp="1"/>
          </p:cNvSpPr>
          <p:nvPr>
            <p:ph type="subTitle" idx="2"/>
          </p:nvPr>
        </p:nvSpPr>
        <p:spPr>
          <a:xfrm>
            <a:off x="1069031" y="535000"/>
            <a:ext cx="2279100" cy="50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a:solidFill>
                  <a:schemeClr val="accent2"/>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27" name="Google Shape;227;p26"/>
          <p:cNvSpPr txBox="1">
            <a:spLocks noGrp="1"/>
          </p:cNvSpPr>
          <p:nvPr>
            <p:ph type="subTitle" idx="3"/>
          </p:nvPr>
        </p:nvSpPr>
        <p:spPr>
          <a:xfrm>
            <a:off x="5767953" y="3878212"/>
            <a:ext cx="2279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6"/>
          <p:cNvSpPr txBox="1">
            <a:spLocks noGrp="1"/>
          </p:cNvSpPr>
          <p:nvPr>
            <p:ph type="subTitle" idx="4"/>
          </p:nvPr>
        </p:nvSpPr>
        <p:spPr>
          <a:xfrm>
            <a:off x="1069031" y="1118875"/>
            <a:ext cx="22791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29"/>
        <p:cNvGrpSpPr/>
        <p:nvPr/>
      </p:nvGrpSpPr>
      <p:grpSpPr>
        <a:xfrm>
          <a:off x="0" y="0"/>
          <a:ext cx="0" cy="0"/>
          <a:chOff x="0" y="0"/>
          <a:chExt cx="0" cy="0"/>
        </a:xfrm>
      </p:grpSpPr>
      <p:sp>
        <p:nvSpPr>
          <p:cNvPr id="230" name="Google Shape;230;p27"/>
          <p:cNvSpPr/>
          <p:nvPr/>
        </p:nvSpPr>
        <p:spPr>
          <a:xfrm>
            <a:off x="6473800" y="-304850"/>
            <a:ext cx="1232400" cy="95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605725" y="0"/>
            <a:ext cx="1273500" cy="195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1605699" y="650339"/>
            <a:ext cx="2591840" cy="4933820"/>
            <a:chOff x="-1720263" y="-1156075"/>
            <a:chExt cx="1778400" cy="3385357"/>
          </a:xfrm>
        </p:grpSpPr>
        <p:sp>
          <p:nvSpPr>
            <p:cNvPr id="233" name="Google Shape;233;p27"/>
            <p:cNvSpPr/>
            <p:nvPr/>
          </p:nvSpPr>
          <p:spPr>
            <a:xfrm>
              <a:off x="-875923" y="-307528"/>
              <a:ext cx="845081" cy="1691668"/>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17775" y="-1156075"/>
              <a:ext cx="1691700" cy="1695300"/>
            </a:xfrm>
            <a:prstGeom prst="pie">
              <a:avLst>
                <a:gd name="adj1" fmla="val 5408560"/>
                <a:gd name="adj2" fmla="val 107909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20263" y="537582"/>
              <a:ext cx="1778400" cy="1691700"/>
            </a:xfrm>
            <a:prstGeom prst="pie">
              <a:avLst>
                <a:gd name="adj1" fmla="val 8615641"/>
                <a:gd name="adj2" fmla="val 15310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7"/>
          <p:cNvGrpSpPr/>
          <p:nvPr/>
        </p:nvGrpSpPr>
        <p:grpSpPr>
          <a:xfrm rot="10800000" flipH="1">
            <a:off x="5240853" y="-606086"/>
            <a:ext cx="2473990" cy="5010009"/>
            <a:chOff x="-1723611" y="-1469784"/>
            <a:chExt cx="1697536" cy="3437635"/>
          </a:xfrm>
        </p:grpSpPr>
        <p:sp>
          <p:nvSpPr>
            <p:cNvPr id="237" name="Google Shape;237;p27"/>
            <p:cNvSpPr/>
            <p:nvPr/>
          </p:nvSpPr>
          <p:spPr>
            <a:xfrm>
              <a:off x="-875923" y="-621237"/>
              <a:ext cx="845081" cy="1690995"/>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1717775" y="-1469784"/>
              <a:ext cx="1691700" cy="1695300"/>
            </a:xfrm>
            <a:prstGeom prst="pie">
              <a:avLst>
                <a:gd name="adj1" fmla="val 5408560"/>
                <a:gd name="adj2" fmla="val 107909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1723611" y="276151"/>
              <a:ext cx="1691700" cy="16917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7"/>
          <p:cNvSpPr/>
          <p:nvPr/>
        </p:nvSpPr>
        <p:spPr>
          <a:xfrm rot="10800000" flipH="1">
            <a:off x="-666169" y="1514320"/>
            <a:ext cx="2681100" cy="2681100"/>
          </a:xfrm>
          <a:prstGeom prst="pie">
            <a:avLst>
              <a:gd name="adj1" fmla="val 5408271"/>
              <a:gd name="adj2" fmla="val 162286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rot="10800000" flipH="1">
            <a:off x="-3250215" y="-2011085"/>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7"/>
          <p:cNvGrpSpPr/>
          <p:nvPr/>
        </p:nvGrpSpPr>
        <p:grpSpPr>
          <a:xfrm>
            <a:off x="6370552" y="-605246"/>
            <a:ext cx="6022360" cy="8045906"/>
            <a:chOff x="-509724" y="-3346000"/>
            <a:chExt cx="8584975" cy="11469573"/>
          </a:xfrm>
        </p:grpSpPr>
        <p:sp>
          <p:nvSpPr>
            <p:cNvPr id="243" name="Google Shape;243;p27"/>
            <p:cNvSpPr/>
            <p:nvPr/>
          </p:nvSpPr>
          <p:spPr>
            <a:xfrm flipH="1">
              <a:off x="-509724" y="-3346000"/>
              <a:ext cx="5728800" cy="5728800"/>
            </a:xfrm>
            <a:prstGeom prst="pie">
              <a:avLst>
                <a:gd name="adj1" fmla="val 5408271"/>
                <a:gd name="adj2" fmla="val 161476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7"/>
          <p:cNvSpPr/>
          <p:nvPr/>
        </p:nvSpPr>
        <p:spPr>
          <a:xfrm>
            <a:off x="152397" y="3883401"/>
            <a:ext cx="534300" cy="13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txBox="1">
            <a:spLocks noGrp="1"/>
          </p:cNvSpPr>
          <p:nvPr>
            <p:ph type="subTitle" idx="1"/>
          </p:nvPr>
        </p:nvSpPr>
        <p:spPr>
          <a:xfrm>
            <a:off x="1509900" y="3446125"/>
            <a:ext cx="2469000" cy="5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7" name="Google Shape;247;p27"/>
          <p:cNvSpPr txBox="1">
            <a:spLocks noGrp="1"/>
          </p:cNvSpPr>
          <p:nvPr>
            <p:ph type="subTitle" idx="2"/>
          </p:nvPr>
        </p:nvSpPr>
        <p:spPr>
          <a:xfrm>
            <a:off x="5204075" y="3446125"/>
            <a:ext cx="2469000" cy="5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8" name="Google Shape;248;p27"/>
          <p:cNvSpPr txBox="1">
            <a:spLocks noGrp="1"/>
          </p:cNvSpPr>
          <p:nvPr>
            <p:ph type="subTitle" idx="3"/>
          </p:nvPr>
        </p:nvSpPr>
        <p:spPr>
          <a:xfrm>
            <a:off x="1509900" y="3907750"/>
            <a:ext cx="2469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4"/>
          </p:nvPr>
        </p:nvSpPr>
        <p:spPr>
          <a:xfrm>
            <a:off x="5204075" y="3907750"/>
            <a:ext cx="2469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251"/>
        <p:cNvGrpSpPr/>
        <p:nvPr/>
      </p:nvGrpSpPr>
      <p:grpSpPr>
        <a:xfrm>
          <a:off x="0" y="0"/>
          <a:ext cx="0" cy="0"/>
          <a:chOff x="0" y="0"/>
          <a:chExt cx="0" cy="0"/>
        </a:xfrm>
      </p:grpSpPr>
      <p:sp>
        <p:nvSpPr>
          <p:cNvPr id="252" name="Google Shape;252;p28"/>
          <p:cNvSpPr/>
          <p:nvPr/>
        </p:nvSpPr>
        <p:spPr>
          <a:xfrm rot="10800000" flipH="1">
            <a:off x="-666169" y="1514320"/>
            <a:ext cx="2681100" cy="2681100"/>
          </a:xfrm>
          <a:prstGeom prst="pie">
            <a:avLst>
              <a:gd name="adj1" fmla="val 5408271"/>
              <a:gd name="adj2" fmla="val 162286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rot="10800000" flipH="1">
            <a:off x="-3250215" y="-2011085"/>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28"/>
          <p:cNvGrpSpPr/>
          <p:nvPr/>
        </p:nvGrpSpPr>
        <p:grpSpPr>
          <a:xfrm>
            <a:off x="6370552" y="-605246"/>
            <a:ext cx="6022360" cy="8045906"/>
            <a:chOff x="-509724" y="-3346000"/>
            <a:chExt cx="8584975" cy="11469573"/>
          </a:xfrm>
        </p:grpSpPr>
        <p:sp>
          <p:nvSpPr>
            <p:cNvPr id="255" name="Google Shape;255;p28"/>
            <p:cNvSpPr/>
            <p:nvPr/>
          </p:nvSpPr>
          <p:spPr>
            <a:xfrm flipH="1">
              <a:off x="-509724" y="-3346000"/>
              <a:ext cx="5728800" cy="5728800"/>
            </a:xfrm>
            <a:prstGeom prst="pie">
              <a:avLst>
                <a:gd name="adj1" fmla="val 5408271"/>
                <a:gd name="adj2" fmla="val 161476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8"/>
          <p:cNvSpPr/>
          <p:nvPr/>
        </p:nvSpPr>
        <p:spPr>
          <a:xfrm>
            <a:off x="152397" y="3883401"/>
            <a:ext cx="534300" cy="13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txBox="1">
            <a:spLocks noGrp="1"/>
          </p:cNvSpPr>
          <p:nvPr>
            <p:ph type="subTitle" idx="1"/>
          </p:nvPr>
        </p:nvSpPr>
        <p:spPr>
          <a:xfrm>
            <a:off x="1339950" y="1444850"/>
            <a:ext cx="6464100" cy="31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400"/>
              <a:buFont typeface="Anaheim"/>
              <a:buChar char="●"/>
              <a:defRPr/>
            </a:lvl1pPr>
            <a:lvl2pPr lvl="1" rtl="0">
              <a:lnSpc>
                <a:spcPct val="100000"/>
              </a:lnSpc>
              <a:spcBef>
                <a:spcPts val="0"/>
              </a:spcBef>
              <a:spcAft>
                <a:spcPts val="0"/>
              </a:spcAft>
              <a:buClr>
                <a:srgbClr val="434343"/>
              </a:buClr>
              <a:buSzPts val="1400"/>
              <a:buFont typeface="Anaheim"/>
              <a:buChar char="○"/>
              <a:defRPr/>
            </a:lvl2pPr>
            <a:lvl3pPr lvl="2" rtl="0">
              <a:lnSpc>
                <a:spcPct val="100000"/>
              </a:lnSpc>
              <a:spcBef>
                <a:spcPts val="0"/>
              </a:spcBef>
              <a:spcAft>
                <a:spcPts val="0"/>
              </a:spcAft>
              <a:buClr>
                <a:srgbClr val="434343"/>
              </a:buClr>
              <a:buSzPts val="1400"/>
              <a:buFont typeface="Anaheim"/>
              <a:buChar char="■"/>
              <a:defRPr/>
            </a:lvl3pPr>
            <a:lvl4pPr lvl="3" rtl="0">
              <a:lnSpc>
                <a:spcPct val="100000"/>
              </a:lnSpc>
              <a:spcBef>
                <a:spcPts val="0"/>
              </a:spcBef>
              <a:spcAft>
                <a:spcPts val="0"/>
              </a:spcAft>
              <a:buClr>
                <a:srgbClr val="434343"/>
              </a:buClr>
              <a:buSzPts val="1400"/>
              <a:buFont typeface="Anaheim"/>
              <a:buChar char="●"/>
              <a:defRPr/>
            </a:lvl4pPr>
            <a:lvl5pPr lvl="4" rtl="0">
              <a:lnSpc>
                <a:spcPct val="100000"/>
              </a:lnSpc>
              <a:spcBef>
                <a:spcPts val="0"/>
              </a:spcBef>
              <a:spcAft>
                <a:spcPts val="0"/>
              </a:spcAft>
              <a:buClr>
                <a:srgbClr val="434343"/>
              </a:buClr>
              <a:buSzPts val="1400"/>
              <a:buFont typeface="Anaheim"/>
              <a:buChar char="○"/>
              <a:defRPr/>
            </a:lvl5pPr>
            <a:lvl6pPr lvl="5" rtl="0">
              <a:lnSpc>
                <a:spcPct val="100000"/>
              </a:lnSpc>
              <a:spcBef>
                <a:spcPts val="0"/>
              </a:spcBef>
              <a:spcAft>
                <a:spcPts val="0"/>
              </a:spcAft>
              <a:buClr>
                <a:srgbClr val="434343"/>
              </a:buClr>
              <a:buSzPts val="1400"/>
              <a:buFont typeface="Anaheim"/>
              <a:buChar char="■"/>
              <a:defRPr/>
            </a:lvl6pPr>
            <a:lvl7pPr lvl="6" rtl="0">
              <a:lnSpc>
                <a:spcPct val="100000"/>
              </a:lnSpc>
              <a:spcBef>
                <a:spcPts val="0"/>
              </a:spcBef>
              <a:spcAft>
                <a:spcPts val="0"/>
              </a:spcAft>
              <a:buClr>
                <a:srgbClr val="434343"/>
              </a:buClr>
              <a:buSzPts val="1400"/>
              <a:buFont typeface="Anaheim"/>
              <a:buChar char="●"/>
              <a:defRPr/>
            </a:lvl7pPr>
            <a:lvl8pPr lvl="7" rtl="0">
              <a:lnSpc>
                <a:spcPct val="100000"/>
              </a:lnSpc>
              <a:spcBef>
                <a:spcPts val="0"/>
              </a:spcBef>
              <a:spcAft>
                <a:spcPts val="0"/>
              </a:spcAft>
              <a:buClr>
                <a:srgbClr val="434343"/>
              </a:buClr>
              <a:buSzPts val="1400"/>
              <a:buFont typeface="Anaheim"/>
              <a:buChar char="○"/>
              <a:defRPr/>
            </a:lvl8pPr>
            <a:lvl9pPr lvl="8" rtl="0">
              <a:lnSpc>
                <a:spcPct val="100000"/>
              </a:lnSpc>
              <a:spcBef>
                <a:spcPts val="0"/>
              </a:spcBef>
              <a:spcAft>
                <a:spcPts val="0"/>
              </a:spcAft>
              <a:buClr>
                <a:srgbClr val="434343"/>
              </a:buClr>
              <a:buSzPts val="1400"/>
              <a:buFont typeface="Anaheim"/>
              <a:buChar char="■"/>
              <a:defRPr/>
            </a:lvl9pPr>
          </a:lstStyle>
          <a:p>
            <a:endParaRPr/>
          </a:p>
        </p:txBody>
      </p:sp>
      <p:sp>
        <p:nvSpPr>
          <p:cNvPr id="259" name="Google Shape;259;p28"/>
          <p:cNvSpPr txBox="1">
            <a:spLocks noGrp="1"/>
          </p:cNvSpPr>
          <p:nvPr>
            <p:ph type="subTitle" idx="2"/>
          </p:nvPr>
        </p:nvSpPr>
        <p:spPr>
          <a:xfrm>
            <a:off x="5204075" y="1444850"/>
            <a:ext cx="2469000" cy="31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0" name="Google Shape;260;p28"/>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1"/>
        <p:cNvGrpSpPr/>
        <p:nvPr/>
      </p:nvGrpSpPr>
      <p:grpSpPr>
        <a:xfrm>
          <a:off x="0" y="0"/>
          <a:ext cx="0" cy="0"/>
          <a:chOff x="0" y="0"/>
          <a:chExt cx="0" cy="0"/>
        </a:xfrm>
      </p:grpSpPr>
      <p:sp>
        <p:nvSpPr>
          <p:cNvPr id="262" name="Google Shape;262;p29"/>
          <p:cNvSpPr/>
          <p:nvPr/>
        </p:nvSpPr>
        <p:spPr>
          <a:xfrm>
            <a:off x="-1265191" y="40339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902575" y="40339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275150" y="-3234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rot="5400000" flipH="1">
            <a:off x="6329470" y="335977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title"/>
          </p:nvPr>
        </p:nvSpPr>
        <p:spPr>
          <a:xfrm>
            <a:off x="1466650" y="2735700"/>
            <a:ext cx="235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7" name="Google Shape;267;p29"/>
          <p:cNvSpPr txBox="1">
            <a:spLocks noGrp="1"/>
          </p:cNvSpPr>
          <p:nvPr>
            <p:ph type="subTitle" idx="1"/>
          </p:nvPr>
        </p:nvSpPr>
        <p:spPr>
          <a:xfrm>
            <a:off x="1466650" y="3296900"/>
            <a:ext cx="2358000" cy="70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9"/>
          <p:cNvSpPr txBox="1">
            <a:spLocks noGrp="1"/>
          </p:cNvSpPr>
          <p:nvPr>
            <p:ph type="title" idx="2"/>
          </p:nvPr>
        </p:nvSpPr>
        <p:spPr>
          <a:xfrm>
            <a:off x="3828233" y="2735700"/>
            <a:ext cx="234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9" name="Google Shape;269;p29"/>
          <p:cNvSpPr txBox="1">
            <a:spLocks noGrp="1"/>
          </p:cNvSpPr>
          <p:nvPr>
            <p:ph type="subTitle" idx="3"/>
          </p:nvPr>
        </p:nvSpPr>
        <p:spPr>
          <a:xfrm>
            <a:off x="3828233" y="3296900"/>
            <a:ext cx="2340300" cy="70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9"/>
          <p:cNvSpPr txBox="1">
            <a:spLocks noGrp="1"/>
          </p:cNvSpPr>
          <p:nvPr>
            <p:ph type="title" idx="4"/>
          </p:nvPr>
        </p:nvSpPr>
        <p:spPr>
          <a:xfrm>
            <a:off x="6172116" y="2735700"/>
            <a:ext cx="234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29"/>
          <p:cNvSpPr txBox="1">
            <a:spLocks noGrp="1"/>
          </p:cNvSpPr>
          <p:nvPr>
            <p:ph type="subTitle" idx="5"/>
          </p:nvPr>
        </p:nvSpPr>
        <p:spPr>
          <a:xfrm>
            <a:off x="6172116" y="3296900"/>
            <a:ext cx="2340300" cy="70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9"/>
          <p:cNvSpPr txBox="1">
            <a:spLocks noGrp="1"/>
          </p:cNvSpPr>
          <p:nvPr>
            <p:ph type="title" idx="6"/>
          </p:nvPr>
        </p:nvSpPr>
        <p:spPr>
          <a:xfrm>
            <a:off x="1690550" y="445025"/>
            <a:ext cx="6352500" cy="1220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73"/>
        <p:cNvGrpSpPr/>
        <p:nvPr/>
      </p:nvGrpSpPr>
      <p:grpSpPr>
        <a:xfrm>
          <a:off x="0" y="0"/>
          <a:ext cx="0" cy="0"/>
          <a:chOff x="0" y="0"/>
          <a:chExt cx="0" cy="0"/>
        </a:xfrm>
      </p:grpSpPr>
      <p:grpSp>
        <p:nvGrpSpPr>
          <p:cNvPr id="274" name="Google Shape;274;p30"/>
          <p:cNvGrpSpPr/>
          <p:nvPr/>
        </p:nvGrpSpPr>
        <p:grpSpPr>
          <a:xfrm>
            <a:off x="-146925" y="-331775"/>
            <a:ext cx="8570940" cy="3390149"/>
            <a:chOff x="-2564400" y="-1159300"/>
            <a:chExt cx="8570940" cy="3390149"/>
          </a:xfrm>
        </p:grpSpPr>
        <p:sp>
          <p:nvSpPr>
            <p:cNvPr id="275" name="Google Shape;275;p30"/>
            <p:cNvSpPr/>
            <p:nvPr/>
          </p:nvSpPr>
          <p:spPr>
            <a:xfrm>
              <a:off x="-872725" y="-307525"/>
              <a:ext cx="6879265" cy="1356569"/>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1721000" y="-252700"/>
              <a:ext cx="848304" cy="1636867"/>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1721000" y="-1159300"/>
              <a:ext cx="1691700" cy="1691700"/>
            </a:xfrm>
            <a:prstGeom prst="pie">
              <a:avLst>
                <a:gd name="adj1" fmla="val 5408271"/>
                <a:gd name="adj2" fmla="val 10790964"/>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1720037" y="537575"/>
              <a:ext cx="1691700" cy="1691700"/>
            </a:xfrm>
            <a:prstGeom prst="pie">
              <a:avLst>
                <a:gd name="adj1" fmla="val 16184293"/>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2564400" y="539149"/>
              <a:ext cx="1691700" cy="16917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30"/>
          <p:cNvSpPr/>
          <p:nvPr/>
        </p:nvSpPr>
        <p:spPr>
          <a:xfrm>
            <a:off x="0" y="1366675"/>
            <a:ext cx="704100" cy="84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691950" y="-15250"/>
            <a:ext cx="853800" cy="5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title"/>
          </p:nvPr>
        </p:nvSpPr>
        <p:spPr>
          <a:xfrm>
            <a:off x="720000" y="2964528"/>
            <a:ext cx="2336400" cy="67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3" name="Google Shape;283;p30"/>
          <p:cNvSpPr txBox="1">
            <a:spLocks noGrp="1"/>
          </p:cNvSpPr>
          <p:nvPr>
            <p:ph type="subTitle" idx="1"/>
          </p:nvPr>
        </p:nvSpPr>
        <p:spPr>
          <a:xfrm>
            <a:off x="720000" y="3619473"/>
            <a:ext cx="2336400" cy="8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30"/>
          <p:cNvSpPr txBox="1">
            <a:spLocks noGrp="1"/>
          </p:cNvSpPr>
          <p:nvPr>
            <p:ph type="title" idx="2"/>
          </p:nvPr>
        </p:nvSpPr>
        <p:spPr>
          <a:xfrm>
            <a:off x="3403800" y="2964528"/>
            <a:ext cx="2336400" cy="67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5" name="Google Shape;285;p30"/>
          <p:cNvSpPr txBox="1">
            <a:spLocks noGrp="1"/>
          </p:cNvSpPr>
          <p:nvPr>
            <p:ph type="subTitle" idx="3"/>
          </p:nvPr>
        </p:nvSpPr>
        <p:spPr>
          <a:xfrm>
            <a:off x="3403800" y="3619473"/>
            <a:ext cx="2336400" cy="8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30"/>
          <p:cNvSpPr txBox="1">
            <a:spLocks noGrp="1"/>
          </p:cNvSpPr>
          <p:nvPr>
            <p:ph type="title" idx="4"/>
          </p:nvPr>
        </p:nvSpPr>
        <p:spPr>
          <a:xfrm>
            <a:off x="6087600" y="2964528"/>
            <a:ext cx="2336400" cy="67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7" name="Google Shape;287;p30"/>
          <p:cNvSpPr txBox="1">
            <a:spLocks noGrp="1"/>
          </p:cNvSpPr>
          <p:nvPr>
            <p:ph type="subTitle" idx="5"/>
          </p:nvPr>
        </p:nvSpPr>
        <p:spPr>
          <a:xfrm>
            <a:off x="6087600" y="3619473"/>
            <a:ext cx="2336400" cy="8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30"/>
          <p:cNvSpPr txBox="1">
            <a:spLocks noGrp="1"/>
          </p:cNvSpPr>
          <p:nvPr>
            <p:ph type="title" idx="6"/>
          </p:nvPr>
        </p:nvSpPr>
        <p:spPr>
          <a:xfrm>
            <a:off x="1978400" y="539500"/>
            <a:ext cx="5617500" cy="121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rot="10800000" flipH="1">
            <a:off x="-818569" y="1521958"/>
            <a:ext cx="2681100" cy="2681100"/>
          </a:xfrm>
          <a:prstGeom prst="pie">
            <a:avLst>
              <a:gd name="adj1" fmla="val 5408271"/>
              <a:gd name="adj2" fmla="val 162286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flipH="1">
            <a:off x="-3402615" y="-2003447"/>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6410802" y="-605246"/>
            <a:ext cx="6022360" cy="8045906"/>
            <a:chOff x="-509724" y="-3346000"/>
            <a:chExt cx="8584975" cy="11469573"/>
          </a:xfrm>
        </p:grpSpPr>
        <p:sp>
          <p:nvSpPr>
            <p:cNvPr id="29" name="Google Shape;29;p4"/>
            <p:cNvSpPr/>
            <p:nvPr/>
          </p:nvSpPr>
          <p:spPr>
            <a:xfrm flipH="1">
              <a:off x="-509724" y="-3346000"/>
              <a:ext cx="5728800" cy="5728800"/>
            </a:xfrm>
            <a:prstGeom prst="pie">
              <a:avLst>
                <a:gd name="adj1" fmla="val 5408271"/>
                <a:gd name="adj2" fmla="val 161476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4"/>
          <p:cNvSpPr/>
          <p:nvPr/>
        </p:nvSpPr>
        <p:spPr>
          <a:xfrm>
            <a:off x="0" y="3891025"/>
            <a:ext cx="534300" cy="125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53530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159275"/>
            <a:ext cx="7704000" cy="344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00">
                <a:solidFill>
                  <a:srgbClr val="434343"/>
                </a:solidFill>
                <a:latin typeface="Raleway Medium"/>
                <a:ea typeface="Raleway Medium"/>
                <a:cs typeface="Raleway Medium"/>
                <a:sym typeface="Raleway Medium"/>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289"/>
        <p:cNvGrpSpPr/>
        <p:nvPr/>
      </p:nvGrpSpPr>
      <p:grpSpPr>
        <a:xfrm>
          <a:off x="0" y="0"/>
          <a:ext cx="0" cy="0"/>
          <a:chOff x="0" y="0"/>
          <a:chExt cx="0" cy="0"/>
        </a:xfrm>
      </p:grpSpPr>
      <p:grpSp>
        <p:nvGrpSpPr>
          <p:cNvPr id="290" name="Google Shape;290;p31"/>
          <p:cNvGrpSpPr/>
          <p:nvPr/>
        </p:nvGrpSpPr>
        <p:grpSpPr>
          <a:xfrm rot="10800000" flipH="1">
            <a:off x="-985125" y="-865175"/>
            <a:ext cx="2536063" cy="3390149"/>
            <a:chOff x="-2564400" y="-1159300"/>
            <a:chExt cx="2536063" cy="3390149"/>
          </a:xfrm>
        </p:grpSpPr>
        <p:sp>
          <p:nvSpPr>
            <p:cNvPr id="291" name="Google Shape;291;p31"/>
            <p:cNvSpPr/>
            <p:nvPr/>
          </p:nvSpPr>
          <p:spPr>
            <a:xfrm>
              <a:off x="-1721000" y="-252700"/>
              <a:ext cx="848304" cy="1636867"/>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1721000" y="-1159300"/>
              <a:ext cx="1691700" cy="1691700"/>
            </a:xfrm>
            <a:prstGeom prst="pie">
              <a:avLst>
                <a:gd name="adj1" fmla="val 5408271"/>
                <a:gd name="adj2" fmla="val 10790964"/>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1720037" y="537575"/>
              <a:ext cx="1691700" cy="1691700"/>
            </a:xfrm>
            <a:prstGeom prst="pie">
              <a:avLst>
                <a:gd name="adj1" fmla="val 16184293"/>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2564400" y="539149"/>
              <a:ext cx="1691700" cy="16917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31"/>
          <p:cNvSpPr/>
          <p:nvPr/>
        </p:nvSpPr>
        <p:spPr>
          <a:xfrm rot="10800000" flipH="1">
            <a:off x="-838200" y="-19776"/>
            <a:ext cx="704100" cy="84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rot="10800000" flipH="1">
            <a:off x="-146250" y="1667052"/>
            <a:ext cx="853800" cy="7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txBox="1">
            <a:spLocks noGrp="1"/>
          </p:cNvSpPr>
          <p:nvPr>
            <p:ph type="title"/>
          </p:nvPr>
        </p:nvSpPr>
        <p:spPr>
          <a:xfrm>
            <a:off x="717550" y="1923876"/>
            <a:ext cx="2336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31"/>
          <p:cNvSpPr txBox="1">
            <a:spLocks noGrp="1"/>
          </p:cNvSpPr>
          <p:nvPr>
            <p:ph type="subTitle" idx="1"/>
          </p:nvPr>
        </p:nvSpPr>
        <p:spPr>
          <a:xfrm>
            <a:off x="717550" y="2400273"/>
            <a:ext cx="2336400" cy="8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31"/>
          <p:cNvSpPr txBox="1">
            <a:spLocks noGrp="1"/>
          </p:cNvSpPr>
          <p:nvPr>
            <p:ph type="title" idx="2"/>
          </p:nvPr>
        </p:nvSpPr>
        <p:spPr>
          <a:xfrm>
            <a:off x="3403800" y="1923876"/>
            <a:ext cx="2336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31"/>
          <p:cNvSpPr txBox="1">
            <a:spLocks noGrp="1"/>
          </p:cNvSpPr>
          <p:nvPr>
            <p:ph type="subTitle" idx="3"/>
          </p:nvPr>
        </p:nvSpPr>
        <p:spPr>
          <a:xfrm>
            <a:off x="3403800" y="2400273"/>
            <a:ext cx="2336400" cy="8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1"/>
          <p:cNvSpPr txBox="1">
            <a:spLocks noGrp="1"/>
          </p:cNvSpPr>
          <p:nvPr>
            <p:ph type="title" idx="4"/>
          </p:nvPr>
        </p:nvSpPr>
        <p:spPr>
          <a:xfrm>
            <a:off x="6090050" y="1923876"/>
            <a:ext cx="2336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 name="Google Shape;302;p31"/>
          <p:cNvSpPr txBox="1">
            <a:spLocks noGrp="1"/>
          </p:cNvSpPr>
          <p:nvPr>
            <p:ph type="subTitle" idx="5"/>
          </p:nvPr>
        </p:nvSpPr>
        <p:spPr>
          <a:xfrm>
            <a:off x="6090050" y="2400273"/>
            <a:ext cx="2336400" cy="8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31"/>
          <p:cNvSpPr txBox="1">
            <a:spLocks noGrp="1"/>
          </p:cNvSpPr>
          <p:nvPr>
            <p:ph type="title" idx="6"/>
          </p:nvPr>
        </p:nvSpPr>
        <p:spPr>
          <a:xfrm>
            <a:off x="1190600" y="539500"/>
            <a:ext cx="6405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4" name="Google Shape;304;p31"/>
          <p:cNvGrpSpPr/>
          <p:nvPr/>
        </p:nvGrpSpPr>
        <p:grpSpPr>
          <a:xfrm flipH="1">
            <a:off x="7596851" y="-865175"/>
            <a:ext cx="2535100" cy="3390149"/>
            <a:chOff x="-2564400" y="-1159300"/>
            <a:chExt cx="2535100" cy="3390149"/>
          </a:xfrm>
        </p:grpSpPr>
        <p:sp>
          <p:nvSpPr>
            <p:cNvPr id="305" name="Google Shape;305;p31"/>
            <p:cNvSpPr/>
            <p:nvPr/>
          </p:nvSpPr>
          <p:spPr>
            <a:xfrm>
              <a:off x="-1721000" y="-252700"/>
              <a:ext cx="848304" cy="1636867"/>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1721000" y="-1159300"/>
              <a:ext cx="1691700" cy="1691700"/>
            </a:xfrm>
            <a:prstGeom prst="pie">
              <a:avLst>
                <a:gd name="adj1" fmla="val 5408271"/>
                <a:gd name="adj2" fmla="val 10790964"/>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2564400" y="539149"/>
              <a:ext cx="1691700" cy="16917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1"/>
          <p:cNvSpPr/>
          <p:nvPr/>
        </p:nvSpPr>
        <p:spPr>
          <a:xfrm flipH="1">
            <a:off x="9280926" y="833275"/>
            <a:ext cx="704100" cy="84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09"/>
        <p:cNvGrpSpPr/>
        <p:nvPr/>
      </p:nvGrpSpPr>
      <p:grpSpPr>
        <a:xfrm>
          <a:off x="0" y="0"/>
          <a:ext cx="0" cy="0"/>
          <a:chOff x="0" y="0"/>
          <a:chExt cx="0" cy="0"/>
        </a:xfrm>
      </p:grpSpPr>
      <p:sp>
        <p:nvSpPr>
          <p:cNvPr id="310" name="Google Shape;310;p32"/>
          <p:cNvSpPr/>
          <p:nvPr/>
        </p:nvSpPr>
        <p:spPr>
          <a:xfrm rot="10800000">
            <a:off x="7083143" y="1566446"/>
            <a:ext cx="2681100" cy="2681100"/>
          </a:xfrm>
          <a:prstGeom prst="pie">
            <a:avLst>
              <a:gd name="adj1" fmla="val 5408271"/>
              <a:gd name="adj2" fmla="val 162286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rot="10800000">
            <a:off x="8477689" y="-2026878"/>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2"/>
          <p:cNvGrpSpPr/>
          <p:nvPr/>
        </p:nvGrpSpPr>
        <p:grpSpPr>
          <a:xfrm flipH="1">
            <a:off x="-3294704" y="-628677"/>
            <a:ext cx="6022360" cy="8045906"/>
            <a:chOff x="-509724" y="-3346000"/>
            <a:chExt cx="8584975" cy="11469573"/>
          </a:xfrm>
        </p:grpSpPr>
        <p:sp>
          <p:nvSpPr>
            <p:cNvPr id="313" name="Google Shape;313;p32"/>
            <p:cNvSpPr/>
            <p:nvPr/>
          </p:nvSpPr>
          <p:spPr>
            <a:xfrm flipH="1">
              <a:off x="-509724" y="-3346000"/>
              <a:ext cx="5728800" cy="5728800"/>
            </a:xfrm>
            <a:prstGeom prst="pie">
              <a:avLst>
                <a:gd name="adj1" fmla="val 5408271"/>
                <a:gd name="adj2" fmla="val 161476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2"/>
          <p:cNvSpPr/>
          <p:nvPr/>
        </p:nvSpPr>
        <p:spPr>
          <a:xfrm flipH="1">
            <a:off x="8415619" y="3935514"/>
            <a:ext cx="534300" cy="125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rot="2699062">
            <a:off x="326364" y="584016"/>
            <a:ext cx="777464" cy="77746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8" name="Google Shape;318;p32"/>
          <p:cNvSpPr txBox="1">
            <a:spLocks noGrp="1"/>
          </p:cNvSpPr>
          <p:nvPr>
            <p:ph type="title" idx="2"/>
          </p:nvPr>
        </p:nvSpPr>
        <p:spPr>
          <a:xfrm>
            <a:off x="1752275" y="3439076"/>
            <a:ext cx="2336400" cy="4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9" name="Google Shape;319;p32"/>
          <p:cNvSpPr txBox="1">
            <a:spLocks noGrp="1"/>
          </p:cNvSpPr>
          <p:nvPr>
            <p:ph type="subTitle" idx="1"/>
          </p:nvPr>
        </p:nvSpPr>
        <p:spPr>
          <a:xfrm>
            <a:off x="1752275" y="3924274"/>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32"/>
          <p:cNvSpPr txBox="1">
            <a:spLocks noGrp="1"/>
          </p:cNvSpPr>
          <p:nvPr>
            <p:ph type="title" idx="3"/>
          </p:nvPr>
        </p:nvSpPr>
        <p:spPr>
          <a:xfrm>
            <a:off x="5055325" y="3439076"/>
            <a:ext cx="2336400" cy="4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1" name="Google Shape;321;p32"/>
          <p:cNvSpPr txBox="1">
            <a:spLocks noGrp="1"/>
          </p:cNvSpPr>
          <p:nvPr>
            <p:ph type="subTitle" idx="4"/>
          </p:nvPr>
        </p:nvSpPr>
        <p:spPr>
          <a:xfrm>
            <a:off x="5055325" y="3924274"/>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32"/>
          <p:cNvSpPr txBox="1">
            <a:spLocks noGrp="1"/>
          </p:cNvSpPr>
          <p:nvPr>
            <p:ph type="title" idx="5"/>
          </p:nvPr>
        </p:nvSpPr>
        <p:spPr>
          <a:xfrm>
            <a:off x="1752275" y="1849338"/>
            <a:ext cx="2336400" cy="4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3" name="Google Shape;323;p32"/>
          <p:cNvSpPr txBox="1">
            <a:spLocks noGrp="1"/>
          </p:cNvSpPr>
          <p:nvPr>
            <p:ph type="subTitle" idx="6"/>
          </p:nvPr>
        </p:nvSpPr>
        <p:spPr>
          <a:xfrm>
            <a:off x="1752275" y="2334477"/>
            <a:ext cx="2336400" cy="6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32"/>
          <p:cNvSpPr txBox="1">
            <a:spLocks noGrp="1"/>
          </p:cNvSpPr>
          <p:nvPr>
            <p:ph type="title" idx="7"/>
          </p:nvPr>
        </p:nvSpPr>
        <p:spPr>
          <a:xfrm>
            <a:off x="5055325" y="1849338"/>
            <a:ext cx="2336400" cy="4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5" name="Google Shape;325;p32"/>
          <p:cNvSpPr txBox="1">
            <a:spLocks noGrp="1"/>
          </p:cNvSpPr>
          <p:nvPr>
            <p:ph type="subTitle" idx="8"/>
          </p:nvPr>
        </p:nvSpPr>
        <p:spPr>
          <a:xfrm>
            <a:off x="5055325" y="2334477"/>
            <a:ext cx="2336400" cy="6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26"/>
        <p:cNvGrpSpPr/>
        <p:nvPr/>
      </p:nvGrpSpPr>
      <p:grpSpPr>
        <a:xfrm>
          <a:off x="0" y="0"/>
          <a:ext cx="0" cy="0"/>
          <a:chOff x="0" y="0"/>
          <a:chExt cx="0" cy="0"/>
        </a:xfrm>
      </p:grpSpPr>
      <p:sp>
        <p:nvSpPr>
          <p:cNvPr id="327" name="Google Shape;327;p33"/>
          <p:cNvSpPr/>
          <p:nvPr/>
        </p:nvSpPr>
        <p:spPr>
          <a:xfrm>
            <a:off x="-818569" y="929355"/>
            <a:ext cx="2681100" cy="2681100"/>
          </a:xfrm>
          <a:prstGeom prst="pie">
            <a:avLst>
              <a:gd name="adj1" fmla="val 5408271"/>
              <a:gd name="adj2" fmla="val 162286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3402615" y="3265259"/>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3"/>
          <p:cNvGrpSpPr/>
          <p:nvPr/>
        </p:nvGrpSpPr>
        <p:grpSpPr>
          <a:xfrm rot="10800000" flipH="1">
            <a:off x="6639402" y="-2308247"/>
            <a:ext cx="6022360" cy="8045906"/>
            <a:chOff x="-509724" y="-3346000"/>
            <a:chExt cx="8584975" cy="11469573"/>
          </a:xfrm>
        </p:grpSpPr>
        <p:sp>
          <p:nvSpPr>
            <p:cNvPr id="330" name="Google Shape;330;p33"/>
            <p:cNvSpPr/>
            <p:nvPr/>
          </p:nvSpPr>
          <p:spPr>
            <a:xfrm flipH="1">
              <a:off x="-509724" y="-3346000"/>
              <a:ext cx="5728800" cy="5728800"/>
            </a:xfrm>
            <a:prstGeom prst="pie">
              <a:avLst>
                <a:gd name="adj1" fmla="val 5408271"/>
                <a:gd name="adj2" fmla="val 161476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3"/>
          <p:cNvSpPr/>
          <p:nvPr/>
        </p:nvSpPr>
        <p:spPr>
          <a:xfrm rot="10800000" flipH="1">
            <a:off x="0" y="-11113"/>
            <a:ext cx="534300" cy="125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txBox="1">
            <a:spLocks noGrp="1"/>
          </p:cNvSpPr>
          <p:nvPr>
            <p:ph type="title"/>
          </p:nvPr>
        </p:nvSpPr>
        <p:spPr>
          <a:xfrm>
            <a:off x="1210875" y="1378050"/>
            <a:ext cx="1965900" cy="89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33"/>
          <p:cNvSpPr txBox="1">
            <a:spLocks noGrp="1"/>
          </p:cNvSpPr>
          <p:nvPr>
            <p:ph type="subTitle" idx="1"/>
          </p:nvPr>
        </p:nvSpPr>
        <p:spPr>
          <a:xfrm>
            <a:off x="1210875" y="2193175"/>
            <a:ext cx="1965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33"/>
          <p:cNvSpPr txBox="1">
            <a:spLocks noGrp="1"/>
          </p:cNvSpPr>
          <p:nvPr>
            <p:ph type="title" idx="2"/>
          </p:nvPr>
        </p:nvSpPr>
        <p:spPr>
          <a:xfrm>
            <a:off x="3572124" y="1378050"/>
            <a:ext cx="1965900" cy="89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6" name="Google Shape;336;p33"/>
          <p:cNvSpPr txBox="1">
            <a:spLocks noGrp="1"/>
          </p:cNvSpPr>
          <p:nvPr>
            <p:ph type="subTitle" idx="3"/>
          </p:nvPr>
        </p:nvSpPr>
        <p:spPr>
          <a:xfrm>
            <a:off x="3572123" y="2193175"/>
            <a:ext cx="1965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33"/>
          <p:cNvSpPr txBox="1">
            <a:spLocks noGrp="1"/>
          </p:cNvSpPr>
          <p:nvPr>
            <p:ph type="title" idx="4"/>
          </p:nvPr>
        </p:nvSpPr>
        <p:spPr>
          <a:xfrm>
            <a:off x="1210875" y="3116250"/>
            <a:ext cx="19659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 name="Google Shape;338;p33"/>
          <p:cNvSpPr txBox="1">
            <a:spLocks noGrp="1"/>
          </p:cNvSpPr>
          <p:nvPr>
            <p:ph type="subTitle" idx="5"/>
          </p:nvPr>
        </p:nvSpPr>
        <p:spPr>
          <a:xfrm>
            <a:off x="1210875" y="3931375"/>
            <a:ext cx="1965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33"/>
          <p:cNvSpPr txBox="1">
            <a:spLocks noGrp="1"/>
          </p:cNvSpPr>
          <p:nvPr>
            <p:ph type="title" idx="6"/>
          </p:nvPr>
        </p:nvSpPr>
        <p:spPr>
          <a:xfrm>
            <a:off x="3572124" y="3116250"/>
            <a:ext cx="19659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0" name="Google Shape;340;p33"/>
          <p:cNvSpPr txBox="1">
            <a:spLocks noGrp="1"/>
          </p:cNvSpPr>
          <p:nvPr>
            <p:ph type="subTitle" idx="7"/>
          </p:nvPr>
        </p:nvSpPr>
        <p:spPr>
          <a:xfrm>
            <a:off x="3572123" y="3931375"/>
            <a:ext cx="1965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33"/>
          <p:cNvSpPr txBox="1">
            <a:spLocks noGrp="1"/>
          </p:cNvSpPr>
          <p:nvPr>
            <p:ph type="title" idx="8"/>
          </p:nvPr>
        </p:nvSpPr>
        <p:spPr>
          <a:xfrm>
            <a:off x="5966149" y="1378050"/>
            <a:ext cx="1965900" cy="89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2" name="Google Shape;342;p33"/>
          <p:cNvSpPr txBox="1">
            <a:spLocks noGrp="1"/>
          </p:cNvSpPr>
          <p:nvPr>
            <p:ph type="subTitle" idx="9"/>
          </p:nvPr>
        </p:nvSpPr>
        <p:spPr>
          <a:xfrm>
            <a:off x="5966145" y="2193175"/>
            <a:ext cx="1965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33"/>
          <p:cNvSpPr txBox="1">
            <a:spLocks noGrp="1"/>
          </p:cNvSpPr>
          <p:nvPr>
            <p:ph type="title" idx="13"/>
          </p:nvPr>
        </p:nvSpPr>
        <p:spPr>
          <a:xfrm>
            <a:off x="5966149" y="3116250"/>
            <a:ext cx="19659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4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 name="Google Shape;344;p33"/>
          <p:cNvSpPr txBox="1">
            <a:spLocks noGrp="1"/>
          </p:cNvSpPr>
          <p:nvPr>
            <p:ph type="subTitle" idx="14"/>
          </p:nvPr>
        </p:nvSpPr>
        <p:spPr>
          <a:xfrm>
            <a:off x="5966145" y="3931375"/>
            <a:ext cx="1965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33"/>
          <p:cNvSpPr txBox="1">
            <a:spLocks noGrp="1"/>
          </p:cNvSpPr>
          <p:nvPr>
            <p:ph type="title" idx="15"/>
          </p:nvPr>
        </p:nvSpPr>
        <p:spPr>
          <a:xfrm>
            <a:off x="1089375" y="535000"/>
            <a:ext cx="7339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46"/>
        <p:cNvGrpSpPr/>
        <p:nvPr/>
      </p:nvGrpSpPr>
      <p:grpSpPr>
        <a:xfrm>
          <a:off x="0" y="0"/>
          <a:ext cx="0" cy="0"/>
          <a:chOff x="0" y="0"/>
          <a:chExt cx="0" cy="0"/>
        </a:xfrm>
      </p:grpSpPr>
      <p:sp>
        <p:nvSpPr>
          <p:cNvPr id="347" name="Google Shape;347;p34"/>
          <p:cNvSpPr/>
          <p:nvPr/>
        </p:nvSpPr>
        <p:spPr>
          <a:xfrm flipH="1">
            <a:off x="-241743" y="2351275"/>
            <a:ext cx="6565500" cy="1677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rot="-5400000" flipH="1">
            <a:off x="7108376" y="3175664"/>
            <a:ext cx="1677387" cy="3345380"/>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rot="-5400000" flipH="1">
            <a:off x="7108352" y="1510986"/>
            <a:ext cx="1677534" cy="3345380"/>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rot="-5400000" flipH="1">
            <a:off x="4599972" y="2347686"/>
            <a:ext cx="3345300" cy="3352500"/>
          </a:xfrm>
          <a:prstGeom prst="pie">
            <a:avLst>
              <a:gd name="adj1" fmla="val 5408560"/>
              <a:gd name="adj2" fmla="val 107909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rot="-5400000" flipH="1">
            <a:off x="7945565" y="2353264"/>
            <a:ext cx="3345300" cy="33453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rot="-5400000" flipH="1">
            <a:off x="7945565" y="677085"/>
            <a:ext cx="3345300" cy="3345300"/>
          </a:xfrm>
          <a:prstGeom prst="pie">
            <a:avLst>
              <a:gd name="adj1" fmla="val 10819617"/>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rot="10800000" flipH="1">
            <a:off x="-531" y="6"/>
            <a:ext cx="690268" cy="5164844"/>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rot="10800000">
            <a:off x="-470521" y="2351278"/>
            <a:ext cx="3345300" cy="33453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34"/>
          <p:cNvCxnSpPr/>
          <p:nvPr/>
        </p:nvCxnSpPr>
        <p:spPr>
          <a:xfrm flipH="1">
            <a:off x="1197925" y="0"/>
            <a:ext cx="8400" cy="2146500"/>
          </a:xfrm>
          <a:prstGeom prst="straightConnector1">
            <a:avLst/>
          </a:prstGeom>
          <a:noFill/>
          <a:ln w="19050" cap="flat" cmpd="sng">
            <a:solidFill>
              <a:schemeClr val="dk1"/>
            </a:solidFill>
            <a:prstDash val="solid"/>
            <a:round/>
            <a:headEnd type="none" w="med" len="med"/>
            <a:tailEnd type="none" w="med" len="med"/>
          </a:ln>
        </p:spPr>
      </p:cxnSp>
      <p:sp>
        <p:nvSpPr>
          <p:cNvPr id="356" name="Google Shape;356;p34"/>
          <p:cNvSpPr/>
          <p:nvPr/>
        </p:nvSpPr>
        <p:spPr>
          <a:xfrm rot="-5400000" flipH="1">
            <a:off x="6126463" y="-669663"/>
            <a:ext cx="1338892" cy="2678219"/>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txBox="1">
            <a:spLocks noGrp="1"/>
          </p:cNvSpPr>
          <p:nvPr>
            <p:ph type="title" hasCustomPrompt="1"/>
          </p:nvPr>
        </p:nvSpPr>
        <p:spPr>
          <a:xfrm>
            <a:off x="1445525" y="844800"/>
            <a:ext cx="4576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8" name="Google Shape;358;p34"/>
          <p:cNvSpPr txBox="1">
            <a:spLocks noGrp="1"/>
          </p:cNvSpPr>
          <p:nvPr>
            <p:ph type="subTitle" idx="1"/>
          </p:nvPr>
        </p:nvSpPr>
        <p:spPr>
          <a:xfrm>
            <a:off x="1445500" y="1627025"/>
            <a:ext cx="4576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34"/>
          <p:cNvSpPr txBox="1">
            <a:spLocks noGrp="1"/>
          </p:cNvSpPr>
          <p:nvPr>
            <p:ph type="title" idx="2" hasCustomPrompt="1"/>
          </p:nvPr>
        </p:nvSpPr>
        <p:spPr>
          <a:xfrm>
            <a:off x="1445525" y="2529543"/>
            <a:ext cx="4576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0" name="Google Shape;360;p34"/>
          <p:cNvSpPr txBox="1">
            <a:spLocks noGrp="1"/>
          </p:cNvSpPr>
          <p:nvPr>
            <p:ph type="subTitle" idx="3"/>
          </p:nvPr>
        </p:nvSpPr>
        <p:spPr>
          <a:xfrm>
            <a:off x="1445500" y="3464169"/>
            <a:ext cx="4576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61"/>
        <p:cNvGrpSpPr/>
        <p:nvPr/>
      </p:nvGrpSpPr>
      <p:grpSpPr>
        <a:xfrm>
          <a:off x="0" y="0"/>
          <a:ext cx="0" cy="0"/>
          <a:chOff x="0" y="0"/>
          <a:chExt cx="0" cy="0"/>
        </a:xfrm>
      </p:grpSpPr>
      <p:sp>
        <p:nvSpPr>
          <p:cNvPr id="362" name="Google Shape;362;p35"/>
          <p:cNvSpPr/>
          <p:nvPr/>
        </p:nvSpPr>
        <p:spPr>
          <a:xfrm rot="10800000">
            <a:off x="7658116" y="-1852149"/>
            <a:ext cx="1504934" cy="7045174"/>
          </a:xfrm>
          <a:custGeom>
            <a:avLst/>
            <a:gdLst/>
            <a:ahLst/>
            <a:cxnLst/>
            <a:rect l="l" t="t" r="r" b="b"/>
            <a:pathLst>
              <a:path w="60830" h="89839" extrusionOk="0">
                <a:moveTo>
                  <a:pt x="1" y="1"/>
                </a:moveTo>
                <a:lnTo>
                  <a:pt x="1" y="89839"/>
                </a:lnTo>
                <a:lnTo>
                  <a:pt x="60829" y="89839"/>
                </a:lnTo>
                <a:lnTo>
                  <a:pt x="60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10800000">
            <a:off x="7142034" y="-4182676"/>
            <a:ext cx="4644000" cy="4665300"/>
          </a:xfrm>
          <a:prstGeom prst="pie">
            <a:avLst>
              <a:gd name="adj1" fmla="val 16191521"/>
              <a:gd name="adj2" fmla="val 122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5"/>
          <p:cNvGrpSpPr/>
          <p:nvPr/>
        </p:nvGrpSpPr>
        <p:grpSpPr>
          <a:xfrm>
            <a:off x="-1012605" y="-1210876"/>
            <a:ext cx="6968132" cy="9336144"/>
            <a:chOff x="-1012605" y="-1210876"/>
            <a:chExt cx="6968132" cy="9336144"/>
          </a:xfrm>
        </p:grpSpPr>
        <p:sp>
          <p:nvSpPr>
            <p:cNvPr id="365" name="Google Shape;365;p35"/>
            <p:cNvSpPr/>
            <p:nvPr/>
          </p:nvSpPr>
          <p:spPr>
            <a:xfrm flipH="1">
              <a:off x="-243117" y="-31973"/>
              <a:ext cx="1558617" cy="5826733"/>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012605" y="-1210876"/>
              <a:ext cx="4644000" cy="4675500"/>
            </a:xfrm>
            <a:prstGeom prst="pie">
              <a:avLst>
                <a:gd name="adj1" fmla="val 5408560"/>
                <a:gd name="adj2" fmla="val 1260917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011366" y="3459968"/>
              <a:ext cx="4644000" cy="46653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311526" y="3459968"/>
              <a:ext cx="4644000" cy="46653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1311550" y="-31975"/>
              <a:ext cx="2317200" cy="116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5"/>
          <p:cNvSpPr txBox="1">
            <a:spLocks noGrp="1"/>
          </p:cNvSpPr>
          <p:nvPr>
            <p:ph type="ctrTitle"/>
          </p:nvPr>
        </p:nvSpPr>
        <p:spPr>
          <a:xfrm>
            <a:off x="3603500" y="517425"/>
            <a:ext cx="3572700" cy="141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1" name="Google Shape;371;p35"/>
          <p:cNvSpPr txBox="1">
            <a:spLocks noGrp="1"/>
          </p:cNvSpPr>
          <p:nvPr>
            <p:ph type="subTitle" idx="1"/>
          </p:nvPr>
        </p:nvSpPr>
        <p:spPr>
          <a:xfrm>
            <a:off x="3937975" y="1933150"/>
            <a:ext cx="3238200" cy="14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72" name="Google Shape;372;p35"/>
          <p:cNvSpPr txBox="1"/>
          <p:nvPr/>
        </p:nvSpPr>
        <p:spPr>
          <a:xfrm>
            <a:off x="3937950" y="3467050"/>
            <a:ext cx="3238200" cy="615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300"/>
              </a:spcBef>
              <a:spcAft>
                <a:spcPts val="0"/>
              </a:spcAft>
              <a:buNone/>
            </a:pPr>
            <a:r>
              <a:rPr lang="en" sz="1000">
                <a:solidFill>
                  <a:schemeClr val="dk1"/>
                </a:solidFill>
                <a:latin typeface="Raleway Medium"/>
                <a:ea typeface="Raleway Medium"/>
                <a:cs typeface="Raleway Medium"/>
                <a:sym typeface="Raleway Medium"/>
              </a:rPr>
              <a:t>CREDITS: This presentation template was created </a:t>
            </a:r>
            <a:r>
              <a:rPr lang="en" sz="1000" b="1">
                <a:solidFill>
                  <a:schemeClr val="dk1"/>
                </a:solidFill>
                <a:latin typeface="Raleway"/>
                <a:ea typeface="Raleway"/>
                <a:cs typeface="Raleway"/>
                <a:sym typeface="Raleway"/>
              </a:rPr>
              <a:t>by </a:t>
            </a:r>
            <a:r>
              <a:rPr lang="en" sz="10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000">
                <a:solidFill>
                  <a:schemeClr val="dk1"/>
                </a:solidFill>
                <a:latin typeface="Raleway Medium"/>
                <a:ea typeface="Raleway Medium"/>
                <a:cs typeface="Raleway Medium"/>
                <a:sym typeface="Raleway Medium"/>
              </a:rPr>
              <a:t>, including icons </a:t>
            </a:r>
            <a:r>
              <a:rPr lang="en" sz="1000" b="1">
                <a:solidFill>
                  <a:schemeClr val="dk1"/>
                </a:solidFill>
                <a:latin typeface="Raleway"/>
                <a:ea typeface="Raleway"/>
                <a:cs typeface="Raleway"/>
                <a:sym typeface="Raleway"/>
              </a:rPr>
              <a:t>by </a:t>
            </a:r>
            <a:r>
              <a:rPr lang="en" sz="10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000">
                <a:solidFill>
                  <a:schemeClr val="dk1"/>
                </a:solidFill>
                <a:latin typeface="Raleway Medium"/>
                <a:ea typeface="Raleway Medium"/>
                <a:cs typeface="Raleway Medium"/>
                <a:sym typeface="Raleway Medium"/>
              </a:rPr>
              <a:t> and infographics &amp; images </a:t>
            </a:r>
            <a:r>
              <a:rPr lang="en" sz="1000" b="1">
                <a:solidFill>
                  <a:schemeClr val="dk1"/>
                </a:solidFill>
                <a:latin typeface="Raleway"/>
                <a:ea typeface="Raleway"/>
                <a:cs typeface="Raleway"/>
                <a:sym typeface="Raleway"/>
              </a:rPr>
              <a:t>by </a:t>
            </a:r>
            <a:r>
              <a:rPr lang="en" sz="10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000" b="1">
              <a:solidFill>
                <a:schemeClr val="dk1"/>
              </a:solidFill>
              <a:latin typeface="Raleway"/>
              <a:ea typeface="Raleway"/>
              <a:cs typeface="Raleway"/>
              <a:sym typeface="Raleway"/>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73"/>
        <p:cNvGrpSpPr/>
        <p:nvPr/>
      </p:nvGrpSpPr>
      <p:grpSpPr>
        <a:xfrm>
          <a:off x="0" y="0"/>
          <a:ext cx="0" cy="0"/>
          <a:chOff x="0" y="0"/>
          <a:chExt cx="0" cy="0"/>
        </a:xfrm>
      </p:grpSpPr>
      <p:sp>
        <p:nvSpPr>
          <p:cNvPr id="374" name="Google Shape;374;p36"/>
          <p:cNvSpPr/>
          <p:nvPr/>
        </p:nvSpPr>
        <p:spPr>
          <a:xfrm>
            <a:off x="1190600" y="0"/>
            <a:ext cx="10674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959141" y="38092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1192768" y="38092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969100" y="-5481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rot="10800000">
            <a:off x="7962026" y="-2091152"/>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rot="10800000">
            <a:off x="5793425" y="-2091152"/>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rot="10800000">
            <a:off x="7971150" y="2265406"/>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1"/>
        <p:cNvGrpSpPr/>
        <p:nvPr/>
      </p:nvGrpSpPr>
      <p:grpSpPr>
        <a:xfrm>
          <a:off x="0" y="0"/>
          <a:ext cx="0" cy="0"/>
          <a:chOff x="0" y="0"/>
          <a:chExt cx="0" cy="0"/>
        </a:xfrm>
      </p:grpSpPr>
      <p:sp>
        <p:nvSpPr>
          <p:cNvPr id="382" name="Google Shape;382;p37"/>
          <p:cNvSpPr/>
          <p:nvPr/>
        </p:nvSpPr>
        <p:spPr>
          <a:xfrm rot="10800000">
            <a:off x="7083143" y="1566446"/>
            <a:ext cx="2681100" cy="2681100"/>
          </a:xfrm>
          <a:prstGeom prst="pie">
            <a:avLst>
              <a:gd name="adj1" fmla="val 5408271"/>
              <a:gd name="adj2" fmla="val 162286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rot="10800000">
            <a:off x="8477689" y="-2026878"/>
            <a:ext cx="3870600" cy="3870600"/>
          </a:xfrm>
          <a:prstGeom prst="pie">
            <a:avLst>
              <a:gd name="adj1" fmla="val 16207215"/>
              <a:gd name="adj2" fmla="val 2154147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7"/>
          <p:cNvGrpSpPr/>
          <p:nvPr/>
        </p:nvGrpSpPr>
        <p:grpSpPr>
          <a:xfrm flipH="1">
            <a:off x="-3294704" y="-628677"/>
            <a:ext cx="6022360" cy="8045906"/>
            <a:chOff x="-509724" y="-3346000"/>
            <a:chExt cx="8584975" cy="11469573"/>
          </a:xfrm>
        </p:grpSpPr>
        <p:sp>
          <p:nvSpPr>
            <p:cNvPr id="385" name="Google Shape;385;p37"/>
            <p:cNvSpPr/>
            <p:nvPr/>
          </p:nvSpPr>
          <p:spPr>
            <a:xfrm flipH="1">
              <a:off x="-509724" y="-3346000"/>
              <a:ext cx="5728800" cy="5728800"/>
            </a:xfrm>
            <a:prstGeom prst="pie">
              <a:avLst>
                <a:gd name="adj1" fmla="val 5408271"/>
                <a:gd name="adj2" fmla="val 161476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flipH="1">
              <a:off x="2346451" y="2394773"/>
              <a:ext cx="5728800" cy="57288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7"/>
          <p:cNvSpPr/>
          <p:nvPr/>
        </p:nvSpPr>
        <p:spPr>
          <a:xfrm flipH="1">
            <a:off x="8415619" y="3935514"/>
            <a:ext cx="534300" cy="125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rot="2699062">
            <a:off x="326364" y="584016"/>
            <a:ext cx="777464" cy="77746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89"/>
        <p:cNvGrpSpPr/>
        <p:nvPr/>
      </p:nvGrpSpPr>
      <p:grpSpPr>
        <a:xfrm>
          <a:off x="0" y="0"/>
          <a:ext cx="0" cy="0"/>
          <a:chOff x="0" y="0"/>
          <a:chExt cx="0" cy="0"/>
        </a:xfrm>
      </p:grpSpPr>
      <p:sp>
        <p:nvSpPr>
          <p:cNvPr id="390" name="Google Shape;390;p38"/>
          <p:cNvSpPr/>
          <p:nvPr/>
        </p:nvSpPr>
        <p:spPr>
          <a:xfrm flipH="1">
            <a:off x="6141903" y="-90650"/>
            <a:ext cx="1811822" cy="5843802"/>
          </a:xfrm>
          <a:custGeom>
            <a:avLst/>
            <a:gdLst/>
            <a:ahLst/>
            <a:cxnLst/>
            <a:rect l="l" t="t" r="r" b="b"/>
            <a:pathLst>
              <a:path w="60830" h="89839" extrusionOk="0">
                <a:moveTo>
                  <a:pt x="1" y="1"/>
                </a:moveTo>
                <a:lnTo>
                  <a:pt x="1" y="89839"/>
                </a:lnTo>
                <a:lnTo>
                  <a:pt x="60829" y="89839"/>
                </a:lnTo>
                <a:lnTo>
                  <a:pt x="60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flipH="1">
            <a:off x="7943507" y="38854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flipH="1">
            <a:off x="5774907" y="38854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flipH="1">
            <a:off x="7952632" y="-4719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rot="10800000" flipH="1">
            <a:off x="-977709" y="-2290202"/>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rot="10800000" flipH="1">
            <a:off x="1190057" y="-2290202"/>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rot="10800000" flipH="1">
            <a:off x="-987668" y="2066356"/>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3089486" y="29710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12974" y="2970978"/>
            <a:ext cx="3138524" cy="2247772"/>
          </a:xfrm>
          <a:custGeom>
            <a:avLst/>
            <a:gdLst/>
            <a:ahLst/>
            <a:cxnLst/>
            <a:rect l="l" t="t" r="r" b="b"/>
            <a:pathLst>
              <a:path w="60830" h="89839" extrusionOk="0">
                <a:moveTo>
                  <a:pt x="1" y="1"/>
                </a:moveTo>
                <a:lnTo>
                  <a:pt x="1" y="89839"/>
                </a:lnTo>
                <a:lnTo>
                  <a:pt x="60829" y="89839"/>
                </a:lnTo>
                <a:lnTo>
                  <a:pt x="608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5215250" y="175"/>
            <a:ext cx="3928706" cy="1316815"/>
          </a:xfrm>
          <a:custGeom>
            <a:avLst/>
            <a:gdLst/>
            <a:ahLst/>
            <a:cxnLst/>
            <a:rect l="l" t="t" r="r" b="b"/>
            <a:pathLst>
              <a:path w="60830" h="89839" extrusionOk="0">
                <a:moveTo>
                  <a:pt x="1" y="1"/>
                </a:moveTo>
                <a:lnTo>
                  <a:pt x="1" y="89839"/>
                </a:lnTo>
                <a:lnTo>
                  <a:pt x="60829" y="89839"/>
                </a:lnTo>
                <a:lnTo>
                  <a:pt x="608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257251" y="29710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079526" y="-13863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5400000">
            <a:off x="10609" y="-2122723"/>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subTitle" idx="1"/>
          </p:nvPr>
        </p:nvSpPr>
        <p:spPr>
          <a:xfrm>
            <a:off x="1071650" y="2303125"/>
            <a:ext cx="2386500" cy="52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ExtraBold"/>
              <a:buNone/>
              <a:defRPr sz="3600">
                <a:solidFill>
                  <a:schemeClr val="accent2"/>
                </a:solidFill>
                <a:latin typeface="Raleway ExtraBold"/>
                <a:ea typeface="Raleway ExtraBold"/>
                <a:cs typeface="Raleway ExtraBold"/>
                <a:sym typeface="Raleway ExtraBold"/>
              </a:defRPr>
            </a:lvl1pPr>
            <a:lvl2pPr lvl="1"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2pPr>
            <a:lvl3pPr lvl="2"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3pPr>
            <a:lvl4pPr lvl="3"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4pPr>
            <a:lvl5pPr lvl="4"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5pPr>
            <a:lvl6pPr lvl="5"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6pPr>
            <a:lvl7pPr lvl="6"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7pPr>
            <a:lvl8pPr lvl="7"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8pPr>
            <a:lvl9pPr lvl="8" algn="ctr">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9pPr>
          </a:lstStyle>
          <a:p>
            <a:endParaRPr/>
          </a:p>
        </p:txBody>
      </p:sp>
      <p:sp>
        <p:nvSpPr>
          <p:cNvPr id="42" name="Google Shape;42;p5"/>
          <p:cNvSpPr txBox="1">
            <a:spLocks noGrp="1"/>
          </p:cNvSpPr>
          <p:nvPr>
            <p:ph type="subTitle" idx="2"/>
          </p:nvPr>
        </p:nvSpPr>
        <p:spPr>
          <a:xfrm>
            <a:off x="5660494" y="626725"/>
            <a:ext cx="2387700" cy="52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Raleway ExtraBold"/>
              <a:buNone/>
              <a:defRPr sz="3600">
                <a:solidFill>
                  <a:schemeClr val="lt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2pPr>
            <a:lvl3pPr lvl="2"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3pPr>
            <a:lvl4pPr lvl="3"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4pPr>
            <a:lvl5pPr lvl="4"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5pPr>
            <a:lvl6pPr lvl="5"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6pPr>
            <a:lvl7pPr lvl="6"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7pPr>
            <a:lvl8pPr lvl="7"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8pPr>
            <a:lvl9pPr lvl="8" algn="ctr" rtl="0">
              <a:lnSpc>
                <a:spcPct val="100000"/>
              </a:lnSpc>
              <a:spcBef>
                <a:spcPts val="0"/>
              </a:spcBef>
              <a:spcAft>
                <a:spcPts val="0"/>
              </a:spcAft>
              <a:buSzPts val="2400"/>
              <a:buFont typeface="Raleway ExtraBold"/>
              <a:buNone/>
              <a:defRPr sz="2400">
                <a:latin typeface="Raleway ExtraBold"/>
                <a:ea typeface="Raleway ExtraBold"/>
                <a:cs typeface="Raleway ExtraBold"/>
                <a:sym typeface="Raleway ExtraBold"/>
              </a:defRPr>
            </a:lvl9pPr>
          </a:lstStyle>
          <a:p>
            <a:endParaRPr/>
          </a:p>
        </p:txBody>
      </p:sp>
      <p:sp>
        <p:nvSpPr>
          <p:cNvPr id="43" name="Google Shape;43;p5"/>
          <p:cNvSpPr txBox="1">
            <a:spLocks noGrp="1"/>
          </p:cNvSpPr>
          <p:nvPr>
            <p:ph type="subTitle" idx="3"/>
          </p:nvPr>
        </p:nvSpPr>
        <p:spPr>
          <a:xfrm>
            <a:off x="1071650" y="3221950"/>
            <a:ext cx="2386500" cy="13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5660494" y="1545550"/>
            <a:ext cx="2387700" cy="13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flipH="1">
            <a:off x="5747163" y="-1"/>
            <a:ext cx="2205696" cy="5143507"/>
          </a:xfrm>
          <a:custGeom>
            <a:avLst/>
            <a:gdLst/>
            <a:ahLst/>
            <a:cxnLst/>
            <a:rect l="l" t="t" r="r" b="b"/>
            <a:pathLst>
              <a:path w="60830" h="89839" extrusionOk="0">
                <a:moveTo>
                  <a:pt x="1" y="1"/>
                </a:moveTo>
                <a:lnTo>
                  <a:pt x="1" y="89839"/>
                </a:lnTo>
                <a:lnTo>
                  <a:pt x="60829" y="89839"/>
                </a:lnTo>
                <a:lnTo>
                  <a:pt x="60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0800000">
            <a:off x="7943507" y="-301457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rot="10800000">
            <a:off x="5774907" y="-3014575"/>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10800000">
            <a:off x="7952632" y="1341983"/>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653647" y="3526975"/>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7"/>
          <p:cNvCxnSpPr/>
          <p:nvPr/>
        </p:nvCxnSpPr>
        <p:spPr>
          <a:xfrm>
            <a:off x="716150" y="0"/>
            <a:ext cx="0" cy="1678800"/>
          </a:xfrm>
          <a:prstGeom prst="straightConnector1">
            <a:avLst/>
          </a:prstGeom>
          <a:noFill/>
          <a:ln w="19050" cap="flat" cmpd="sng">
            <a:solidFill>
              <a:schemeClr val="accent1"/>
            </a:solidFill>
            <a:prstDash val="solid"/>
            <a:round/>
            <a:headEnd type="none" w="med" len="med"/>
            <a:tailEnd type="none" w="med" len="med"/>
          </a:ln>
        </p:spPr>
      </p:cxnSp>
      <p:sp>
        <p:nvSpPr>
          <p:cNvPr id="54" name="Google Shape;54;p7"/>
          <p:cNvSpPr txBox="1">
            <a:spLocks noGrp="1"/>
          </p:cNvSpPr>
          <p:nvPr>
            <p:ph type="subTitle" idx="1"/>
          </p:nvPr>
        </p:nvSpPr>
        <p:spPr>
          <a:xfrm>
            <a:off x="1024800" y="2066950"/>
            <a:ext cx="4590600" cy="217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000"/>
              <a:buFont typeface="Anaheim"/>
              <a:buChar char="●"/>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sp>
        <p:nvSpPr>
          <p:cNvPr id="55" name="Google Shape;55;p7"/>
          <p:cNvSpPr txBox="1">
            <a:spLocks noGrp="1"/>
          </p:cNvSpPr>
          <p:nvPr>
            <p:ph type="title"/>
          </p:nvPr>
        </p:nvSpPr>
        <p:spPr>
          <a:xfrm>
            <a:off x="1024800" y="539500"/>
            <a:ext cx="38646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8"/>
          <p:cNvGrpSpPr/>
          <p:nvPr/>
        </p:nvGrpSpPr>
        <p:grpSpPr>
          <a:xfrm>
            <a:off x="2744039" y="-3182708"/>
            <a:ext cx="8337112" cy="11114781"/>
            <a:chOff x="-2564400" y="-1156075"/>
            <a:chExt cx="2539325" cy="3385350"/>
          </a:xfrm>
        </p:grpSpPr>
        <p:sp>
          <p:nvSpPr>
            <p:cNvPr id="58" name="Google Shape;58;p8"/>
            <p:cNvSpPr/>
            <p:nvPr/>
          </p:nvSpPr>
          <p:spPr>
            <a:xfrm>
              <a:off x="-879153" y="-307525"/>
              <a:ext cx="848274" cy="1691668"/>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1721000" y="-307500"/>
              <a:ext cx="848304" cy="1691668"/>
            </a:xfrm>
            <a:custGeom>
              <a:avLst/>
              <a:gdLst/>
              <a:ahLst/>
              <a:cxnLst/>
              <a:rect l="l" t="t" r="r" b="b"/>
              <a:pathLst>
                <a:path w="30397" h="89839" extrusionOk="0">
                  <a:moveTo>
                    <a:pt x="0" y="1"/>
                  </a:moveTo>
                  <a:lnTo>
                    <a:pt x="0" y="89839"/>
                  </a:lnTo>
                  <a:lnTo>
                    <a:pt x="30397" y="89839"/>
                  </a:lnTo>
                  <a:lnTo>
                    <a:pt x="30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1717775" y="-1156075"/>
              <a:ext cx="1691700" cy="1695300"/>
            </a:xfrm>
            <a:prstGeom prst="pie">
              <a:avLst>
                <a:gd name="adj1" fmla="val 5408560"/>
                <a:gd name="adj2" fmla="val 107909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716775" y="537575"/>
              <a:ext cx="1691700" cy="16917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2564400" y="537575"/>
              <a:ext cx="1691700" cy="1691700"/>
            </a:xfrm>
            <a:prstGeom prst="pie">
              <a:avLst>
                <a:gd name="adj1" fmla="val 16207215"/>
                <a:gd name="adj2" fmla="val 215988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 name="Google Shape;63;p8"/>
          <p:cNvCxnSpPr/>
          <p:nvPr/>
        </p:nvCxnSpPr>
        <p:spPr>
          <a:xfrm>
            <a:off x="716150" y="0"/>
            <a:ext cx="0" cy="2971500"/>
          </a:xfrm>
          <a:prstGeom prst="straightConnector1">
            <a:avLst/>
          </a:prstGeom>
          <a:noFill/>
          <a:ln w="19050" cap="flat" cmpd="sng">
            <a:solidFill>
              <a:schemeClr val="accent1"/>
            </a:solidFill>
            <a:prstDash val="solid"/>
            <a:round/>
            <a:headEnd type="none" w="med" len="med"/>
            <a:tailEnd type="none" w="med" len="med"/>
          </a:ln>
        </p:spPr>
      </p:cxnSp>
      <p:sp>
        <p:nvSpPr>
          <p:cNvPr id="64" name="Google Shape;64;p8"/>
          <p:cNvSpPr/>
          <p:nvPr/>
        </p:nvSpPr>
        <p:spPr>
          <a:xfrm rot="5400000" flipH="1">
            <a:off x="1486950" y="3083050"/>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txBox="1">
            <a:spLocks noGrp="1"/>
          </p:cNvSpPr>
          <p:nvPr>
            <p:ph type="title"/>
          </p:nvPr>
        </p:nvSpPr>
        <p:spPr>
          <a:xfrm>
            <a:off x="1100825" y="773700"/>
            <a:ext cx="6003300" cy="27621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9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p:nvPr/>
        </p:nvSpPr>
        <p:spPr>
          <a:xfrm>
            <a:off x="713625" y="-2"/>
            <a:ext cx="1925878" cy="4305309"/>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1454134" y="2971027"/>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713632" y="2971027"/>
            <a:ext cx="2178823" cy="4356682"/>
          </a:xfrm>
          <a:custGeom>
            <a:avLst/>
            <a:gdLst/>
            <a:ahLst/>
            <a:cxnLst/>
            <a:rect l="l" t="t" r="r" b="b"/>
            <a:pathLst>
              <a:path w="33909" h="67803" extrusionOk="0">
                <a:moveTo>
                  <a:pt x="1" y="1"/>
                </a:moveTo>
                <a:lnTo>
                  <a:pt x="1" y="67803"/>
                </a:lnTo>
                <a:cubicBezTo>
                  <a:pt x="18727" y="67803"/>
                  <a:pt x="33908" y="52622"/>
                  <a:pt x="33908" y="33896"/>
                </a:cubicBezTo>
                <a:cubicBezTo>
                  <a:pt x="33908" y="15181"/>
                  <a:pt x="1872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464093" y="-1386302"/>
            <a:ext cx="2178823" cy="4357453"/>
          </a:xfrm>
          <a:custGeom>
            <a:avLst/>
            <a:gdLst/>
            <a:ahLst/>
            <a:cxnLst/>
            <a:rect l="l" t="t" r="r" b="b"/>
            <a:pathLst>
              <a:path w="33909" h="67815" extrusionOk="0">
                <a:moveTo>
                  <a:pt x="33908" y="0"/>
                </a:moveTo>
                <a:cubicBezTo>
                  <a:pt x="15182" y="0"/>
                  <a:pt x="1" y="15181"/>
                  <a:pt x="1" y="33907"/>
                </a:cubicBezTo>
                <a:cubicBezTo>
                  <a:pt x="1" y="52634"/>
                  <a:pt x="15182" y="67815"/>
                  <a:pt x="33908" y="67815"/>
                </a:cubicBezTo>
                <a:lnTo>
                  <a:pt x="33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5400000">
            <a:off x="5806284" y="-2732323"/>
            <a:ext cx="2177987" cy="4356682"/>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2984350" y="1386650"/>
            <a:ext cx="4951500" cy="970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9"/>
          <p:cNvSpPr txBox="1">
            <a:spLocks noGrp="1"/>
          </p:cNvSpPr>
          <p:nvPr>
            <p:ph type="body" idx="1"/>
          </p:nvPr>
        </p:nvSpPr>
        <p:spPr>
          <a:xfrm>
            <a:off x="2984350" y="2755725"/>
            <a:ext cx="4951500" cy="1220100"/>
          </a:xfrm>
          <a:prstGeom prst="rect">
            <a:avLst/>
          </a:prstGeom>
        </p:spPr>
        <p:txBody>
          <a:bodyPr spcFirstLastPara="1" wrap="square" lIns="91425" tIns="91425" rIns="91425" bIns="91425" anchor="t" anchorCtr="0">
            <a:noAutofit/>
          </a:bodyPr>
          <a:lstStyle>
            <a:lvl1pPr marL="457200" lvl="0" indent="-317500" algn="r" rtl="0">
              <a:lnSpc>
                <a:spcPct val="115000"/>
              </a:lnSpc>
              <a:spcBef>
                <a:spcPts val="0"/>
              </a:spcBef>
              <a:spcAft>
                <a:spcPts val="0"/>
              </a:spcAft>
              <a:buClr>
                <a:srgbClr val="434343"/>
              </a:buClr>
              <a:buSzPts val="1400"/>
              <a:buChar char="●"/>
              <a:defRPr sz="16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p:nvPr/>
        </p:nvSpPr>
        <p:spPr>
          <a:xfrm flipH="1">
            <a:off x="373515" y="-8775"/>
            <a:ext cx="855726" cy="3543026"/>
          </a:xfrm>
          <a:custGeom>
            <a:avLst/>
            <a:gdLst/>
            <a:ahLst/>
            <a:cxnLst/>
            <a:rect l="l" t="t" r="r" b="b"/>
            <a:pathLst>
              <a:path w="60830" h="89839" extrusionOk="0">
                <a:moveTo>
                  <a:pt x="1" y="1"/>
                </a:moveTo>
                <a:lnTo>
                  <a:pt x="1" y="89839"/>
                </a:lnTo>
                <a:lnTo>
                  <a:pt x="60829" y="89839"/>
                </a:lnTo>
                <a:lnTo>
                  <a:pt x="608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0"/>
          <p:cNvGrpSpPr/>
          <p:nvPr/>
        </p:nvGrpSpPr>
        <p:grpSpPr>
          <a:xfrm flipH="1">
            <a:off x="-463559" y="-8775"/>
            <a:ext cx="2549484" cy="6048037"/>
            <a:chOff x="-2564400" y="-3818762"/>
            <a:chExt cx="2549484" cy="6048037"/>
          </a:xfrm>
        </p:grpSpPr>
        <p:sp>
          <p:nvSpPr>
            <p:cNvPr id="77" name="Google Shape;77;p10"/>
            <p:cNvSpPr/>
            <p:nvPr/>
          </p:nvSpPr>
          <p:spPr>
            <a:xfrm>
              <a:off x="-863150" y="-3818762"/>
              <a:ext cx="832306" cy="5203026"/>
            </a:xfrm>
            <a:custGeom>
              <a:avLst/>
              <a:gdLst/>
              <a:ahLst/>
              <a:cxnLst/>
              <a:rect l="l" t="t" r="r" b="b"/>
              <a:pathLst>
                <a:path w="60830" h="89839" extrusionOk="0">
                  <a:moveTo>
                    <a:pt x="1" y="1"/>
                  </a:moveTo>
                  <a:lnTo>
                    <a:pt x="1" y="89839"/>
                  </a:lnTo>
                  <a:lnTo>
                    <a:pt x="60829" y="89839"/>
                  </a:lnTo>
                  <a:lnTo>
                    <a:pt x="60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1706616" y="-1156075"/>
              <a:ext cx="1691700" cy="1695300"/>
            </a:xfrm>
            <a:prstGeom prst="pie">
              <a:avLst>
                <a:gd name="adj1" fmla="val 5408560"/>
                <a:gd name="adj2" fmla="val 107909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1727934" y="537575"/>
              <a:ext cx="1691700" cy="1691700"/>
            </a:xfrm>
            <a:prstGeom prst="pie">
              <a:avLst>
                <a:gd name="adj1" fmla="val 16191521"/>
                <a:gd name="adj2" fmla="val 122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2564400" y="537575"/>
              <a:ext cx="1691700" cy="1691700"/>
            </a:xfrm>
            <a:prstGeom prst="pie">
              <a:avLst>
                <a:gd name="adj1" fmla="val 10785751"/>
                <a:gd name="adj2" fmla="val 544887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0"/>
          <p:cNvSpPr/>
          <p:nvPr/>
        </p:nvSpPr>
        <p:spPr>
          <a:xfrm rot="5400000">
            <a:off x="-421711" y="-1307797"/>
            <a:ext cx="1228391" cy="2457181"/>
          </a:xfrm>
          <a:custGeom>
            <a:avLst/>
            <a:gdLst/>
            <a:ahLst/>
            <a:cxnLst/>
            <a:rect l="l" t="t" r="r" b="b"/>
            <a:pathLst>
              <a:path w="33896" h="67803" extrusionOk="0">
                <a:moveTo>
                  <a:pt x="0" y="1"/>
                </a:moveTo>
                <a:lnTo>
                  <a:pt x="0" y="67803"/>
                </a:lnTo>
                <a:cubicBezTo>
                  <a:pt x="18715" y="67803"/>
                  <a:pt x="33895" y="52622"/>
                  <a:pt x="33895" y="33896"/>
                </a:cubicBezTo>
                <a:cubicBezTo>
                  <a:pt x="33895" y="15181"/>
                  <a:pt x="1871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0"/>
          <p:cNvSpPr txBox="1">
            <a:spLocks noGrp="1"/>
          </p:cNvSpPr>
          <p:nvPr>
            <p:ph type="title"/>
          </p:nvPr>
        </p:nvSpPr>
        <p:spPr>
          <a:xfrm>
            <a:off x="2105000" y="905675"/>
            <a:ext cx="4140300" cy="1855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496"/>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1pPr>
            <a:lvl2pPr marL="914400" lvl="1"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a:lnSpc>
                <a:spcPct val="100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a:lnSpc>
                <a:spcPct val="100000"/>
              </a:lnSpc>
              <a:spcBef>
                <a:spcPts val="1600"/>
              </a:spcBef>
              <a:spcAft>
                <a:spcPts val="160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 Id="rId4"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comments" Target="../comments/commen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 Id="rId4"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6.xml"/><Relationship Id="rId4" Type="http://schemas.openxmlformats.org/officeDocument/2006/relationships/comments" Target="../comments/commen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8.xml"/><Relationship Id="rId5" Type="http://schemas.openxmlformats.org/officeDocument/2006/relationships/comments" Target="../comments/commen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machinelearningmastery.com/a-gentle-introduction-to-sigmoid-function/" TargetMode="External"/><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0.xml"/><Relationship Id="rId6" Type="http://schemas.openxmlformats.org/officeDocument/2006/relationships/comments" Target="../comments/comment10.xml"/><Relationship Id="rId5" Type="http://schemas.openxmlformats.org/officeDocument/2006/relationships/image" Target="../media/image27.sv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2"/>
          <p:cNvSpPr txBox="1">
            <a:spLocks noGrp="1"/>
          </p:cNvSpPr>
          <p:nvPr>
            <p:ph type="ctrTitle"/>
          </p:nvPr>
        </p:nvSpPr>
        <p:spPr>
          <a:xfrm>
            <a:off x="1712924" y="769631"/>
            <a:ext cx="6716126" cy="1260458"/>
          </a:xfrm>
          <a:prstGeom prst="rect">
            <a:avLst/>
          </a:prstGeom>
        </p:spPr>
        <p:txBody>
          <a:bodyPr spcFirstLastPara="1" wrap="square" lIns="91425" tIns="91425" rIns="91425" bIns="91425" anchor="t" anchorCtr="0">
            <a:noAutofit/>
          </a:bodyPr>
          <a:lstStyle/>
          <a:p>
            <a:pPr algn="l"/>
            <a:r>
              <a:rPr lang="en" dirty="0">
                <a:solidFill>
                  <a:schemeClr val="tx1"/>
                </a:solidFill>
              </a:rPr>
              <a:t>SPRINT 4</a:t>
            </a:r>
            <a:br>
              <a:rPr lang="en" dirty="0">
                <a:solidFill>
                  <a:schemeClr val="tx1"/>
                </a:solidFill>
              </a:rPr>
            </a:br>
            <a:endParaRPr lang="en">
              <a:solidFill>
                <a:schemeClr val="bg1"/>
              </a:solidFill>
            </a:endParaRPr>
          </a:p>
        </p:txBody>
      </p:sp>
      <p:sp>
        <p:nvSpPr>
          <p:cNvPr id="408" name="Google Shape;408;p42"/>
          <p:cNvSpPr txBox="1">
            <a:spLocks noGrp="1"/>
          </p:cNvSpPr>
          <p:nvPr>
            <p:ph type="subTitle" idx="1"/>
          </p:nvPr>
        </p:nvSpPr>
        <p:spPr>
          <a:xfrm>
            <a:off x="5752429" y="4300590"/>
            <a:ext cx="2182562" cy="527272"/>
          </a:xfrm>
          <a:prstGeom prst="rect">
            <a:avLst/>
          </a:prstGeom>
        </p:spPr>
        <p:txBody>
          <a:bodyPr spcFirstLastPara="1" wrap="square" lIns="91425" tIns="91425" rIns="91425" bIns="91425" anchor="t" anchorCtr="0">
            <a:noAutofit/>
          </a:bodyPr>
          <a:lstStyle/>
          <a:p>
            <a:pPr marL="0" indent="0"/>
            <a:r>
              <a:rPr lang="en" dirty="0"/>
              <a:t>Grupo Sherlock</a:t>
            </a:r>
            <a:endParaRPr dirty="0"/>
          </a:p>
        </p:txBody>
      </p:sp>
      <p:sp>
        <p:nvSpPr>
          <p:cNvPr id="2" name="TextBox 1">
            <a:extLst>
              <a:ext uri="{FF2B5EF4-FFF2-40B4-BE49-F238E27FC236}">
                <a16:creationId xmlns:a16="http://schemas.microsoft.com/office/drawing/2014/main" id="{EFA442C6-F4BE-4DAF-97D4-5BAF13C5F015}"/>
              </a:ext>
            </a:extLst>
          </p:cNvPr>
          <p:cNvSpPr txBox="1"/>
          <p:nvPr/>
        </p:nvSpPr>
        <p:spPr>
          <a:xfrm>
            <a:off x="1728061" y="2343150"/>
            <a:ext cx="314034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6600" dirty="0">
                <a:solidFill>
                  <a:schemeClr val="bg1"/>
                </a:solidFill>
                <a:latin typeface="Raleway ExtraBold"/>
              </a:rPr>
              <a:t>Python</a:t>
            </a:r>
            <a:endParaRPr lang="en-US" sz="6600" dirty="0">
              <a:solidFill>
                <a:schemeClr val="bg1"/>
              </a:solidFill>
              <a:latin typeface="Raleway ExtraBold"/>
            </a:endParaRPr>
          </a:p>
        </p:txBody>
      </p:sp>
      <p:pic>
        <p:nvPicPr>
          <p:cNvPr id="4" name="Picture 4">
            <a:extLst>
              <a:ext uri="{FF2B5EF4-FFF2-40B4-BE49-F238E27FC236}">
                <a16:creationId xmlns:a16="http://schemas.microsoft.com/office/drawing/2014/main" id="{1F9941DF-E31F-481F-AED2-D0F5ADDAB79D}"/>
              </a:ext>
            </a:extLst>
          </p:cNvPr>
          <p:cNvPicPr>
            <a:picLocks noChangeAspect="1"/>
          </p:cNvPicPr>
          <p:nvPr/>
        </p:nvPicPr>
        <p:blipFill>
          <a:blip r:embed="rId3"/>
          <a:stretch>
            <a:fillRect/>
          </a:stretch>
        </p:blipFill>
        <p:spPr>
          <a:xfrm>
            <a:off x="8002883" y="3838306"/>
            <a:ext cx="955730" cy="11819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7C5CDB-46A6-4751-B2B2-706260E230BB}"/>
              </a:ext>
            </a:extLst>
          </p:cNvPr>
          <p:cNvSpPr>
            <a:spLocks noGrp="1"/>
          </p:cNvSpPr>
          <p:nvPr>
            <p:ph type="title"/>
          </p:nvPr>
        </p:nvSpPr>
        <p:spPr>
          <a:xfrm>
            <a:off x="1357017" y="129152"/>
            <a:ext cx="1444099" cy="709348"/>
          </a:xfrm>
        </p:spPr>
        <p:txBody>
          <a:bodyPr/>
          <a:lstStyle/>
          <a:p>
            <a:r>
              <a:rPr lang="en-US" sz="3200" b="1" dirty="0"/>
              <a:t>Loan: </a:t>
            </a:r>
          </a:p>
        </p:txBody>
      </p:sp>
      <p:cxnSp>
        <p:nvCxnSpPr>
          <p:cNvPr id="7" name="Google Shape;672;p57">
            <a:extLst>
              <a:ext uri="{FF2B5EF4-FFF2-40B4-BE49-F238E27FC236}">
                <a16:creationId xmlns:a16="http://schemas.microsoft.com/office/drawing/2014/main" id="{49FF1958-C112-463D-A0B5-1B76C56F6960}"/>
              </a:ext>
            </a:extLst>
          </p:cNvPr>
          <p:cNvCxnSpPr/>
          <p:nvPr/>
        </p:nvCxnSpPr>
        <p:spPr>
          <a:xfrm>
            <a:off x="1259611" y="0"/>
            <a:ext cx="0" cy="2775000"/>
          </a:xfrm>
          <a:prstGeom prst="straightConnector1">
            <a:avLst/>
          </a:prstGeom>
          <a:noFill/>
          <a:ln w="19050" cap="flat" cmpd="sng">
            <a:solidFill>
              <a:schemeClr val="dk1"/>
            </a:solidFill>
            <a:prstDash val="solid"/>
            <a:round/>
            <a:headEnd type="none" w="med" len="med"/>
            <a:tailEnd type="none" w="med" len="med"/>
          </a:ln>
        </p:spPr>
      </p:cxnSp>
      <p:sp>
        <p:nvSpPr>
          <p:cNvPr id="10" name="TextBox 9">
            <a:extLst>
              <a:ext uri="{FF2B5EF4-FFF2-40B4-BE49-F238E27FC236}">
                <a16:creationId xmlns:a16="http://schemas.microsoft.com/office/drawing/2014/main" id="{A5010339-724E-449B-858E-6EDE80F20267}"/>
              </a:ext>
            </a:extLst>
          </p:cNvPr>
          <p:cNvSpPr txBox="1"/>
          <p:nvPr/>
        </p:nvSpPr>
        <p:spPr>
          <a:xfrm>
            <a:off x="2522626" y="301715"/>
            <a:ext cx="5902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 sz="1800" dirty="0">
                <a:latin typeface="Raleway Medium"/>
              </a:rPr>
              <a:t>¿El encuestado cuenta con un préstamo personal?</a:t>
            </a:r>
            <a:endParaRPr lang="en-US" dirty="0">
              <a:latin typeface="Raleway Medium"/>
            </a:endParaRPr>
          </a:p>
        </p:txBody>
      </p:sp>
      <p:sp>
        <p:nvSpPr>
          <p:cNvPr id="12" name="Oval 11">
            <a:extLst>
              <a:ext uri="{FF2B5EF4-FFF2-40B4-BE49-F238E27FC236}">
                <a16:creationId xmlns:a16="http://schemas.microsoft.com/office/drawing/2014/main" id="{2D3DC9F9-1DD9-4F19-AB81-47D276BF2529}"/>
              </a:ext>
            </a:extLst>
          </p:cNvPr>
          <p:cNvSpPr/>
          <p:nvPr/>
        </p:nvSpPr>
        <p:spPr>
          <a:xfrm>
            <a:off x="6117588" y="825032"/>
            <a:ext cx="1979731" cy="17561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AR" sz="1300" dirty="0">
                <a:latin typeface="Raleway Medium"/>
                <a:cs typeface="Arial"/>
              </a:rPr>
              <a:t>Si el encuestado tiene préstamo personal, hay tendencia a la NO suscripción,</a:t>
            </a:r>
            <a:endParaRPr lang="es-AR" sz="1300">
              <a:latin typeface="Raleway Medium"/>
            </a:endParaRPr>
          </a:p>
        </p:txBody>
      </p:sp>
      <p:pic>
        <p:nvPicPr>
          <p:cNvPr id="2" name="Picture 3" descr="Barrassup Loan.png">
            <a:extLst>
              <a:ext uri="{FF2B5EF4-FFF2-40B4-BE49-F238E27FC236}">
                <a16:creationId xmlns:a16="http://schemas.microsoft.com/office/drawing/2014/main" id="{A0B65D08-4461-4E41-AF6A-2C726F8D1EAE}"/>
              </a:ext>
            </a:extLst>
          </p:cNvPr>
          <p:cNvPicPr>
            <a:picLocks noChangeAspect="1"/>
          </p:cNvPicPr>
          <p:nvPr/>
        </p:nvPicPr>
        <p:blipFill>
          <a:blip r:embed="rId2"/>
          <a:stretch>
            <a:fillRect/>
          </a:stretch>
        </p:blipFill>
        <p:spPr>
          <a:xfrm>
            <a:off x="1359281" y="760551"/>
            <a:ext cx="3784200" cy="3033090"/>
          </a:xfrm>
          <a:prstGeom prst="rect">
            <a:avLst/>
          </a:prstGeom>
        </p:spPr>
      </p:pic>
      <p:sp>
        <p:nvSpPr>
          <p:cNvPr id="4" name="Rectangle 3">
            <a:extLst>
              <a:ext uri="{FF2B5EF4-FFF2-40B4-BE49-F238E27FC236}">
                <a16:creationId xmlns:a16="http://schemas.microsoft.com/office/drawing/2014/main" id="{501B49C9-3C2A-4799-867D-F6F5BD90D301}"/>
              </a:ext>
            </a:extLst>
          </p:cNvPr>
          <p:cNvSpPr/>
          <p:nvPr/>
        </p:nvSpPr>
        <p:spPr>
          <a:xfrm>
            <a:off x="-1938" y="4797693"/>
            <a:ext cx="9143999" cy="3680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21CAEC-1F71-457D-9D27-8E6306475245}"/>
              </a:ext>
            </a:extLst>
          </p:cNvPr>
          <p:cNvGrpSpPr/>
          <p:nvPr/>
        </p:nvGrpSpPr>
        <p:grpSpPr>
          <a:xfrm>
            <a:off x="5187208" y="2884372"/>
            <a:ext cx="3838799" cy="1818074"/>
            <a:chOff x="5203537" y="2900701"/>
            <a:chExt cx="3838799" cy="1818074"/>
          </a:xfrm>
        </p:grpSpPr>
        <p:pic>
          <p:nvPicPr>
            <p:cNvPr id="5" name="Picture 7">
              <a:extLst>
                <a:ext uri="{FF2B5EF4-FFF2-40B4-BE49-F238E27FC236}">
                  <a16:creationId xmlns:a16="http://schemas.microsoft.com/office/drawing/2014/main" id="{E27B4E50-17AD-4CC2-8744-6AA0724096CD}"/>
                </a:ext>
              </a:extLst>
            </p:cNvPr>
            <p:cNvPicPr>
              <a:picLocks noChangeAspect="1"/>
            </p:cNvPicPr>
            <p:nvPr/>
          </p:nvPicPr>
          <p:blipFill rotWithShape="1">
            <a:blip r:embed="rId3"/>
            <a:srcRect l="22434" t="9346" r="22196" b="467"/>
            <a:stretch/>
          </p:blipFill>
          <p:spPr>
            <a:xfrm>
              <a:off x="5203537" y="2901808"/>
              <a:ext cx="1915727" cy="1611684"/>
            </a:xfrm>
            <a:prstGeom prst="rect">
              <a:avLst/>
            </a:prstGeom>
          </p:spPr>
        </p:pic>
        <p:pic>
          <p:nvPicPr>
            <p:cNvPr id="6" name="Picture 7">
              <a:extLst>
                <a:ext uri="{FF2B5EF4-FFF2-40B4-BE49-F238E27FC236}">
                  <a16:creationId xmlns:a16="http://schemas.microsoft.com/office/drawing/2014/main" id="{6F40F1AE-0815-48EB-B430-098B6EEC27ED}"/>
                </a:ext>
              </a:extLst>
            </p:cNvPr>
            <p:cNvPicPr>
              <a:picLocks noChangeAspect="1"/>
            </p:cNvPicPr>
            <p:nvPr/>
          </p:nvPicPr>
          <p:blipFill rotWithShape="1">
            <a:blip r:embed="rId4"/>
            <a:srcRect l="24390" t="8219" r="23725" b="457"/>
            <a:stretch/>
          </p:blipFill>
          <p:spPr>
            <a:xfrm>
              <a:off x="7128943" y="2900701"/>
              <a:ext cx="1913393" cy="1605190"/>
            </a:xfrm>
            <a:prstGeom prst="rect">
              <a:avLst/>
            </a:prstGeom>
          </p:spPr>
        </p:pic>
        <p:sp>
          <p:nvSpPr>
            <p:cNvPr id="9" name="TextBox 8">
              <a:extLst>
                <a:ext uri="{FF2B5EF4-FFF2-40B4-BE49-F238E27FC236}">
                  <a16:creationId xmlns:a16="http://schemas.microsoft.com/office/drawing/2014/main" id="{262C1CF8-77EA-4365-911F-7D23999D9417}"/>
                </a:ext>
              </a:extLst>
            </p:cNvPr>
            <p:cNvSpPr txBox="1"/>
            <p:nvPr/>
          </p:nvSpPr>
          <p:spPr>
            <a:xfrm>
              <a:off x="5781214" y="4410998"/>
              <a:ext cx="6993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LOAN </a:t>
              </a:r>
            </a:p>
          </p:txBody>
        </p:sp>
        <p:sp>
          <p:nvSpPr>
            <p:cNvPr id="13" name="TextBox 12">
              <a:extLst>
                <a:ext uri="{FF2B5EF4-FFF2-40B4-BE49-F238E27FC236}">
                  <a16:creationId xmlns:a16="http://schemas.microsoft.com/office/drawing/2014/main" id="{2EC872A3-A7E8-4E09-93F7-425307800542}"/>
                </a:ext>
              </a:extLst>
            </p:cNvPr>
            <p:cNvSpPr txBox="1"/>
            <p:nvPr/>
          </p:nvSpPr>
          <p:spPr>
            <a:xfrm>
              <a:off x="7585381" y="4404908"/>
              <a:ext cx="10577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 LOAN</a:t>
              </a:r>
            </a:p>
          </p:txBody>
        </p:sp>
      </p:grpSp>
    </p:spTree>
    <p:extLst>
      <p:ext uri="{BB962C8B-B14F-4D97-AF65-F5344CB8AC3E}">
        <p14:creationId xmlns:p14="http://schemas.microsoft.com/office/powerpoint/2010/main" val="98759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117733-F8F7-4F47-9D3A-9043AABA0412}"/>
              </a:ext>
            </a:extLst>
          </p:cNvPr>
          <p:cNvSpPr>
            <a:spLocks noGrp="1"/>
          </p:cNvSpPr>
          <p:nvPr>
            <p:ph type="title"/>
          </p:nvPr>
        </p:nvSpPr>
        <p:spPr>
          <a:xfrm>
            <a:off x="1557491" y="51874"/>
            <a:ext cx="2200409" cy="720131"/>
          </a:xfrm>
        </p:spPr>
        <p:txBody>
          <a:bodyPr/>
          <a:lstStyle/>
          <a:p>
            <a:r>
              <a:rPr lang="en-US" sz="2800" dirty="0"/>
              <a:t>Campaign</a:t>
            </a:r>
            <a:r>
              <a:rPr lang="en-US" sz="3200" dirty="0"/>
              <a:t>:</a:t>
            </a:r>
          </a:p>
        </p:txBody>
      </p:sp>
      <p:cxnSp>
        <p:nvCxnSpPr>
          <p:cNvPr id="7" name="Google Shape;672;p57">
            <a:extLst>
              <a:ext uri="{FF2B5EF4-FFF2-40B4-BE49-F238E27FC236}">
                <a16:creationId xmlns:a16="http://schemas.microsoft.com/office/drawing/2014/main" id="{03878A2C-E728-40C6-9B2A-3B3F4D17AA5A}"/>
              </a:ext>
            </a:extLst>
          </p:cNvPr>
          <p:cNvCxnSpPr/>
          <p:nvPr/>
        </p:nvCxnSpPr>
        <p:spPr>
          <a:xfrm>
            <a:off x="1302743" y="0"/>
            <a:ext cx="0" cy="2775000"/>
          </a:xfrm>
          <a:prstGeom prst="straightConnector1">
            <a:avLst/>
          </a:prstGeom>
          <a:noFill/>
          <a:ln w="19050" cap="flat" cmpd="sng">
            <a:solidFill>
              <a:schemeClr val="dk1"/>
            </a:solidFill>
            <a:prstDash val="solid"/>
            <a:round/>
            <a:headEnd type="none" w="med" len="med"/>
            <a:tailEnd type="none" w="med" len="med"/>
          </a:ln>
        </p:spPr>
      </p:cxnSp>
      <p:sp>
        <p:nvSpPr>
          <p:cNvPr id="11" name="TextBox 10">
            <a:extLst>
              <a:ext uri="{FF2B5EF4-FFF2-40B4-BE49-F238E27FC236}">
                <a16:creationId xmlns:a16="http://schemas.microsoft.com/office/drawing/2014/main" id="{DB4B8982-A880-4360-9C19-86A44A5B4AE4}"/>
              </a:ext>
            </a:extLst>
          </p:cNvPr>
          <p:cNvSpPr txBox="1"/>
          <p:nvPr/>
        </p:nvSpPr>
        <p:spPr>
          <a:xfrm>
            <a:off x="3520337" y="287722"/>
            <a:ext cx="5902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 sz="1800" dirty="0">
                <a:latin typeface="Raleway Medium"/>
              </a:rPr>
              <a:t>Cantidad de contactos en la campaña actual</a:t>
            </a:r>
          </a:p>
        </p:txBody>
      </p:sp>
      <p:sp>
        <p:nvSpPr>
          <p:cNvPr id="8" name="Rectangle 7">
            <a:extLst>
              <a:ext uri="{FF2B5EF4-FFF2-40B4-BE49-F238E27FC236}">
                <a16:creationId xmlns:a16="http://schemas.microsoft.com/office/drawing/2014/main" id="{5564C4FB-2613-41D1-AA79-07E4DAE6BF5C}"/>
              </a:ext>
            </a:extLst>
          </p:cNvPr>
          <p:cNvSpPr/>
          <p:nvPr/>
        </p:nvSpPr>
        <p:spPr>
          <a:xfrm>
            <a:off x="3412" y="4403880"/>
            <a:ext cx="9150397" cy="3619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AR" sz="1200" b="1" dirty="0">
                <a:solidFill>
                  <a:schemeClr val="bg1"/>
                </a:solidFill>
                <a:latin typeface="Raleway Medium"/>
                <a:cs typeface="Arial"/>
              </a:rPr>
              <a:t>Mayor porcentaje de suscripciones a menor cantidad de contactos</a:t>
            </a:r>
          </a:p>
        </p:txBody>
      </p:sp>
      <p:pic>
        <p:nvPicPr>
          <p:cNvPr id="2" name="Picture 3">
            <a:extLst>
              <a:ext uri="{FF2B5EF4-FFF2-40B4-BE49-F238E27FC236}">
                <a16:creationId xmlns:a16="http://schemas.microsoft.com/office/drawing/2014/main" id="{281FE609-5D54-4C24-9061-2CFB0BE95FB2}"/>
              </a:ext>
            </a:extLst>
          </p:cNvPr>
          <p:cNvPicPr>
            <a:picLocks noChangeAspect="1"/>
          </p:cNvPicPr>
          <p:nvPr/>
        </p:nvPicPr>
        <p:blipFill>
          <a:blip r:embed="rId2"/>
          <a:stretch>
            <a:fillRect/>
          </a:stretch>
        </p:blipFill>
        <p:spPr>
          <a:xfrm>
            <a:off x="2568986" y="1010106"/>
            <a:ext cx="4315632" cy="3036139"/>
          </a:xfrm>
          <a:prstGeom prst="rect">
            <a:avLst/>
          </a:prstGeom>
        </p:spPr>
      </p:pic>
    </p:spTree>
    <p:extLst>
      <p:ext uri="{BB962C8B-B14F-4D97-AF65-F5344CB8AC3E}">
        <p14:creationId xmlns:p14="http://schemas.microsoft.com/office/powerpoint/2010/main" val="418170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7478-98B1-47E7-87EA-5755D0D301E3}"/>
              </a:ext>
            </a:extLst>
          </p:cNvPr>
          <p:cNvSpPr>
            <a:spLocks noGrp="1"/>
          </p:cNvSpPr>
          <p:nvPr>
            <p:ph type="title"/>
          </p:nvPr>
        </p:nvSpPr>
        <p:spPr>
          <a:xfrm>
            <a:off x="1413766" y="515391"/>
            <a:ext cx="2046280" cy="544064"/>
          </a:xfrm>
        </p:spPr>
        <p:txBody>
          <a:bodyPr/>
          <a:lstStyle/>
          <a:p>
            <a:r>
              <a:rPr lang="en-US" sz="2400" dirty="0"/>
              <a:t>Balance:</a:t>
            </a:r>
            <a:endParaRPr lang="en-US" sz="2400" dirty="0">
              <a:latin typeface="Raleway Medium"/>
            </a:endParaRPr>
          </a:p>
        </p:txBody>
      </p:sp>
      <p:pic>
        <p:nvPicPr>
          <p:cNvPr id="3" name="Picture 3">
            <a:extLst>
              <a:ext uri="{FF2B5EF4-FFF2-40B4-BE49-F238E27FC236}">
                <a16:creationId xmlns:a16="http://schemas.microsoft.com/office/drawing/2014/main" id="{8B7F6F79-92EF-470E-8FF4-E828888D926D}"/>
              </a:ext>
            </a:extLst>
          </p:cNvPr>
          <p:cNvPicPr>
            <a:picLocks noChangeAspect="1"/>
          </p:cNvPicPr>
          <p:nvPr/>
        </p:nvPicPr>
        <p:blipFill>
          <a:blip r:embed="rId2"/>
          <a:stretch>
            <a:fillRect/>
          </a:stretch>
        </p:blipFill>
        <p:spPr>
          <a:xfrm>
            <a:off x="1300192" y="1309920"/>
            <a:ext cx="3435831" cy="2521239"/>
          </a:xfrm>
          <a:prstGeom prst="rect">
            <a:avLst/>
          </a:prstGeom>
        </p:spPr>
      </p:pic>
      <p:grpSp>
        <p:nvGrpSpPr>
          <p:cNvPr id="7" name="Group 6">
            <a:extLst>
              <a:ext uri="{FF2B5EF4-FFF2-40B4-BE49-F238E27FC236}">
                <a16:creationId xmlns:a16="http://schemas.microsoft.com/office/drawing/2014/main" id="{A46010C2-9807-4598-B611-1A813706A73C}"/>
              </a:ext>
            </a:extLst>
          </p:cNvPr>
          <p:cNvGrpSpPr/>
          <p:nvPr/>
        </p:nvGrpSpPr>
        <p:grpSpPr>
          <a:xfrm>
            <a:off x="220850" y="4042152"/>
            <a:ext cx="3303074" cy="2460353"/>
            <a:chOff x="3233333" y="3809678"/>
            <a:chExt cx="3303074" cy="2460353"/>
          </a:xfrm>
        </p:grpSpPr>
        <p:sp>
          <p:nvSpPr>
            <p:cNvPr id="5" name="Oval 4">
              <a:extLst>
                <a:ext uri="{FF2B5EF4-FFF2-40B4-BE49-F238E27FC236}">
                  <a16:creationId xmlns:a16="http://schemas.microsoft.com/office/drawing/2014/main" id="{6728E5A9-0A81-4D06-A440-D4FA1DA5955A}"/>
                </a:ext>
              </a:extLst>
            </p:cNvPr>
            <p:cNvSpPr/>
            <p:nvPr/>
          </p:nvSpPr>
          <p:spPr>
            <a:xfrm>
              <a:off x="3233333" y="3809678"/>
              <a:ext cx="3303074" cy="24603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Arial"/>
              </a:endParaRPr>
            </a:p>
          </p:txBody>
        </p:sp>
        <p:sp>
          <p:nvSpPr>
            <p:cNvPr id="6" name="TextBox 5">
              <a:extLst>
                <a:ext uri="{FF2B5EF4-FFF2-40B4-BE49-F238E27FC236}">
                  <a16:creationId xmlns:a16="http://schemas.microsoft.com/office/drawing/2014/main" id="{1B93FCF9-12C8-4798-8D7C-68CA71ADF6B8}"/>
                </a:ext>
              </a:extLst>
            </p:cNvPr>
            <p:cNvSpPr txBox="1"/>
            <p:nvPr/>
          </p:nvSpPr>
          <p:spPr>
            <a:xfrm>
              <a:off x="3370812" y="4138946"/>
              <a:ext cx="3024106" cy="907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chemeClr val="bg1"/>
                  </a:solidFill>
                </a:rPr>
                <a:t>El 75% de </a:t>
              </a:r>
              <a:r>
                <a:rPr lang="en-US" sz="1300" dirty="0" err="1">
                  <a:solidFill>
                    <a:schemeClr val="bg1"/>
                  </a:solidFill>
                </a:rPr>
                <a:t>los</a:t>
              </a:r>
              <a:r>
                <a:rPr lang="en-US" sz="1300" dirty="0">
                  <a:solidFill>
                    <a:schemeClr val="bg1"/>
                  </a:solidFill>
                </a:rPr>
                <a:t> </a:t>
              </a:r>
              <a:r>
                <a:rPr lang="en-US" sz="1300" dirty="0" err="1">
                  <a:solidFill>
                    <a:schemeClr val="bg1"/>
                  </a:solidFill>
                </a:rPr>
                <a:t>encuestados</a:t>
              </a:r>
              <a:r>
                <a:rPr lang="en-US" sz="1300" dirty="0">
                  <a:solidFill>
                    <a:schemeClr val="bg1"/>
                  </a:solidFill>
                </a:rPr>
                <a:t> </a:t>
              </a:r>
              <a:r>
                <a:rPr lang="en-US" sz="1300" dirty="0" err="1">
                  <a:solidFill>
                    <a:schemeClr val="bg1"/>
                  </a:solidFill>
                </a:rPr>
                <a:t>tienen</a:t>
              </a:r>
              <a:r>
                <a:rPr lang="en-US" sz="1300" dirty="0">
                  <a:solidFill>
                    <a:schemeClr val="bg1"/>
                  </a:solidFill>
                </a:rPr>
                <a:t> un </a:t>
              </a:r>
              <a:r>
                <a:rPr lang="en-US" sz="1300" dirty="0" err="1">
                  <a:solidFill>
                    <a:schemeClr val="bg1"/>
                  </a:solidFill>
                </a:rPr>
                <a:t>saldo</a:t>
              </a:r>
              <a:endParaRPr lang="en-US" dirty="0" err="1">
                <a:solidFill>
                  <a:schemeClr val="bg1"/>
                </a:solidFill>
              </a:endParaRPr>
            </a:p>
            <a:p>
              <a:pPr algn="ctr"/>
              <a:r>
                <a:rPr lang="en-US" sz="1300" dirty="0">
                  <a:solidFill>
                    <a:schemeClr val="bg1"/>
                  </a:solidFill>
                </a:rPr>
                <a:t> medio inferior a </a:t>
              </a:r>
              <a:r>
                <a:rPr lang="en-US" sz="1300" dirty="0" err="1">
                  <a:solidFill>
                    <a:schemeClr val="bg1"/>
                  </a:solidFill>
                </a:rPr>
                <a:t>los</a:t>
              </a:r>
              <a:r>
                <a:rPr lang="en-US" sz="1300" dirty="0">
                  <a:solidFill>
                    <a:schemeClr val="bg1"/>
                  </a:solidFill>
                </a:rPr>
                <a:t> € 2160</a:t>
              </a:r>
              <a:endParaRPr lang="en-US">
                <a:solidFill>
                  <a:schemeClr val="bg1"/>
                </a:solidFill>
              </a:endParaRPr>
            </a:p>
            <a:p>
              <a:pPr algn="l"/>
              <a:endParaRPr lang="en-US" dirty="0"/>
            </a:p>
          </p:txBody>
        </p:sp>
      </p:grpSp>
      <p:sp>
        <p:nvSpPr>
          <p:cNvPr id="12" name="TextBox 11">
            <a:extLst>
              <a:ext uri="{FF2B5EF4-FFF2-40B4-BE49-F238E27FC236}">
                <a16:creationId xmlns:a16="http://schemas.microsoft.com/office/drawing/2014/main" id="{10F46DB4-6A64-4830-BC04-DBBD8CA31B38}"/>
              </a:ext>
            </a:extLst>
          </p:cNvPr>
          <p:cNvSpPr txBox="1"/>
          <p:nvPr/>
        </p:nvSpPr>
        <p:spPr>
          <a:xfrm>
            <a:off x="1381913" y="136175"/>
            <a:ext cx="69651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800" b="1" dirty="0">
                <a:solidFill>
                  <a:schemeClr val="accent1"/>
                </a:solidFill>
                <a:latin typeface="Raleway Medium"/>
              </a:rPr>
              <a:t>¿Por qué no utilizamos el balance como variable predictora?</a:t>
            </a:r>
          </a:p>
        </p:txBody>
      </p:sp>
      <p:pic>
        <p:nvPicPr>
          <p:cNvPr id="9" name="Picture 9">
            <a:extLst>
              <a:ext uri="{FF2B5EF4-FFF2-40B4-BE49-F238E27FC236}">
                <a16:creationId xmlns:a16="http://schemas.microsoft.com/office/drawing/2014/main" id="{18854432-348C-4979-864A-1C120A80795D}"/>
              </a:ext>
            </a:extLst>
          </p:cNvPr>
          <p:cNvPicPr>
            <a:picLocks noChangeAspect="1"/>
          </p:cNvPicPr>
          <p:nvPr/>
        </p:nvPicPr>
        <p:blipFill>
          <a:blip r:embed="rId3"/>
          <a:stretch>
            <a:fillRect/>
          </a:stretch>
        </p:blipFill>
        <p:spPr>
          <a:xfrm>
            <a:off x="4818074" y="988040"/>
            <a:ext cx="4136836" cy="3930726"/>
          </a:xfrm>
          <a:prstGeom prst="rect">
            <a:avLst/>
          </a:prstGeom>
        </p:spPr>
      </p:pic>
      <p:sp>
        <p:nvSpPr>
          <p:cNvPr id="4" name="TextBox 3">
            <a:extLst>
              <a:ext uri="{FF2B5EF4-FFF2-40B4-BE49-F238E27FC236}">
                <a16:creationId xmlns:a16="http://schemas.microsoft.com/office/drawing/2014/main" id="{47011DC1-991D-4D88-8582-16398ED0CAC7}"/>
              </a:ext>
            </a:extLst>
          </p:cNvPr>
          <p:cNvSpPr txBox="1"/>
          <p:nvPr/>
        </p:nvSpPr>
        <p:spPr>
          <a:xfrm>
            <a:off x="2793546" y="645432"/>
            <a:ext cx="435451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aleway Medium"/>
              </a:rPr>
              <a:t> Saldo medio </a:t>
            </a:r>
            <a:r>
              <a:rPr lang="en-US" sz="1600" dirty="0" err="1">
                <a:latin typeface="Raleway Medium"/>
              </a:rPr>
              <a:t>anual</a:t>
            </a:r>
            <a:r>
              <a:rPr lang="en-US" sz="1600" dirty="0">
                <a:latin typeface="Raleway Medium"/>
              </a:rPr>
              <a:t> de </a:t>
            </a:r>
            <a:r>
              <a:rPr lang="en-US" sz="1600" dirty="0" err="1">
                <a:latin typeface="Raleway Medium"/>
              </a:rPr>
              <a:t>los</a:t>
            </a:r>
            <a:r>
              <a:rPr lang="en-US" sz="1600" dirty="0">
                <a:latin typeface="Raleway Medium"/>
              </a:rPr>
              <a:t> </a:t>
            </a:r>
            <a:r>
              <a:rPr lang="en-US" sz="1600" dirty="0" err="1">
                <a:latin typeface="Raleway Medium"/>
              </a:rPr>
              <a:t>encuestados</a:t>
            </a:r>
            <a:r>
              <a:rPr lang="en-US" sz="1600" dirty="0">
                <a:latin typeface="Raleway Medium"/>
              </a:rPr>
              <a:t> (€) </a:t>
            </a:r>
          </a:p>
        </p:txBody>
      </p:sp>
    </p:spTree>
    <p:extLst>
      <p:ext uri="{BB962C8B-B14F-4D97-AF65-F5344CB8AC3E}">
        <p14:creationId xmlns:p14="http://schemas.microsoft.com/office/powerpoint/2010/main" val="36291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762161-DD16-4228-80A2-2262CF478665}"/>
              </a:ext>
            </a:extLst>
          </p:cNvPr>
          <p:cNvSpPr txBox="1"/>
          <p:nvPr/>
        </p:nvSpPr>
        <p:spPr>
          <a:xfrm>
            <a:off x="2224948" y="739426"/>
            <a:ext cx="538709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aleway Medium"/>
              </a:rPr>
              <a:t>Tiempo de </a:t>
            </a:r>
            <a:r>
              <a:rPr lang="en-US" sz="1600" dirty="0" err="1">
                <a:latin typeface="Raleway Medium"/>
              </a:rPr>
              <a:t>último</a:t>
            </a:r>
            <a:r>
              <a:rPr lang="en-US" sz="1600" dirty="0">
                <a:latin typeface="Raleway Medium"/>
              </a:rPr>
              <a:t> </a:t>
            </a:r>
            <a:r>
              <a:rPr lang="en-US" sz="1600" dirty="0" err="1">
                <a:latin typeface="Raleway Medium"/>
              </a:rPr>
              <a:t>contacto</a:t>
            </a:r>
            <a:r>
              <a:rPr lang="en-US" sz="1600" dirty="0">
                <a:latin typeface="Raleway Medium"/>
              </a:rPr>
              <a:t> con </a:t>
            </a:r>
            <a:r>
              <a:rPr lang="en-US" sz="1600" dirty="0" err="1">
                <a:latin typeface="Raleway Medium"/>
              </a:rPr>
              <a:t>el</a:t>
            </a:r>
            <a:r>
              <a:rPr lang="en-US" sz="1600" dirty="0">
                <a:latin typeface="Raleway Medium"/>
              </a:rPr>
              <a:t> </a:t>
            </a:r>
            <a:r>
              <a:rPr lang="en-US" sz="1600" dirty="0" err="1">
                <a:latin typeface="Raleway Medium"/>
              </a:rPr>
              <a:t>cliente</a:t>
            </a:r>
            <a:r>
              <a:rPr lang="en-US" sz="1600" dirty="0">
                <a:latin typeface="Raleway Medium"/>
              </a:rPr>
              <a:t> (seg).</a:t>
            </a:r>
            <a:endParaRPr lang="en-US" sz="1600"/>
          </a:p>
        </p:txBody>
      </p:sp>
      <p:sp>
        <p:nvSpPr>
          <p:cNvPr id="9" name="Oval 8">
            <a:extLst>
              <a:ext uri="{FF2B5EF4-FFF2-40B4-BE49-F238E27FC236}">
                <a16:creationId xmlns:a16="http://schemas.microsoft.com/office/drawing/2014/main" id="{A0BCC471-04AA-4B2E-A7A6-9429BBB41D85}"/>
              </a:ext>
            </a:extLst>
          </p:cNvPr>
          <p:cNvSpPr/>
          <p:nvPr/>
        </p:nvSpPr>
        <p:spPr>
          <a:xfrm>
            <a:off x="7834942" y="3366668"/>
            <a:ext cx="3137857" cy="3224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912C17-A47E-48D2-8266-B28BDA15F501}"/>
              </a:ext>
            </a:extLst>
          </p:cNvPr>
          <p:cNvSpPr/>
          <p:nvPr/>
        </p:nvSpPr>
        <p:spPr>
          <a:xfrm>
            <a:off x="-1617" y="3774"/>
            <a:ext cx="1315527" cy="51254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4581602-73EF-4184-9511-49675B384EC6}"/>
              </a:ext>
            </a:extLst>
          </p:cNvPr>
          <p:cNvSpPr/>
          <p:nvPr/>
        </p:nvSpPr>
        <p:spPr>
          <a:xfrm>
            <a:off x="8019379" y="-1653874"/>
            <a:ext cx="2879065" cy="2728103"/>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16D861-535F-49A6-B975-A01A380A50F0}"/>
              </a:ext>
            </a:extLst>
          </p:cNvPr>
          <p:cNvSpPr txBox="1"/>
          <p:nvPr/>
        </p:nvSpPr>
        <p:spPr>
          <a:xfrm>
            <a:off x="777940" y="675496"/>
            <a:ext cx="23118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2400" dirty="0" err="1">
                <a:latin typeface="Raleway ExtraBold"/>
              </a:rPr>
              <a:t>Duration</a:t>
            </a:r>
            <a:r>
              <a:rPr lang="es-AR" sz="2400" dirty="0">
                <a:latin typeface="Raleway ExtraBold"/>
              </a:rPr>
              <a:t>:</a:t>
            </a:r>
            <a:endParaRPr lang="en-US" sz="2400"/>
          </a:p>
        </p:txBody>
      </p:sp>
      <p:grpSp>
        <p:nvGrpSpPr>
          <p:cNvPr id="2" name="Group 1">
            <a:extLst>
              <a:ext uri="{FF2B5EF4-FFF2-40B4-BE49-F238E27FC236}">
                <a16:creationId xmlns:a16="http://schemas.microsoft.com/office/drawing/2014/main" id="{271A1491-C66F-43D7-A35C-2B982108BCC5}"/>
              </a:ext>
            </a:extLst>
          </p:cNvPr>
          <p:cNvGrpSpPr/>
          <p:nvPr/>
        </p:nvGrpSpPr>
        <p:grpSpPr>
          <a:xfrm>
            <a:off x="463185" y="1289662"/>
            <a:ext cx="7843907" cy="2720173"/>
            <a:chOff x="463185" y="1289662"/>
            <a:chExt cx="7843907" cy="2720173"/>
          </a:xfrm>
        </p:grpSpPr>
        <p:pic>
          <p:nvPicPr>
            <p:cNvPr id="8" name="Picture 9">
              <a:extLst>
                <a:ext uri="{FF2B5EF4-FFF2-40B4-BE49-F238E27FC236}">
                  <a16:creationId xmlns:a16="http://schemas.microsoft.com/office/drawing/2014/main" id="{46D1C1F5-33A6-4400-8580-1B09E025170F}"/>
                </a:ext>
              </a:extLst>
            </p:cNvPr>
            <p:cNvPicPr>
              <a:picLocks noChangeAspect="1"/>
            </p:cNvPicPr>
            <p:nvPr/>
          </p:nvPicPr>
          <p:blipFill>
            <a:blip r:embed="rId2"/>
            <a:stretch>
              <a:fillRect/>
            </a:stretch>
          </p:blipFill>
          <p:spPr>
            <a:xfrm>
              <a:off x="463185" y="1327828"/>
              <a:ext cx="3736855" cy="2652369"/>
            </a:xfrm>
            <a:prstGeom prst="rect">
              <a:avLst/>
            </a:prstGeom>
          </p:spPr>
        </p:pic>
        <p:pic>
          <p:nvPicPr>
            <p:cNvPr id="10" name="Picture 11">
              <a:extLst>
                <a:ext uri="{FF2B5EF4-FFF2-40B4-BE49-F238E27FC236}">
                  <a16:creationId xmlns:a16="http://schemas.microsoft.com/office/drawing/2014/main" id="{A656CA16-2FAD-4806-946D-6255AE2241A2}"/>
                </a:ext>
              </a:extLst>
            </p:cNvPr>
            <p:cNvPicPr>
              <a:picLocks noChangeAspect="1"/>
            </p:cNvPicPr>
            <p:nvPr/>
          </p:nvPicPr>
          <p:blipFill>
            <a:blip r:embed="rId3"/>
            <a:stretch>
              <a:fillRect/>
            </a:stretch>
          </p:blipFill>
          <p:spPr>
            <a:xfrm>
              <a:off x="4515154" y="1289662"/>
              <a:ext cx="3791938" cy="2720173"/>
            </a:xfrm>
            <a:prstGeom prst="rect">
              <a:avLst/>
            </a:prstGeom>
          </p:spPr>
        </p:pic>
      </p:grpSp>
      <p:grpSp>
        <p:nvGrpSpPr>
          <p:cNvPr id="3" name="Group 2">
            <a:extLst>
              <a:ext uri="{FF2B5EF4-FFF2-40B4-BE49-F238E27FC236}">
                <a16:creationId xmlns:a16="http://schemas.microsoft.com/office/drawing/2014/main" id="{708A6DBA-50D9-4DEB-946D-927660DA10E9}"/>
              </a:ext>
            </a:extLst>
          </p:cNvPr>
          <p:cNvGrpSpPr/>
          <p:nvPr/>
        </p:nvGrpSpPr>
        <p:grpSpPr>
          <a:xfrm>
            <a:off x="-4655" y="4247013"/>
            <a:ext cx="7301089" cy="614463"/>
            <a:chOff x="-4655" y="4247013"/>
            <a:chExt cx="7301089" cy="614463"/>
          </a:xfrm>
        </p:grpSpPr>
        <p:sp>
          <p:nvSpPr>
            <p:cNvPr id="6" name="Rectangle 5">
              <a:extLst>
                <a:ext uri="{FF2B5EF4-FFF2-40B4-BE49-F238E27FC236}">
                  <a16:creationId xmlns:a16="http://schemas.microsoft.com/office/drawing/2014/main" id="{EF0E10E0-EBF5-44E3-A42D-674F0DCFF228}"/>
                </a:ext>
              </a:extLst>
            </p:cNvPr>
            <p:cNvSpPr/>
            <p:nvPr/>
          </p:nvSpPr>
          <p:spPr>
            <a:xfrm>
              <a:off x="3412" y="4247013"/>
              <a:ext cx="7293022" cy="25083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AR" sz="1200" dirty="0">
                  <a:solidFill>
                    <a:schemeClr val="bg1"/>
                  </a:solidFill>
                  <a:latin typeface="Raleway Medium"/>
                  <a:cs typeface="Arial"/>
                </a:rPr>
                <a:t>Marcado cambio en la forma del histograma cuando vemos la duración únicamente de los éxitos</a:t>
              </a:r>
            </a:p>
          </p:txBody>
        </p:sp>
        <p:sp>
          <p:nvSpPr>
            <p:cNvPr id="12" name="TextBox 11">
              <a:extLst>
                <a:ext uri="{FF2B5EF4-FFF2-40B4-BE49-F238E27FC236}">
                  <a16:creationId xmlns:a16="http://schemas.microsoft.com/office/drawing/2014/main" id="{40845DCB-76F3-4C51-AACC-D5AEE9BF9832}"/>
                </a:ext>
              </a:extLst>
            </p:cNvPr>
            <p:cNvSpPr txBox="1"/>
            <p:nvPr/>
          </p:nvSpPr>
          <p:spPr>
            <a:xfrm>
              <a:off x="-4655" y="4584477"/>
              <a:ext cx="6411614" cy="276999"/>
            </a:xfrm>
            <a:prstGeom prst="rect">
              <a:avLst/>
            </a:prstGeom>
            <a:solidFill>
              <a:schemeClr val="accent1"/>
            </a:solid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200" dirty="0">
                  <a:solidFill>
                    <a:schemeClr val="bg1"/>
                  </a:solidFill>
                  <a:latin typeface="Raleway Medium"/>
                </a:rPr>
                <a:t>La duración del último contacto fue mayor si hubo un éxito, lo cual era de esperarse.</a:t>
              </a:r>
              <a:endParaRPr lang="es-AR" sz="1200" dirty="0">
                <a:solidFill>
                  <a:schemeClr val="bg1"/>
                </a:solidFill>
              </a:endParaRPr>
            </a:p>
          </p:txBody>
        </p:sp>
      </p:grpSp>
      <p:sp>
        <p:nvSpPr>
          <p:cNvPr id="13" name="TextBox 12">
            <a:extLst>
              <a:ext uri="{FF2B5EF4-FFF2-40B4-BE49-F238E27FC236}">
                <a16:creationId xmlns:a16="http://schemas.microsoft.com/office/drawing/2014/main" id="{4CD29441-42CC-45B4-991D-7FAF1EE26B13}"/>
              </a:ext>
            </a:extLst>
          </p:cNvPr>
          <p:cNvSpPr txBox="1"/>
          <p:nvPr/>
        </p:nvSpPr>
        <p:spPr>
          <a:xfrm>
            <a:off x="715163" y="167925"/>
            <a:ext cx="69651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800" b="1" dirty="0">
                <a:solidFill>
                  <a:schemeClr val="accent1"/>
                </a:solidFill>
                <a:latin typeface="Raleway Medium"/>
              </a:rPr>
              <a:t>¿Por qué no utilizamos la duración como variable predictora?</a:t>
            </a:r>
          </a:p>
        </p:txBody>
      </p:sp>
    </p:spTree>
    <p:extLst>
      <p:ext uri="{BB962C8B-B14F-4D97-AF65-F5344CB8AC3E}">
        <p14:creationId xmlns:p14="http://schemas.microsoft.com/office/powerpoint/2010/main" val="18755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0A25-7D9A-4704-AE1C-F1679AC61883}"/>
              </a:ext>
            </a:extLst>
          </p:cNvPr>
          <p:cNvSpPr>
            <a:spLocks noGrp="1"/>
          </p:cNvSpPr>
          <p:nvPr>
            <p:ph type="title"/>
          </p:nvPr>
        </p:nvSpPr>
        <p:spPr>
          <a:xfrm>
            <a:off x="486933" y="2375124"/>
            <a:ext cx="6860561" cy="841800"/>
          </a:xfrm>
        </p:spPr>
        <p:txBody>
          <a:bodyPr/>
          <a:lstStyle/>
          <a:p>
            <a:pPr algn="ctr"/>
            <a:r>
              <a:rPr lang="en-US" dirty="0" err="1"/>
              <a:t>Modelo</a:t>
            </a:r>
            <a:r>
              <a:rPr lang="en-US" dirty="0"/>
              <a:t> </a:t>
            </a:r>
            <a:r>
              <a:rPr lang="en-US" dirty="0" err="1"/>
              <a:t>Predictivo</a:t>
            </a:r>
            <a:r>
              <a:rPr lang="en-US" dirty="0"/>
              <a:t> </a:t>
            </a:r>
            <a:r>
              <a:rPr lang="en-US" dirty="0" err="1"/>
              <a:t>Elegido</a:t>
            </a:r>
            <a:r>
              <a:rPr lang="en-US" dirty="0"/>
              <a:t>:</a:t>
            </a:r>
            <a:br>
              <a:rPr lang="en-US" dirty="0"/>
            </a:br>
            <a:r>
              <a:rPr lang="en-US" dirty="0">
                <a:solidFill>
                  <a:schemeClr val="accent2"/>
                </a:solidFill>
              </a:rPr>
              <a:t>SVM</a:t>
            </a:r>
          </a:p>
        </p:txBody>
      </p:sp>
    </p:spTree>
    <p:extLst>
      <p:ext uri="{BB962C8B-B14F-4D97-AF65-F5344CB8AC3E}">
        <p14:creationId xmlns:p14="http://schemas.microsoft.com/office/powerpoint/2010/main" val="69719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3" name="Title 2">
            <a:extLst>
              <a:ext uri="{FF2B5EF4-FFF2-40B4-BE49-F238E27FC236}">
                <a16:creationId xmlns:a16="http://schemas.microsoft.com/office/drawing/2014/main" id="{70B8AEDE-6237-4DBF-836A-29635692EC46}"/>
              </a:ext>
            </a:extLst>
          </p:cNvPr>
          <p:cNvSpPr>
            <a:spLocks noGrp="1"/>
          </p:cNvSpPr>
          <p:nvPr>
            <p:ph type="title"/>
          </p:nvPr>
        </p:nvSpPr>
        <p:spPr>
          <a:xfrm>
            <a:off x="1109380" y="695571"/>
            <a:ext cx="5039349" cy="786888"/>
          </a:xfrm>
        </p:spPr>
        <p:txBody>
          <a:bodyPr/>
          <a:lstStyle/>
          <a:p>
            <a:r>
              <a:rPr lang="en-US" sz="2400" dirty="0"/>
              <a:t>SVM:</a:t>
            </a:r>
            <a:r>
              <a:rPr lang="en-US" sz="3200" dirty="0"/>
              <a:t> </a:t>
            </a:r>
            <a:r>
              <a:rPr lang="en-US" sz="2000" b="1" dirty="0"/>
              <a:t>Support Vector Machine</a:t>
            </a:r>
            <a:endParaRPr lang="en-US" sz="2000"/>
          </a:p>
          <a:p>
            <a:endParaRPr lang="en-US"/>
          </a:p>
        </p:txBody>
      </p:sp>
      <p:grpSp>
        <p:nvGrpSpPr>
          <p:cNvPr id="7" name="Group 6">
            <a:extLst>
              <a:ext uri="{FF2B5EF4-FFF2-40B4-BE49-F238E27FC236}">
                <a16:creationId xmlns:a16="http://schemas.microsoft.com/office/drawing/2014/main" id="{B118C094-9689-4B36-917C-AA23F8577C07}"/>
              </a:ext>
            </a:extLst>
          </p:cNvPr>
          <p:cNvGrpSpPr/>
          <p:nvPr/>
        </p:nvGrpSpPr>
        <p:grpSpPr>
          <a:xfrm>
            <a:off x="6092980" y="1502132"/>
            <a:ext cx="3046958" cy="2573062"/>
            <a:chOff x="6092980" y="1382714"/>
            <a:chExt cx="3046958" cy="2573062"/>
          </a:xfrm>
        </p:grpSpPr>
        <p:sp>
          <p:nvSpPr>
            <p:cNvPr id="26" name="TextBox 25">
              <a:extLst>
                <a:ext uri="{FF2B5EF4-FFF2-40B4-BE49-F238E27FC236}">
                  <a16:creationId xmlns:a16="http://schemas.microsoft.com/office/drawing/2014/main" id="{C4DC594F-5FD0-4C77-B41E-9913398B3C78}"/>
                </a:ext>
              </a:extLst>
            </p:cNvPr>
            <p:cNvSpPr txBox="1"/>
            <p:nvPr/>
          </p:nvSpPr>
          <p:spPr>
            <a:xfrm>
              <a:off x="6094225" y="1382714"/>
              <a:ext cx="3041864" cy="738664"/>
            </a:xfrm>
            <a:prstGeom prst="rect">
              <a:avLst/>
            </a:prstGeom>
            <a:solidFill>
              <a:schemeClr val="bg1"/>
            </a:solidFill>
            <a:ln w="28575">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b="1" dirty="0">
                  <a:latin typeface="Raleway ExtraBold"/>
                </a:rPr>
                <a:t>74% de probabilidad de que el modelo pueda distinguir entre clase positiva y clase negativa.</a:t>
              </a:r>
            </a:p>
          </p:txBody>
        </p:sp>
        <p:sp>
          <p:nvSpPr>
            <p:cNvPr id="27" name="TextBox 26">
              <a:extLst>
                <a:ext uri="{FF2B5EF4-FFF2-40B4-BE49-F238E27FC236}">
                  <a16:creationId xmlns:a16="http://schemas.microsoft.com/office/drawing/2014/main" id="{FB980AC4-857E-43E7-A44F-050E2FFAE6AD}"/>
                </a:ext>
              </a:extLst>
            </p:cNvPr>
            <p:cNvSpPr txBox="1"/>
            <p:nvPr/>
          </p:nvSpPr>
          <p:spPr>
            <a:xfrm>
              <a:off x="6092980" y="2570781"/>
              <a:ext cx="3046958" cy="1384995"/>
            </a:xfrm>
            <a:prstGeom prst="rect">
              <a:avLst/>
            </a:prstGeom>
            <a:solidFill>
              <a:schemeClr val="bg1"/>
            </a:solidFill>
            <a:ln w="28575">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AR" b="1" dirty="0">
                  <a:latin typeface="Raleway ExtraBold"/>
                </a:rPr>
                <a:t>Curva ROC</a:t>
              </a:r>
              <a:endParaRPr lang="en-US">
                <a:latin typeface="Raleway ExtraBold"/>
              </a:endParaRPr>
            </a:p>
            <a:p>
              <a:pPr marL="285750" indent="-285750">
                <a:buChar char="•"/>
              </a:pPr>
              <a:r>
                <a:rPr lang="es-AR" dirty="0">
                  <a:latin typeface="Raleway Medium"/>
                </a:rPr>
                <a:t>Mide qué tan bien se clasifican las predicciones, en lugar de sus valores absolutos.</a:t>
              </a:r>
              <a:endParaRPr lang="es-AR">
                <a:latin typeface="Raleway Medium"/>
              </a:endParaRPr>
            </a:p>
            <a:p>
              <a:pPr marL="285750" indent="-285750">
                <a:buChar char="•"/>
              </a:pPr>
              <a:r>
                <a:rPr lang="es-AR" dirty="0">
                  <a:latin typeface="Raleway Medium"/>
                </a:rPr>
                <a:t>Mide la calidad de predicciones del modelo.</a:t>
              </a:r>
            </a:p>
          </p:txBody>
        </p:sp>
      </p:grpSp>
      <p:sp>
        <p:nvSpPr>
          <p:cNvPr id="2" name="Google Shape;440;p45">
            <a:extLst>
              <a:ext uri="{FF2B5EF4-FFF2-40B4-BE49-F238E27FC236}">
                <a16:creationId xmlns:a16="http://schemas.microsoft.com/office/drawing/2014/main" id="{31E8F9F9-47AD-4438-85DE-46C4313EE4EE}"/>
              </a:ext>
            </a:extLst>
          </p:cNvPr>
          <p:cNvSpPr txBox="1">
            <a:spLocks noGrp="1"/>
          </p:cNvSpPr>
          <p:nvPr>
            <p:ph type="subTitle" idx="1"/>
          </p:nvPr>
        </p:nvSpPr>
        <p:spPr>
          <a:xfrm>
            <a:off x="1172610" y="376333"/>
            <a:ext cx="3594217" cy="436140"/>
          </a:xfrm>
          <a:prstGeom prst="rect">
            <a:avLst/>
          </a:prstGeom>
        </p:spPr>
        <p:txBody>
          <a:bodyPr spcFirstLastPara="1" wrap="square" lIns="91425" tIns="91425" rIns="91425" bIns="91425" anchor="t" anchorCtr="0">
            <a:noAutofit/>
          </a:bodyPr>
          <a:lstStyle/>
          <a:p>
            <a:pPr marL="0" indent="0">
              <a:buNone/>
            </a:pPr>
            <a:r>
              <a:rPr lang="en" sz="1600" b="1">
                <a:solidFill>
                  <a:schemeClr val="accent1"/>
                </a:solidFill>
              </a:rPr>
              <a:t>El </a:t>
            </a:r>
            <a:r>
              <a:rPr lang="en" sz="1600" b="1" dirty="0" err="1">
                <a:solidFill>
                  <a:schemeClr val="accent1"/>
                </a:solidFill>
              </a:rPr>
              <a:t>modelo</a:t>
            </a:r>
          </a:p>
        </p:txBody>
      </p:sp>
      <p:pic>
        <p:nvPicPr>
          <p:cNvPr id="8" name="Picture 8" descr="Untitleddddd.jpg">
            <a:extLst>
              <a:ext uri="{FF2B5EF4-FFF2-40B4-BE49-F238E27FC236}">
                <a16:creationId xmlns:a16="http://schemas.microsoft.com/office/drawing/2014/main" id="{AB41459D-D243-4693-9148-C73D79EE20CF}"/>
              </a:ext>
            </a:extLst>
          </p:cNvPr>
          <p:cNvPicPr>
            <a:picLocks noChangeAspect="1"/>
          </p:cNvPicPr>
          <p:nvPr/>
        </p:nvPicPr>
        <p:blipFill>
          <a:blip r:embed="rId3"/>
          <a:stretch>
            <a:fillRect/>
          </a:stretch>
        </p:blipFill>
        <p:spPr>
          <a:xfrm>
            <a:off x="887611" y="1578146"/>
            <a:ext cx="4163020" cy="2648005"/>
          </a:xfrm>
          <a:prstGeom prst="rect">
            <a:avLst/>
          </a:prstGeom>
        </p:spPr>
      </p:pic>
    </p:spTree>
    <p:extLst>
      <p:ext uri="{BB962C8B-B14F-4D97-AF65-F5344CB8AC3E}">
        <p14:creationId xmlns:p14="http://schemas.microsoft.com/office/powerpoint/2010/main" val="317804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16" name="Google Shape;1124;p75">
            <a:extLst>
              <a:ext uri="{FF2B5EF4-FFF2-40B4-BE49-F238E27FC236}">
                <a16:creationId xmlns:a16="http://schemas.microsoft.com/office/drawing/2014/main" id="{D3C94596-9FE1-40E4-820B-EE918FAF624C}"/>
              </a:ext>
            </a:extLst>
          </p:cNvPr>
          <p:cNvSpPr/>
          <p:nvPr/>
        </p:nvSpPr>
        <p:spPr>
          <a:xfrm>
            <a:off x="1172071" y="3899244"/>
            <a:ext cx="6703600" cy="915230"/>
          </a:xfrm>
          <a:prstGeom prst="rect">
            <a:avLst/>
          </a:prstGeom>
          <a:solidFill>
            <a:schemeClr val="bg1">
              <a:lumMod val="9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dirty="0">
              <a:solidFill>
                <a:schemeClr val="dk1"/>
              </a:solidFill>
              <a:latin typeface="Raleway Medium"/>
              <a:ea typeface="Raleway Medium"/>
              <a:cs typeface="Raleway Medium"/>
            </a:endParaRPr>
          </a:p>
        </p:txBody>
      </p:sp>
      <p:sp>
        <p:nvSpPr>
          <p:cNvPr id="439" name="Google Shape;439;p45"/>
          <p:cNvSpPr txBox="1">
            <a:spLocks noGrp="1"/>
          </p:cNvSpPr>
          <p:nvPr>
            <p:ph type="title"/>
          </p:nvPr>
        </p:nvSpPr>
        <p:spPr>
          <a:xfrm>
            <a:off x="1226088" y="273366"/>
            <a:ext cx="2215881" cy="674014"/>
          </a:xfrm>
          <a:prstGeom prst="rect">
            <a:avLst/>
          </a:prstGeom>
        </p:spPr>
        <p:txBody>
          <a:bodyPr spcFirstLastPara="1" wrap="square" lIns="91425" tIns="91425" rIns="91425" bIns="91425" anchor="t" anchorCtr="0">
            <a:noAutofit/>
          </a:bodyPr>
          <a:lstStyle/>
          <a:p>
            <a:r>
              <a:rPr lang="es-AR" sz="3200" dirty="0"/>
              <a:t>Métricas</a:t>
            </a:r>
          </a:p>
        </p:txBody>
      </p:sp>
      <p:graphicFrame>
        <p:nvGraphicFramePr>
          <p:cNvPr id="2" name="Google Shape;1084;p74">
            <a:extLst>
              <a:ext uri="{FF2B5EF4-FFF2-40B4-BE49-F238E27FC236}">
                <a16:creationId xmlns:a16="http://schemas.microsoft.com/office/drawing/2014/main" id="{A8772C89-8C91-4907-9418-D4D41771882F}"/>
              </a:ext>
            </a:extLst>
          </p:cNvPr>
          <p:cNvGraphicFramePr/>
          <p:nvPr>
            <p:extLst>
              <p:ext uri="{D42A27DB-BD31-4B8C-83A1-F6EECF244321}">
                <p14:modId xmlns:p14="http://schemas.microsoft.com/office/powerpoint/2010/main" val="1238498440"/>
              </p:ext>
            </p:extLst>
          </p:nvPr>
        </p:nvGraphicFramePr>
        <p:xfrm>
          <a:off x="1158875" y="3913187"/>
          <a:ext cx="6710235" cy="916360"/>
        </p:xfrm>
        <a:graphic>
          <a:graphicData uri="http://schemas.openxmlformats.org/drawingml/2006/table">
            <a:tbl>
              <a:tblPr>
                <a:noFill/>
                <a:tableStyleId>{B95CA731-2EB0-490E-85C5-977BF03283D9}</a:tableStyleId>
              </a:tblPr>
              <a:tblGrid>
                <a:gridCol w="902367">
                  <a:extLst>
                    <a:ext uri="{9D8B030D-6E8A-4147-A177-3AD203B41FA5}">
                      <a16:colId xmlns:a16="http://schemas.microsoft.com/office/drawing/2014/main" val="20000"/>
                    </a:ext>
                  </a:extLst>
                </a:gridCol>
                <a:gridCol w="771066">
                  <a:extLst>
                    <a:ext uri="{9D8B030D-6E8A-4147-A177-3AD203B41FA5}">
                      <a16:colId xmlns:a16="http://schemas.microsoft.com/office/drawing/2014/main" val="819756825"/>
                    </a:ext>
                  </a:extLst>
                </a:gridCol>
                <a:gridCol w="871377">
                  <a:extLst>
                    <a:ext uri="{9D8B030D-6E8A-4147-A177-3AD203B41FA5}">
                      <a16:colId xmlns:a16="http://schemas.microsoft.com/office/drawing/2014/main" val="20001"/>
                    </a:ext>
                  </a:extLst>
                </a:gridCol>
                <a:gridCol w="1007840">
                  <a:extLst>
                    <a:ext uri="{9D8B030D-6E8A-4147-A177-3AD203B41FA5}">
                      <a16:colId xmlns:a16="http://schemas.microsoft.com/office/drawing/2014/main" val="20002"/>
                    </a:ext>
                  </a:extLst>
                </a:gridCol>
                <a:gridCol w="1054717">
                  <a:extLst>
                    <a:ext uri="{9D8B030D-6E8A-4147-A177-3AD203B41FA5}">
                      <a16:colId xmlns:a16="http://schemas.microsoft.com/office/drawing/2014/main" val="3406799639"/>
                    </a:ext>
                  </a:extLst>
                </a:gridCol>
                <a:gridCol w="927845">
                  <a:extLst>
                    <a:ext uri="{9D8B030D-6E8A-4147-A177-3AD203B41FA5}">
                      <a16:colId xmlns:a16="http://schemas.microsoft.com/office/drawing/2014/main" val="20003"/>
                    </a:ext>
                  </a:extLst>
                </a:gridCol>
                <a:gridCol w="1175023">
                  <a:extLst>
                    <a:ext uri="{9D8B030D-6E8A-4147-A177-3AD203B41FA5}">
                      <a16:colId xmlns:a16="http://schemas.microsoft.com/office/drawing/2014/main" val="1916835237"/>
                    </a:ext>
                  </a:extLst>
                </a:gridCol>
              </a:tblGrid>
              <a:tr h="405816">
                <a:tc>
                  <a:txBody>
                    <a:bodyPr/>
                    <a:lstStyle/>
                    <a:p>
                      <a:pPr marL="0" lvl="0" indent="0" algn="ctr">
                        <a:spcBef>
                          <a:spcPts val="0"/>
                        </a:spcBef>
                        <a:spcAft>
                          <a:spcPts val="0"/>
                        </a:spcAft>
                        <a:buNone/>
                      </a:pPr>
                      <a:r>
                        <a:rPr lang="en" sz="1200" b="0" i="0" u="none" strike="noStrike" noProof="0" dirty="0">
                          <a:solidFill>
                            <a:schemeClr val="accent2"/>
                          </a:solidFill>
                          <a:latin typeface="Raleway ExtraBold"/>
                        </a:rPr>
                        <a:t>Accuracy</a:t>
                      </a:r>
                      <a:endParaRPr dirty="0">
                        <a:latin typeface="Raleway ExtraBold"/>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sz="1200" b="1" i="0" u="none" strike="noStrike" noProof="0" dirty="0">
                          <a:solidFill>
                            <a:schemeClr val="accent2"/>
                          </a:solidFill>
                        </a:rPr>
                        <a:t>Recall 0</a:t>
                      </a:r>
                      <a:endParaRPr lang="en" sz="1200" b="1">
                        <a:solidFill>
                          <a:schemeClr val="accent2"/>
                        </a:solidFill>
                        <a:latin typeface="Raleway ExtraBold"/>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2"/>
                          </a:solidFill>
                          <a:latin typeface="Raleway ExtraBold"/>
                          <a:ea typeface="Raleway ExtraBold"/>
                          <a:cs typeface="Raleway ExtraBold"/>
                        </a:rPr>
                        <a:t>Recall 1</a:t>
                      </a:r>
                      <a:endParaRPr lang="en" sz="1200" dirty="0">
                        <a:solidFill>
                          <a:schemeClr val="accent2"/>
                        </a:solidFill>
                        <a:latin typeface="Raleway ExtraBold"/>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2"/>
                          </a:solidFill>
                          <a:latin typeface="Raleway ExtraBold"/>
                          <a:ea typeface="Raleway ExtraBold"/>
                          <a:cs typeface="Raleway ExtraBold"/>
                        </a:rPr>
                        <a:t>Precision 0</a:t>
                      </a:r>
                      <a:endParaRPr lang="en" sz="1200" dirty="0">
                        <a:solidFill>
                          <a:schemeClr val="accent2"/>
                        </a:solidFill>
                        <a:latin typeface="Raleway ExtraBold"/>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lvl="0" algn="ctr">
                        <a:lnSpc>
                          <a:spcPct val="100000"/>
                        </a:lnSpc>
                        <a:spcBef>
                          <a:spcPts val="0"/>
                        </a:spcBef>
                        <a:spcAft>
                          <a:spcPts val="0"/>
                        </a:spcAft>
                        <a:buNone/>
                      </a:pPr>
                      <a:r>
                        <a:rPr lang="en" sz="1200" b="0" i="0" u="none" strike="noStrike" noProof="0" dirty="0">
                          <a:solidFill>
                            <a:schemeClr val="accent2"/>
                          </a:solidFill>
                          <a:latin typeface="Raleway ExtraBold"/>
                        </a:rPr>
                        <a:t>Precision 1</a:t>
                      </a:r>
                      <a:endParaRPr lang="en" sz="1200" b="0" i="0" u="none" strike="noStrike" noProof="0" dirty="0">
                        <a:latin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accent2"/>
                          </a:solidFill>
                          <a:latin typeface="Raleway ExtraBold"/>
                          <a:ea typeface="Raleway ExtraBold"/>
                          <a:cs typeface="Raleway ExtraBold"/>
                        </a:rPr>
                        <a:t>F1 score 0</a:t>
                      </a:r>
                      <a:endParaRPr lang="en" sz="1200" dirty="0">
                        <a:solidFill>
                          <a:schemeClr val="accent2"/>
                        </a:solidFill>
                        <a:latin typeface="Raleway ExtraBold"/>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sz="1200" b="0" i="0" u="none" strike="noStrike" noProof="0" dirty="0">
                          <a:solidFill>
                            <a:schemeClr val="accent2"/>
                          </a:solidFill>
                          <a:latin typeface="Raleway ExtraBold"/>
                        </a:rPr>
                        <a:t>F1 Score 1</a:t>
                      </a:r>
                      <a:endParaRPr lang="en" sz="1200" b="0" i="0" u="none" strike="noStrike" noProof="0" dirty="0">
                        <a:solidFill>
                          <a:schemeClr val="accent2"/>
                        </a:solidFill>
                        <a:latin typeface="Raleway ExtraBold"/>
                        <a:sym typeface="Raleway ExtraBold"/>
                      </a:endParaRPr>
                    </a:p>
                  </a:txBody>
                  <a:tcPr marL="91425" marR="91425" marT="91425" marB="91425" anchor="ctr">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10544">
                <a:tc>
                  <a:txBody>
                    <a:bodyPr/>
                    <a:lstStyle/>
                    <a:p>
                      <a:pPr marL="0" lvl="0" indent="0" algn="ctr" rtl="0">
                        <a:spcBef>
                          <a:spcPts val="0"/>
                        </a:spcBef>
                        <a:spcAft>
                          <a:spcPts val="0"/>
                        </a:spcAft>
                        <a:buNone/>
                      </a:pPr>
                      <a:r>
                        <a:rPr lang="en" sz="1050" dirty="0">
                          <a:solidFill>
                            <a:schemeClr val="dk1"/>
                          </a:solidFill>
                          <a:latin typeface="Raleway Medium"/>
                        </a:rPr>
                        <a:t>0,81</a:t>
                      </a:r>
                    </a:p>
                  </a:txBody>
                  <a:tcPr marL="91425" marR="91425" marT="91425" marB="91425" anchor="ctr">
                    <a:lnL w="9525" cap="flat" cmpd="sng">
                      <a:solidFill>
                        <a:srgbClr val="9E9E9E">
                          <a:alpha val="0"/>
                        </a:srgbClr>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tc>
                  <a:txBody>
                    <a:bodyPr/>
                    <a:lstStyle/>
                    <a:p>
                      <a:pPr marL="0" lvl="0" indent="0" algn="ctr">
                        <a:spcBef>
                          <a:spcPts val="0"/>
                        </a:spcBef>
                        <a:spcAft>
                          <a:spcPts val="0"/>
                        </a:spcAft>
                        <a:buNone/>
                      </a:pPr>
                      <a:r>
                        <a:rPr lang="en-US" sz="1050" dirty="0">
                          <a:latin typeface="Raleway Medium"/>
                          <a:ea typeface="Raleway ExtraBold"/>
                          <a:cs typeface="Raleway ExtraBold"/>
                        </a:rPr>
                        <a:t>0,85</a:t>
                      </a:r>
                      <a:endParaRPr lang="en-US" sz="1050" dirty="0">
                        <a:latin typeface="Raleway Medium"/>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tc>
                  <a:txBody>
                    <a:bodyPr/>
                    <a:lstStyle/>
                    <a:p>
                      <a:pPr marL="0" lvl="0" indent="0" algn="ctr" rtl="0">
                        <a:spcBef>
                          <a:spcPts val="0"/>
                        </a:spcBef>
                        <a:spcAft>
                          <a:spcPts val="0"/>
                        </a:spcAft>
                        <a:buNone/>
                      </a:pPr>
                      <a:r>
                        <a:rPr lang="en-US" sz="1050" dirty="0">
                          <a:latin typeface="Raleway Medium"/>
                          <a:ea typeface="Raleway ExtraBold"/>
                          <a:cs typeface="Raleway ExtraBold"/>
                        </a:rPr>
                        <a:t>0,48</a:t>
                      </a:r>
                      <a:endParaRPr lang="en-US" sz="1050" dirty="0">
                        <a:latin typeface="Raleway Medium"/>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tc>
                  <a:txBody>
                    <a:bodyPr/>
                    <a:lstStyle/>
                    <a:p>
                      <a:pPr marL="0" lvl="0" indent="0" algn="ctr" rtl="0">
                        <a:spcBef>
                          <a:spcPts val="0"/>
                        </a:spcBef>
                        <a:spcAft>
                          <a:spcPts val="0"/>
                        </a:spcAft>
                        <a:buNone/>
                      </a:pPr>
                      <a:r>
                        <a:rPr lang="en-US" sz="1050" dirty="0">
                          <a:latin typeface="Raleway Medium"/>
                          <a:ea typeface="Raleway ExtraBold"/>
                          <a:cs typeface="Raleway ExtraBold"/>
                        </a:rPr>
                        <a:t>0,92</a:t>
                      </a:r>
                      <a:endParaRPr lang="en-US" sz="1050" dirty="0">
                        <a:latin typeface="Raleway Medium"/>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tc>
                  <a:txBody>
                    <a:bodyPr/>
                    <a:lstStyle/>
                    <a:p>
                      <a:pPr marL="0" lvl="0" indent="0" algn="ctr">
                        <a:spcBef>
                          <a:spcPts val="0"/>
                        </a:spcBef>
                        <a:spcAft>
                          <a:spcPts val="0"/>
                        </a:spcAft>
                        <a:buNone/>
                      </a:pPr>
                      <a:r>
                        <a:rPr lang="en-US" sz="1050" dirty="0">
                          <a:latin typeface="Raleway Medium"/>
                          <a:ea typeface="Raleway ExtraBold"/>
                          <a:cs typeface="Raleway ExtraBold"/>
                        </a:rPr>
                        <a:t>0,32</a:t>
                      </a:r>
                      <a:endParaRPr lang="en-US" sz="1050" dirty="0">
                        <a:latin typeface="Raleway Medium"/>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tc>
                  <a:txBody>
                    <a:bodyPr/>
                    <a:lstStyle/>
                    <a:p>
                      <a:pPr marL="0" lvl="0" indent="0" algn="ctr" rtl="0">
                        <a:spcBef>
                          <a:spcPts val="0"/>
                        </a:spcBef>
                        <a:spcAft>
                          <a:spcPts val="0"/>
                        </a:spcAft>
                        <a:buNone/>
                      </a:pPr>
                      <a:r>
                        <a:rPr lang="en-US" sz="1050" dirty="0">
                          <a:latin typeface="Raleway Medium"/>
                          <a:ea typeface="Raleway ExtraBold"/>
                          <a:cs typeface="Raleway ExtraBold"/>
                        </a:rPr>
                        <a:t>0,89</a:t>
                      </a:r>
                      <a:endParaRPr lang="en-US" sz="1050" dirty="0">
                        <a:latin typeface="Raleway Medium"/>
                        <a:ea typeface="Raleway ExtraBold"/>
                        <a:cs typeface="Raleway ExtraBold"/>
                        <a:sym typeface="Raleway Extra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tc>
                  <a:txBody>
                    <a:bodyPr/>
                    <a:lstStyle/>
                    <a:p>
                      <a:pPr marL="0" lvl="0" indent="0" algn="ctr">
                        <a:spcBef>
                          <a:spcPts val="0"/>
                        </a:spcBef>
                        <a:spcAft>
                          <a:spcPts val="0"/>
                        </a:spcAft>
                        <a:buNone/>
                      </a:pPr>
                      <a:r>
                        <a:rPr lang="en-US" sz="1050" dirty="0">
                          <a:latin typeface="Raleway Medium"/>
                          <a:ea typeface="Raleway ExtraBold"/>
                          <a:cs typeface="Raleway ExtraBold"/>
                        </a:rPr>
                        <a:t>0,38</a:t>
                      </a:r>
                      <a:endParaRPr lang="en-US" sz="1050" dirty="0">
                        <a:latin typeface="Raleway Medium"/>
                        <a:ea typeface="Raleway ExtraBold"/>
                        <a:cs typeface="Raleway ExtraBold"/>
                        <a:sym typeface="Raleway ExtraBold"/>
                      </a:endParaRPr>
                    </a:p>
                  </a:txBody>
                  <a:tcPr marL="91425" marR="91425" marT="91425" marB="91425" anchor="ctr">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alpha val="41570"/>
                      </a:srgbClr>
                    </a:solidFill>
                  </a:tcPr>
                </a:tc>
                <a:extLst>
                  <a:ext uri="{0D108BD9-81ED-4DB2-BD59-A6C34878D82A}">
                    <a16:rowId xmlns:a16="http://schemas.microsoft.com/office/drawing/2014/main" val="10004"/>
                  </a:ext>
                </a:extLst>
              </a:tr>
            </a:tbl>
          </a:graphicData>
        </a:graphic>
      </p:graphicFrame>
      <p:pic>
        <p:nvPicPr>
          <p:cNvPr id="5" name="Picture 6">
            <a:extLst>
              <a:ext uri="{FF2B5EF4-FFF2-40B4-BE49-F238E27FC236}">
                <a16:creationId xmlns:a16="http://schemas.microsoft.com/office/drawing/2014/main" id="{0D0DF3A2-2822-4243-AC76-D8EA21607313}"/>
              </a:ext>
            </a:extLst>
          </p:cNvPr>
          <p:cNvPicPr>
            <a:picLocks noChangeAspect="1"/>
          </p:cNvPicPr>
          <p:nvPr/>
        </p:nvPicPr>
        <p:blipFill>
          <a:blip r:embed="rId3"/>
          <a:stretch>
            <a:fillRect/>
          </a:stretch>
        </p:blipFill>
        <p:spPr>
          <a:xfrm>
            <a:off x="1003697" y="1028314"/>
            <a:ext cx="3270051" cy="2667175"/>
          </a:xfrm>
          <a:prstGeom prst="rect">
            <a:avLst/>
          </a:prstGeom>
        </p:spPr>
      </p:pic>
      <p:grpSp>
        <p:nvGrpSpPr>
          <p:cNvPr id="3" name="Group 2">
            <a:extLst>
              <a:ext uri="{FF2B5EF4-FFF2-40B4-BE49-F238E27FC236}">
                <a16:creationId xmlns:a16="http://schemas.microsoft.com/office/drawing/2014/main" id="{D4CDF87E-C4F6-42BF-AF92-337BACAC78DE}"/>
              </a:ext>
            </a:extLst>
          </p:cNvPr>
          <p:cNvGrpSpPr/>
          <p:nvPr/>
        </p:nvGrpSpPr>
        <p:grpSpPr>
          <a:xfrm>
            <a:off x="4990777" y="1330246"/>
            <a:ext cx="4172487" cy="1731579"/>
            <a:chOff x="4990777" y="1330246"/>
            <a:chExt cx="4172487" cy="1731579"/>
          </a:xfrm>
        </p:grpSpPr>
        <p:sp>
          <p:nvSpPr>
            <p:cNvPr id="6" name="TextBox 5">
              <a:extLst>
                <a:ext uri="{FF2B5EF4-FFF2-40B4-BE49-F238E27FC236}">
                  <a16:creationId xmlns:a16="http://schemas.microsoft.com/office/drawing/2014/main" id="{C84DE904-D4CA-475D-BB06-65C66087D23E}"/>
                </a:ext>
              </a:extLst>
            </p:cNvPr>
            <p:cNvSpPr txBox="1"/>
            <p:nvPr/>
          </p:nvSpPr>
          <p:spPr>
            <a:xfrm>
              <a:off x="5000464" y="2279518"/>
              <a:ext cx="4153115" cy="284936"/>
            </a:xfrm>
            <a:prstGeom prst="rect">
              <a:avLst/>
            </a:prstGeom>
            <a:solidFill>
              <a:schemeClr val="bg1"/>
            </a:solidFill>
            <a:ln>
              <a:solidFill>
                <a:srgbClr val="FFFA9C"/>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200" dirty="0">
                  <a:latin typeface="Raleway ExtraBold"/>
                </a:rPr>
                <a:t>  VN:          verdadero negativo. 676 de 793 negativos</a:t>
              </a:r>
              <a:endParaRPr lang="en-US" sz="1200"/>
            </a:p>
          </p:txBody>
        </p:sp>
        <p:sp>
          <p:nvSpPr>
            <p:cNvPr id="11" name="TextBox 10">
              <a:extLst>
                <a:ext uri="{FF2B5EF4-FFF2-40B4-BE49-F238E27FC236}">
                  <a16:creationId xmlns:a16="http://schemas.microsoft.com/office/drawing/2014/main" id="{0306ADEF-11B7-42AF-AFB7-692E268D7AE5}"/>
                </a:ext>
              </a:extLst>
            </p:cNvPr>
            <p:cNvSpPr txBox="1"/>
            <p:nvPr/>
          </p:nvSpPr>
          <p:spPr>
            <a:xfrm>
              <a:off x="4990777" y="1330246"/>
              <a:ext cx="4153115" cy="284936"/>
            </a:xfrm>
            <a:prstGeom prst="rect">
              <a:avLst/>
            </a:prstGeom>
            <a:solidFill>
              <a:schemeClr val="bg1"/>
            </a:solidFill>
            <a:ln>
              <a:solidFill>
                <a:srgbClr val="FFFA9C"/>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200" dirty="0">
                  <a:latin typeface="Raleway ExtraBold"/>
                </a:rPr>
                <a:t>  VN:          verdadero negativo. 676 de 793 negativos</a:t>
              </a:r>
              <a:endParaRPr lang="en-US" sz="1200"/>
            </a:p>
          </p:txBody>
        </p:sp>
        <p:sp>
          <p:nvSpPr>
            <p:cNvPr id="12" name="TextBox 11">
              <a:extLst>
                <a:ext uri="{FF2B5EF4-FFF2-40B4-BE49-F238E27FC236}">
                  <a16:creationId xmlns:a16="http://schemas.microsoft.com/office/drawing/2014/main" id="{DC335074-138C-4E93-96F5-EC616A352C72}"/>
                </a:ext>
              </a:extLst>
            </p:cNvPr>
            <p:cNvSpPr txBox="1"/>
            <p:nvPr/>
          </p:nvSpPr>
          <p:spPr>
            <a:xfrm>
              <a:off x="5002212" y="1815106"/>
              <a:ext cx="4161052" cy="276999"/>
            </a:xfrm>
            <a:prstGeom prst="rect">
              <a:avLst/>
            </a:prstGeom>
            <a:solidFill>
              <a:schemeClr val="bg1"/>
            </a:solidFill>
            <a:ln>
              <a:solidFill>
                <a:srgbClr val="FFFA9C"/>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200" dirty="0">
                  <a:latin typeface="Raleway ExtraBold"/>
                </a:rPr>
                <a:t>  FN:           falso negativo. 58 de 112 positivos</a:t>
              </a:r>
              <a:endParaRPr lang="en-US" sz="1200" dirty="0"/>
            </a:p>
          </p:txBody>
        </p:sp>
        <p:sp>
          <p:nvSpPr>
            <p:cNvPr id="14" name="TextBox 13">
              <a:extLst>
                <a:ext uri="{FF2B5EF4-FFF2-40B4-BE49-F238E27FC236}">
                  <a16:creationId xmlns:a16="http://schemas.microsoft.com/office/drawing/2014/main" id="{2AB862F5-4409-4965-8758-DC881DB682BB}"/>
                </a:ext>
              </a:extLst>
            </p:cNvPr>
            <p:cNvSpPr txBox="1"/>
            <p:nvPr/>
          </p:nvSpPr>
          <p:spPr>
            <a:xfrm>
              <a:off x="5002212" y="2784826"/>
              <a:ext cx="4161052" cy="276999"/>
            </a:xfrm>
            <a:prstGeom prst="rect">
              <a:avLst/>
            </a:prstGeom>
            <a:solidFill>
              <a:schemeClr val="bg1"/>
            </a:solidFill>
            <a:ln>
              <a:solidFill>
                <a:srgbClr val="FFFA9C"/>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200" dirty="0">
                  <a:latin typeface="Raleway ExtraBold"/>
                </a:rPr>
                <a:t>  FP:            falso positivo. 117 de 763 negativos</a:t>
              </a:r>
              <a:endParaRPr lang="en-US" sz="1200" dirty="0"/>
            </a:p>
          </p:txBody>
        </p:sp>
      </p:grpSp>
    </p:spTree>
    <p:extLst>
      <p:ext uri="{BB962C8B-B14F-4D97-AF65-F5344CB8AC3E}">
        <p14:creationId xmlns:p14="http://schemas.microsoft.com/office/powerpoint/2010/main" val="29381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9" name="Google Shape;679;p58"/>
          <p:cNvSpPr txBox="1">
            <a:spLocks noGrp="1"/>
          </p:cNvSpPr>
          <p:nvPr>
            <p:ph type="title"/>
          </p:nvPr>
        </p:nvSpPr>
        <p:spPr>
          <a:xfrm>
            <a:off x="1449538" y="719526"/>
            <a:ext cx="1933438" cy="1263262"/>
          </a:xfrm>
          <a:prstGeom prst="rect">
            <a:avLst/>
          </a:prstGeom>
        </p:spPr>
        <p:txBody>
          <a:bodyPr spcFirstLastPara="1" wrap="square" lIns="91425" tIns="91425" rIns="91425" bIns="91425" anchor="t" anchorCtr="0">
            <a:noAutofit/>
          </a:bodyPr>
          <a:lstStyle/>
          <a:p>
            <a:r>
              <a:rPr lang="en" dirty="0"/>
              <a:t>SHAP </a:t>
            </a:r>
            <a:br>
              <a:rPr lang="en" dirty="0"/>
            </a:br>
            <a:r>
              <a:rPr lang="en" dirty="0"/>
              <a:t>Values</a:t>
            </a:r>
            <a:endParaRPr lang="en-US"/>
          </a:p>
        </p:txBody>
      </p:sp>
      <p:pic>
        <p:nvPicPr>
          <p:cNvPr id="2" name="Picture 2">
            <a:extLst>
              <a:ext uri="{FF2B5EF4-FFF2-40B4-BE49-F238E27FC236}">
                <a16:creationId xmlns:a16="http://schemas.microsoft.com/office/drawing/2014/main" id="{96C19085-FA16-4145-9639-E0595FB4B0E5}"/>
              </a:ext>
            </a:extLst>
          </p:cNvPr>
          <p:cNvPicPr>
            <a:picLocks noChangeAspect="1"/>
          </p:cNvPicPr>
          <p:nvPr/>
        </p:nvPicPr>
        <p:blipFill>
          <a:blip r:embed="rId3"/>
          <a:stretch>
            <a:fillRect/>
          </a:stretch>
        </p:blipFill>
        <p:spPr>
          <a:xfrm>
            <a:off x="4279427" y="474162"/>
            <a:ext cx="3877270" cy="4199176"/>
          </a:xfrm>
          <a:prstGeom prst="rect">
            <a:avLst/>
          </a:prstGeom>
        </p:spPr>
      </p:pic>
      <p:sp>
        <p:nvSpPr>
          <p:cNvPr id="4" name="TextBox 3">
            <a:extLst>
              <a:ext uri="{FF2B5EF4-FFF2-40B4-BE49-F238E27FC236}">
                <a16:creationId xmlns:a16="http://schemas.microsoft.com/office/drawing/2014/main" id="{F401677C-051E-4EC8-8CD6-09264657C361}"/>
              </a:ext>
            </a:extLst>
          </p:cNvPr>
          <p:cNvSpPr txBox="1"/>
          <p:nvPr/>
        </p:nvSpPr>
        <p:spPr>
          <a:xfrm>
            <a:off x="1005083" y="2765775"/>
            <a:ext cx="1372786" cy="523220"/>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aleway ExtraBold"/>
              </a:rPr>
              <a:t>Variables </a:t>
            </a:r>
            <a:br>
              <a:rPr lang="en-US" dirty="0">
                <a:latin typeface="Raleway ExtraBold"/>
              </a:rPr>
            </a:br>
            <a:r>
              <a:rPr lang="en-US" dirty="0" err="1">
                <a:latin typeface="Raleway ExtraBold"/>
              </a:rPr>
              <a:t>descartadas</a:t>
            </a:r>
            <a:r>
              <a:rPr lang="en-US" dirty="0">
                <a:latin typeface="Raleway ExtraBold"/>
              </a:rPr>
              <a:t>:</a:t>
            </a:r>
          </a:p>
        </p:txBody>
      </p:sp>
      <p:sp>
        <p:nvSpPr>
          <p:cNvPr id="6" name="TextBox 5">
            <a:extLst>
              <a:ext uri="{FF2B5EF4-FFF2-40B4-BE49-F238E27FC236}">
                <a16:creationId xmlns:a16="http://schemas.microsoft.com/office/drawing/2014/main" id="{CE9F10D2-86C4-4861-8EBD-DCBBD29620F9}"/>
              </a:ext>
            </a:extLst>
          </p:cNvPr>
          <p:cNvSpPr txBox="1"/>
          <p:nvPr/>
        </p:nvSpPr>
        <p:spPr>
          <a:xfrm>
            <a:off x="2659875" y="2228394"/>
            <a:ext cx="1014533" cy="1600438"/>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aleway ExtraBold"/>
              </a:rPr>
              <a:t>Duration</a:t>
            </a:r>
            <a:br>
              <a:rPr lang="en-US" b="1" dirty="0">
                <a:latin typeface="Raleway ExtraBold"/>
              </a:rPr>
            </a:br>
            <a:r>
              <a:rPr lang="en-US" b="1" dirty="0">
                <a:latin typeface="Raleway ExtraBold"/>
              </a:rPr>
              <a:t>Balance</a:t>
            </a:r>
            <a:br>
              <a:rPr lang="en-US" b="1" dirty="0">
                <a:latin typeface="Raleway ExtraBold"/>
              </a:rPr>
            </a:br>
            <a:r>
              <a:rPr lang="en-US" b="1" dirty="0">
                <a:latin typeface="Raleway ExtraBold"/>
              </a:rPr>
              <a:t>Age</a:t>
            </a:r>
            <a:br>
              <a:rPr lang="en-US" b="1" dirty="0">
                <a:latin typeface="Raleway ExtraBold"/>
              </a:rPr>
            </a:br>
            <a:r>
              <a:rPr lang="en-US" b="1">
                <a:latin typeface="Raleway ExtraBold"/>
              </a:rPr>
              <a:t>Day</a:t>
            </a:r>
            <a:br>
              <a:rPr lang="en-US" b="1" dirty="0">
                <a:latin typeface="Raleway ExtraBold"/>
              </a:rPr>
            </a:br>
            <a:r>
              <a:rPr lang="en-US" b="1">
                <a:latin typeface="Raleway ExtraBold"/>
              </a:rPr>
              <a:t>Previous</a:t>
            </a:r>
            <a:br>
              <a:rPr lang="en-US" b="1" dirty="0">
                <a:latin typeface="Raleway ExtraBold"/>
              </a:rPr>
            </a:br>
            <a:r>
              <a:rPr lang="en-US" b="1" dirty="0">
                <a:latin typeface="Raleway ExtraBold"/>
              </a:rPr>
              <a:t>Default</a:t>
            </a:r>
            <a:br>
              <a:rPr lang="en-US" b="1" dirty="0">
                <a:latin typeface="Raleway ExtraBold"/>
              </a:rPr>
            </a:br>
            <a:r>
              <a:rPr lang="en-US" b="1" dirty="0">
                <a:latin typeface="Raleway ExtraBold"/>
              </a:rPr>
              <a:t>Housing</a:t>
            </a:r>
          </a:p>
        </p:txBody>
      </p:sp>
    </p:spTree>
    <p:extLst>
      <p:ext uri="{BB962C8B-B14F-4D97-AF65-F5344CB8AC3E}">
        <p14:creationId xmlns:p14="http://schemas.microsoft.com/office/powerpoint/2010/main" val="55099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7"/>
          <p:cNvSpPr txBox="1">
            <a:spLocks noGrp="1"/>
          </p:cNvSpPr>
          <p:nvPr>
            <p:ph type="title"/>
          </p:nvPr>
        </p:nvSpPr>
        <p:spPr>
          <a:xfrm>
            <a:off x="1234723" y="2397109"/>
            <a:ext cx="6609147" cy="841800"/>
          </a:xfrm>
          <a:prstGeom prst="rect">
            <a:avLst/>
          </a:prstGeom>
        </p:spPr>
        <p:txBody>
          <a:bodyPr spcFirstLastPara="1" wrap="square" lIns="91425" tIns="91425" rIns="91425" bIns="91425" anchor="ctr" anchorCtr="0">
            <a:noAutofit/>
          </a:bodyPr>
          <a:lstStyle/>
          <a:p>
            <a:r>
              <a:rPr lang="en" dirty="0" err="1"/>
              <a:t>Tratamiento</a:t>
            </a:r>
            <a:r>
              <a:rPr lang="en" dirty="0"/>
              <a:t> del Dataset</a:t>
            </a:r>
            <a:endParaRPr dirty="0"/>
          </a:p>
        </p:txBody>
      </p:sp>
      <p:sp>
        <p:nvSpPr>
          <p:cNvPr id="454" name="Google Shape;454;p47"/>
          <p:cNvSpPr txBox="1">
            <a:spLocks noGrp="1"/>
          </p:cNvSpPr>
          <p:nvPr>
            <p:ph type="subTitle" idx="1"/>
          </p:nvPr>
        </p:nvSpPr>
        <p:spPr>
          <a:xfrm>
            <a:off x="1226194" y="3309114"/>
            <a:ext cx="6746052" cy="405314"/>
          </a:xfrm>
          <a:prstGeom prst="rect">
            <a:avLst/>
          </a:prstGeom>
        </p:spPr>
        <p:txBody>
          <a:bodyPr spcFirstLastPara="1" wrap="square" lIns="91425" tIns="91425" rIns="91425" bIns="91425" anchor="t" anchorCtr="0">
            <a:noAutofit/>
          </a:bodyPr>
          <a:lstStyle/>
          <a:p>
            <a:pPr marL="0" indent="0"/>
            <a:r>
              <a:rPr lang="en" dirty="0" err="1"/>
              <a:t>Transformación</a:t>
            </a:r>
            <a:r>
              <a:rPr lang="en" dirty="0"/>
              <a:t> de </a:t>
            </a:r>
            <a:r>
              <a:rPr lang="en" dirty="0" err="1"/>
              <a:t>los</a:t>
            </a:r>
            <a:r>
              <a:rPr lang="en" dirty="0"/>
              <a:t> </a:t>
            </a:r>
            <a:r>
              <a:rPr lang="en" dirty="0" err="1"/>
              <a:t>datos</a:t>
            </a:r>
            <a:r>
              <a:rPr lang="en" dirty="0"/>
              <a:t>, </a:t>
            </a:r>
            <a:r>
              <a:rPr lang="en" dirty="0" err="1"/>
              <a:t>estandarización</a:t>
            </a:r>
            <a:r>
              <a:rPr lang="en" dirty="0"/>
              <a:t> y </a:t>
            </a:r>
            <a:r>
              <a:rPr lang="en" dirty="0" err="1"/>
              <a:t>limpieza</a:t>
            </a:r>
            <a:r>
              <a:rPr lang="en" dirty="0"/>
              <a:t> de </a:t>
            </a:r>
            <a:r>
              <a:rPr lang="en" dirty="0" err="1"/>
              <a:t>los</a:t>
            </a:r>
            <a:r>
              <a:rPr lang="en" dirty="0"/>
              <a:t> </a:t>
            </a:r>
            <a:r>
              <a:rPr lang="en" dirty="0" err="1"/>
              <a:t>datos</a:t>
            </a:r>
            <a:r>
              <a:rPr lang="en" dirty="0"/>
              <a:t>.</a:t>
            </a:r>
            <a:endParaRPr lang="en-US" dirty="0"/>
          </a:p>
        </p:txBody>
      </p:sp>
      <p:cxnSp>
        <p:nvCxnSpPr>
          <p:cNvPr id="456" name="Google Shape;456;p47"/>
          <p:cNvCxnSpPr/>
          <p:nvPr/>
        </p:nvCxnSpPr>
        <p:spPr>
          <a:xfrm>
            <a:off x="1139013" y="1759225"/>
            <a:ext cx="0" cy="3450300"/>
          </a:xfrm>
          <a:prstGeom prst="straightConnector1">
            <a:avLst/>
          </a:prstGeom>
          <a:noFill/>
          <a:ln w="19050" cap="flat" cmpd="sng">
            <a:solidFill>
              <a:schemeClr val="dk2"/>
            </a:solidFill>
            <a:prstDash val="solid"/>
            <a:round/>
            <a:headEnd type="none" w="med" len="med"/>
            <a:tailEnd type="none" w="med" len="med"/>
          </a:ln>
        </p:spPr>
      </p:cxnSp>
      <p:sp>
        <p:nvSpPr>
          <p:cNvPr id="2" name="Title 2">
            <a:extLst>
              <a:ext uri="{FF2B5EF4-FFF2-40B4-BE49-F238E27FC236}">
                <a16:creationId xmlns:a16="http://schemas.microsoft.com/office/drawing/2014/main" id="{1199439A-021B-451F-8785-56657CA6CE24}"/>
              </a:ext>
            </a:extLst>
          </p:cNvPr>
          <p:cNvSpPr txBox="1">
            <a:spLocks/>
          </p:cNvSpPr>
          <p:nvPr/>
        </p:nvSpPr>
        <p:spPr>
          <a:xfrm>
            <a:off x="1372814" y="1109225"/>
            <a:ext cx="14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Raleway ExtraBold"/>
              <a:buNone/>
              <a:defRPr sz="8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US" dirty="0"/>
              <a:t>02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E38436-CD96-40CC-9E6E-27A5BFC34F07}"/>
              </a:ext>
            </a:extLst>
          </p:cNvPr>
          <p:cNvGrpSpPr/>
          <p:nvPr/>
        </p:nvGrpSpPr>
        <p:grpSpPr>
          <a:xfrm>
            <a:off x="4350637" y="253542"/>
            <a:ext cx="3981548" cy="2534080"/>
            <a:chOff x="4453824" y="1068413"/>
            <a:chExt cx="3632414" cy="2899205"/>
          </a:xfrm>
        </p:grpSpPr>
        <p:sp>
          <p:nvSpPr>
            <p:cNvPr id="3" name="TextBox 2">
              <a:extLst>
                <a:ext uri="{FF2B5EF4-FFF2-40B4-BE49-F238E27FC236}">
                  <a16:creationId xmlns:a16="http://schemas.microsoft.com/office/drawing/2014/main" id="{C44F62F7-952A-4627-9DEF-BB880B7A1643}"/>
                </a:ext>
              </a:extLst>
            </p:cNvPr>
            <p:cNvSpPr txBox="1"/>
            <p:nvPr/>
          </p:nvSpPr>
          <p:spPr>
            <a:xfrm>
              <a:off x="4629150" y="1130300"/>
              <a:ext cx="21717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latin typeface="Raleway ExtraBold"/>
                </a:rPr>
                <a:t>Estandarizado</a:t>
              </a:r>
              <a:endParaRPr lang="en-US" sz="2000" dirty="0" err="1"/>
            </a:p>
          </p:txBody>
        </p:sp>
        <p:sp>
          <p:nvSpPr>
            <p:cNvPr id="6" name="Google Shape;422;p44">
              <a:extLst>
                <a:ext uri="{FF2B5EF4-FFF2-40B4-BE49-F238E27FC236}">
                  <a16:creationId xmlns:a16="http://schemas.microsoft.com/office/drawing/2014/main" id="{0A778012-41C2-4F4A-A0B2-37CFC0A0E256}"/>
                </a:ext>
              </a:extLst>
            </p:cNvPr>
            <p:cNvSpPr txBox="1">
              <a:spLocks/>
            </p:cNvSpPr>
            <p:nvPr/>
          </p:nvSpPr>
          <p:spPr>
            <a:xfrm>
              <a:off x="4455638" y="1712430"/>
              <a:ext cx="3501454" cy="74911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buChar char="•"/>
              </a:pPr>
              <a:r>
                <a:rPr lang="es-AR" sz="1200" dirty="0">
                  <a:latin typeface="Raleway Medium"/>
                </a:rPr>
                <a:t>Ajusta y escala a los datos para que tengan la forma de una distribución normal </a:t>
              </a:r>
              <a:r>
                <a:rPr lang="es-AR" sz="1200" err="1">
                  <a:latin typeface="Raleway Medium"/>
                </a:rPr>
                <a:t>estandar</a:t>
              </a:r>
              <a:r>
                <a:rPr lang="es-AR" sz="1200" dirty="0">
                  <a:latin typeface="Raleway Medium"/>
                </a:rPr>
                <a:t>, con una media 0 y un </a:t>
              </a:r>
              <a:r>
                <a:rPr lang="es-AR" sz="1200" err="1">
                  <a:latin typeface="Raleway Medium"/>
                </a:rPr>
                <a:t>desvio</a:t>
              </a:r>
              <a:r>
                <a:rPr lang="es-AR" sz="1200" dirty="0">
                  <a:latin typeface="Raleway Medium"/>
                </a:rPr>
                <a:t> </a:t>
              </a:r>
              <a:r>
                <a:rPr lang="es-AR" sz="1200" err="1">
                  <a:latin typeface="Raleway Medium"/>
                </a:rPr>
                <a:t>estandar</a:t>
              </a:r>
              <a:r>
                <a:rPr lang="es-AR" sz="1200" dirty="0">
                  <a:latin typeface="Raleway Medium"/>
                </a:rPr>
                <a:t> de 1. </a:t>
              </a:r>
              <a:endParaRPr lang="en-US">
                <a:latin typeface="Raleway Medium"/>
              </a:endParaRPr>
            </a:p>
          </p:txBody>
        </p:sp>
        <p:pic>
          <p:nvPicPr>
            <p:cNvPr id="7" name="Picture 7">
              <a:extLst>
                <a:ext uri="{FF2B5EF4-FFF2-40B4-BE49-F238E27FC236}">
                  <a16:creationId xmlns:a16="http://schemas.microsoft.com/office/drawing/2014/main" id="{34639C51-B767-4FE2-BFEE-E364CEB312D7}"/>
                </a:ext>
              </a:extLst>
            </p:cNvPr>
            <p:cNvPicPr>
              <a:picLocks noChangeAspect="1"/>
            </p:cNvPicPr>
            <p:nvPr/>
          </p:nvPicPr>
          <p:blipFill>
            <a:blip r:embed="rId2"/>
            <a:stretch>
              <a:fillRect/>
            </a:stretch>
          </p:blipFill>
          <p:spPr>
            <a:xfrm>
              <a:off x="6883400" y="1160621"/>
              <a:ext cx="765176" cy="369568"/>
            </a:xfrm>
            <a:prstGeom prst="rect">
              <a:avLst/>
            </a:prstGeom>
          </p:spPr>
        </p:pic>
        <p:pic>
          <p:nvPicPr>
            <p:cNvPr id="8" name="Picture 8">
              <a:extLst>
                <a:ext uri="{FF2B5EF4-FFF2-40B4-BE49-F238E27FC236}">
                  <a16:creationId xmlns:a16="http://schemas.microsoft.com/office/drawing/2014/main" id="{CC4EAD19-3880-45F1-879D-D28433E44F75}"/>
                </a:ext>
              </a:extLst>
            </p:cNvPr>
            <p:cNvPicPr>
              <a:picLocks noChangeAspect="1"/>
            </p:cNvPicPr>
            <p:nvPr/>
          </p:nvPicPr>
          <p:blipFill>
            <a:blip r:embed="rId3"/>
            <a:stretch>
              <a:fillRect/>
            </a:stretch>
          </p:blipFill>
          <p:spPr>
            <a:xfrm>
              <a:off x="5225941" y="2521110"/>
              <a:ext cx="1934819" cy="1244227"/>
            </a:xfrm>
            <a:prstGeom prst="rect">
              <a:avLst/>
            </a:prstGeom>
          </p:spPr>
        </p:pic>
        <p:sp>
          <p:nvSpPr>
            <p:cNvPr id="10" name="Rectangle 9">
              <a:extLst>
                <a:ext uri="{FF2B5EF4-FFF2-40B4-BE49-F238E27FC236}">
                  <a16:creationId xmlns:a16="http://schemas.microsoft.com/office/drawing/2014/main" id="{0D060707-6973-4305-AC7C-E1AA2F67AB2F}"/>
                </a:ext>
              </a:extLst>
            </p:cNvPr>
            <p:cNvSpPr/>
            <p:nvPr/>
          </p:nvSpPr>
          <p:spPr>
            <a:xfrm>
              <a:off x="4453824" y="1068413"/>
              <a:ext cx="3632414" cy="289920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F22A522-4D1E-451C-8AB7-E6ECB22EE33F}"/>
              </a:ext>
            </a:extLst>
          </p:cNvPr>
          <p:cNvGrpSpPr/>
          <p:nvPr/>
        </p:nvGrpSpPr>
        <p:grpSpPr>
          <a:xfrm>
            <a:off x="1287031" y="283812"/>
            <a:ext cx="2829721" cy="2274710"/>
            <a:chOff x="1751308" y="246816"/>
            <a:chExt cx="2574927" cy="2281125"/>
          </a:xfrm>
        </p:grpSpPr>
        <p:sp>
          <p:nvSpPr>
            <p:cNvPr id="13" name="TextBox 2">
              <a:extLst>
                <a:ext uri="{FF2B5EF4-FFF2-40B4-BE49-F238E27FC236}">
                  <a16:creationId xmlns:a16="http://schemas.microsoft.com/office/drawing/2014/main" id="{3B50D0CD-6445-4458-B7D4-31F624612CC8}"/>
                </a:ext>
              </a:extLst>
            </p:cNvPr>
            <p:cNvSpPr txBox="1"/>
            <p:nvPr/>
          </p:nvSpPr>
          <p:spPr>
            <a:xfrm>
              <a:off x="2014834" y="418750"/>
              <a:ext cx="1964531"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latin typeface="Raleway ExtraBold"/>
                </a:rPr>
                <a:t>Normalizado</a:t>
              </a:r>
              <a:endParaRPr lang="en-US" sz="2000" dirty="0">
                <a:latin typeface="Raleway ExtraBold"/>
              </a:endParaRPr>
            </a:p>
          </p:txBody>
        </p:sp>
        <p:sp>
          <p:nvSpPr>
            <p:cNvPr id="14" name="Google Shape;422;p44">
              <a:extLst>
                <a:ext uri="{FF2B5EF4-FFF2-40B4-BE49-F238E27FC236}">
                  <a16:creationId xmlns:a16="http://schemas.microsoft.com/office/drawing/2014/main" id="{FBF066C7-221E-4C75-A40F-B81A906B95A4}"/>
                </a:ext>
              </a:extLst>
            </p:cNvPr>
            <p:cNvSpPr txBox="1">
              <a:spLocks/>
            </p:cNvSpPr>
            <p:nvPr/>
          </p:nvSpPr>
          <p:spPr>
            <a:xfrm>
              <a:off x="1804661" y="794192"/>
              <a:ext cx="2521574" cy="17337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Char char="•"/>
              </a:pPr>
              <a:r>
                <a:rPr lang="es-AR" sz="1200" dirty="0">
                  <a:latin typeface="Raleway Medium"/>
                </a:rPr>
                <a:t>Traduce los datos a una escala representativa de cada variable en el que los datos toman valores entre 0 y 1. </a:t>
              </a:r>
              <a:endParaRPr lang="en-US">
                <a:latin typeface="Raleway Medium"/>
              </a:endParaRPr>
            </a:p>
            <a:p>
              <a:pPr algn="just"/>
              <a:endParaRPr lang="es-AR" sz="1200" dirty="0">
                <a:latin typeface="Raleway Medium"/>
              </a:endParaRPr>
            </a:p>
            <a:p>
              <a:pPr marL="171450" indent="-171450" algn="just">
                <a:buChar char="•"/>
              </a:pPr>
              <a:r>
                <a:rPr lang="es-AR" sz="1200" dirty="0">
                  <a:latin typeface="Raleway Medium"/>
                </a:rPr>
                <a:t>Esto previene que haya errores por las distintas escalas entre las variables.</a:t>
              </a:r>
            </a:p>
          </p:txBody>
        </p:sp>
        <p:sp>
          <p:nvSpPr>
            <p:cNvPr id="15" name="Rectangle 14">
              <a:extLst>
                <a:ext uri="{FF2B5EF4-FFF2-40B4-BE49-F238E27FC236}">
                  <a16:creationId xmlns:a16="http://schemas.microsoft.com/office/drawing/2014/main" id="{182DEA9C-3922-4EC2-89D2-FB4EDCA9D40E}"/>
                </a:ext>
              </a:extLst>
            </p:cNvPr>
            <p:cNvSpPr/>
            <p:nvPr/>
          </p:nvSpPr>
          <p:spPr>
            <a:xfrm>
              <a:off x="1751308" y="246816"/>
              <a:ext cx="2574128" cy="22653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grpSp>
        <p:nvGrpSpPr>
          <p:cNvPr id="58" name="Google Shape;680;p58">
            <a:extLst>
              <a:ext uri="{FF2B5EF4-FFF2-40B4-BE49-F238E27FC236}">
                <a16:creationId xmlns:a16="http://schemas.microsoft.com/office/drawing/2014/main" id="{20B43764-1957-4637-B202-F1FA3AA1ECC0}"/>
              </a:ext>
            </a:extLst>
          </p:cNvPr>
          <p:cNvGrpSpPr/>
          <p:nvPr/>
        </p:nvGrpSpPr>
        <p:grpSpPr>
          <a:xfrm rot="600000" flipH="1">
            <a:off x="50620" y="3405580"/>
            <a:ext cx="1676570" cy="1919570"/>
            <a:chOff x="6891796" y="3999152"/>
            <a:chExt cx="939900" cy="977650"/>
          </a:xfrm>
        </p:grpSpPr>
        <p:sp>
          <p:nvSpPr>
            <p:cNvPr id="59" name="Google Shape;681;p58">
              <a:extLst>
                <a:ext uri="{FF2B5EF4-FFF2-40B4-BE49-F238E27FC236}">
                  <a16:creationId xmlns:a16="http://schemas.microsoft.com/office/drawing/2014/main" id="{C76B41DE-CD98-48CC-9332-550EEDFECA69}"/>
                </a:ext>
              </a:extLst>
            </p:cNvPr>
            <p:cNvSpPr/>
            <p:nvPr/>
          </p:nvSpPr>
          <p:spPr>
            <a:xfrm>
              <a:off x="6891796" y="4484352"/>
              <a:ext cx="114750" cy="107375"/>
            </a:xfrm>
            <a:custGeom>
              <a:avLst/>
              <a:gdLst/>
              <a:ahLst/>
              <a:cxnLst/>
              <a:rect l="l" t="t" r="r" b="b"/>
              <a:pathLst>
                <a:path w="4590" h="4295" extrusionOk="0">
                  <a:moveTo>
                    <a:pt x="2272" y="1"/>
                  </a:moveTo>
                  <a:cubicBezTo>
                    <a:pt x="2088" y="1"/>
                    <a:pt x="1918" y="146"/>
                    <a:pt x="1910" y="356"/>
                  </a:cubicBezTo>
                  <a:lnTo>
                    <a:pt x="1732" y="2811"/>
                  </a:lnTo>
                  <a:cubicBezTo>
                    <a:pt x="1732" y="2965"/>
                    <a:pt x="1625" y="3096"/>
                    <a:pt x="1471" y="3143"/>
                  </a:cubicBezTo>
                  <a:lnTo>
                    <a:pt x="391" y="3499"/>
                  </a:lnTo>
                  <a:cubicBezTo>
                    <a:pt x="0" y="3629"/>
                    <a:pt x="83" y="4222"/>
                    <a:pt x="498" y="4234"/>
                  </a:cubicBezTo>
                  <a:cubicBezTo>
                    <a:pt x="1529" y="4281"/>
                    <a:pt x="2396" y="4294"/>
                    <a:pt x="3063" y="4294"/>
                  </a:cubicBezTo>
                  <a:cubicBezTo>
                    <a:pt x="3570" y="4294"/>
                    <a:pt x="3961" y="4287"/>
                    <a:pt x="4222" y="4282"/>
                  </a:cubicBezTo>
                  <a:cubicBezTo>
                    <a:pt x="4424" y="4270"/>
                    <a:pt x="4590" y="4104"/>
                    <a:pt x="4590" y="3890"/>
                  </a:cubicBezTo>
                  <a:lnTo>
                    <a:pt x="4578" y="1459"/>
                  </a:lnTo>
                  <a:cubicBezTo>
                    <a:pt x="4578" y="1329"/>
                    <a:pt x="4507" y="1210"/>
                    <a:pt x="4376" y="1151"/>
                  </a:cubicBezTo>
                  <a:lnTo>
                    <a:pt x="2467" y="60"/>
                  </a:lnTo>
                  <a:cubicBezTo>
                    <a:pt x="2405" y="19"/>
                    <a:pt x="2338" y="1"/>
                    <a:pt x="227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682;p58">
              <a:extLst>
                <a:ext uri="{FF2B5EF4-FFF2-40B4-BE49-F238E27FC236}">
                  <a16:creationId xmlns:a16="http://schemas.microsoft.com/office/drawing/2014/main" id="{9979E963-3A51-4F47-A182-BCDDD60C4ED1}"/>
                </a:ext>
              </a:extLst>
            </p:cNvPr>
            <p:cNvSpPr/>
            <p:nvPr/>
          </p:nvSpPr>
          <p:spPr>
            <a:xfrm>
              <a:off x="7075546" y="4859377"/>
              <a:ext cx="117800" cy="117425"/>
            </a:xfrm>
            <a:custGeom>
              <a:avLst/>
              <a:gdLst/>
              <a:ahLst/>
              <a:cxnLst/>
              <a:rect l="l" t="t" r="r" b="b"/>
              <a:pathLst>
                <a:path w="4712" h="4697" extrusionOk="0">
                  <a:moveTo>
                    <a:pt x="2020" y="1"/>
                  </a:moveTo>
                  <a:cubicBezTo>
                    <a:pt x="1797" y="1"/>
                    <a:pt x="1609" y="212"/>
                    <a:pt x="1640" y="441"/>
                  </a:cubicBezTo>
                  <a:lnTo>
                    <a:pt x="1913" y="2030"/>
                  </a:lnTo>
                  <a:cubicBezTo>
                    <a:pt x="1936" y="2137"/>
                    <a:pt x="1901" y="2255"/>
                    <a:pt x="1818" y="2338"/>
                  </a:cubicBezTo>
                  <a:lnTo>
                    <a:pt x="228" y="4058"/>
                  </a:lnTo>
                  <a:cubicBezTo>
                    <a:pt x="0" y="4308"/>
                    <a:pt x="190" y="4697"/>
                    <a:pt x="497" y="4697"/>
                  </a:cubicBezTo>
                  <a:cubicBezTo>
                    <a:pt x="525" y="4697"/>
                    <a:pt x="554" y="4693"/>
                    <a:pt x="584" y="4687"/>
                  </a:cubicBezTo>
                  <a:cubicBezTo>
                    <a:pt x="2624" y="4200"/>
                    <a:pt x="4000" y="3429"/>
                    <a:pt x="4498" y="3109"/>
                  </a:cubicBezTo>
                  <a:cubicBezTo>
                    <a:pt x="4640" y="3038"/>
                    <a:pt x="4712" y="2872"/>
                    <a:pt x="4676" y="2730"/>
                  </a:cubicBezTo>
                  <a:lnTo>
                    <a:pt x="4344" y="832"/>
                  </a:lnTo>
                  <a:cubicBezTo>
                    <a:pt x="4308" y="678"/>
                    <a:pt x="4213" y="559"/>
                    <a:pt x="4059" y="536"/>
                  </a:cubicBezTo>
                  <a:lnTo>
                    <a:pt x="2114" y="14"/>
                  </a:lnTo>
                  <a:cubicBezTo>
                    <a:pt x="2082" y="5"/>
                    <a:pt x="2051" y="1"/>
                    <a:pt x="202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683;p58">
              <a:extLst>
                <a:ext uri="{FF2B5EF4-FFF2-40B4-BE49-F238E27FC236}">
                  <a16:creationId xmlns:a16="http://schemas.microsoft.com/office/drawing/2014/main" id="{2A943EA9-74D2-4A14-AB43-EF91F7CE2B10}"/>
                </a:ext>
              </a:extLst>
            </p:cNvPr>
            <p:cNvSpPr/>
            <p:nvPr/>
          </p:nvSpPr>
          <p:spPr>
            <a:xfrm>
              <a:off x="6914921" y="4207727"/>
              <a:ext cx="686100" cy="385475"/>
            </a:xfrm>
            <a:custGeom>
              <a:avLst/>
              <a:gdLst/>
              <a:ahLst/>
              <a:cxnLst/>
              <a:rect l="l" t="t" r="r" b="b"/>
              <a:pathLst>
                <a:path w="27444" h="15419" extrusionOk="0">
                  <a:moveTo>
                    <a:pt x="9773" y="0"/>
                  </a:moveTo>
                  <a:cubicBezTo>
                    <a:pt x="9773" y="0"/>
                    <a:pt x="0" y="1506"/>
                    <a:pt x="593" y="13674"/>
                  </a:cubicBezTo>
                  <a:cubicBezTo>
                    <a:pt x="593" y="13674"/>
                    <a:pt x="1956" y="14121"/>
                    <a:pt x="3306" y="14121"/>
                  </a:cubicBezTo>
                  <a:cubicBezTo>
                    <a:pt x="3589" y="14121"/>
                    <a:pt x="3871" y="14101"/>
                    <a:pt x="4139" y="14054"/>
                  </a:cubicBezTo>
                  <a:cubicBezTo>
                    <a:pt x="4139" y="14054"/>
                    <a:pt x="5495" y="6960"/>
                    <a:pt x="9628" y="6960"/>
                  </a:cubicBezTo>
                  <a:cubicBezTo>
                    <a:pt x="9730" y="6960"/>
                    <a:pt x="9833" y="6965"/>
                    <a:pt x="9939" y="6974"/>
                  </a:cubicBezTo>
                  <a:cubicBezTo>
                    <a:pt x="13959" y="7318"/>
                    <a:pt x="14991" y="13627"/>
                    <a:pt x="19083" y="15003"/>
                  </a:cubicBezTo>
                  <a:cubicBezTo>
                    <a:pt x="19969" y="15302"/>
                    <a:pt x="20865" y="15419"/>
                    <a:pt x="21724" y="15419"/>
                  </a:cubicBezTo>
                  <a:cubicBezTo>
                    <a:pt x="24820" y="15419"/>
                    <a:pt x="27444" y="13900"/>
                    <a:pt x="27444" y="13900"/>
                  </a:cubicBezTo>
                  <a:lnTo>
                    <a:pt x="21514" y="9334"/>
                  </a:lnTo>
                  <a:cubicBezTo>
                    <a:pt x="21514" y="9334"/>
                    <a:pt x="21514" y="9334"/>
                    <a:pt x="21514" y="9334"/>
                  </a:cubicBezTo>
                  <a:cubicBezTo>
                    <a:pt x="21491" y="9334"/>
                    <a:pt x="17045" y="0"/>
                    <a:pt x="9773" y="0"/>
                  </a:cubicBezTo>
                  <a:close/>
                </a:path>
              </a:pathLst>
            </a:custGeom>
            <a:solidFill>
              <a:srgbClr val="304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684;p58">
              <a:extLst>
                <a:ext uri="{FF2B5EF4-FFF2-40B4-BE49-F238E27FC236}">
                  <a16:creationId xmlns:a16="http://schemas.microsoft.com/office/drawing/2014/main" id="{12D278D5-2ED3-426B-B7A2-DB1FE93EA8F1}"/>
                </a:ext>
              </a:extLst>
            </p:cNvPr>
            <p:cNvSpPr/>
            <p:nvPr/>
          </p:nvSpPr>
          <p:spPr>
            <a:xfrm>
              <a:off x="6914921" y="4144035"/>
              <a:ext cx="820425" cy="762592"/>
            </a:xfrm>
            <a:custGeom>
              <a:avLst/>
              <a:gdLst/>
              <a:ahLst/>
              <a:cxnLst/>
              <a:rect l="l" t="t" r="r" b="b"/>
              <a:pathLst>
                <a:path w="32817" h="30929" extrusionOk="0">
                  <a:moveTo>
                    <a:pt x="20518" y="7753"/>
                  </a:moveTo>
                  <a:cubicBezTo>
                    <a:pt x="20743" y="8642"/>
                    <a:pt x="20684" y="9650"/>
                    <a:pt x="20518" y="10599"/>
                  </a:cubicBezTo>
                  <a:cubicBezTo>
                    <a:pt x="20091" y="9911"/>
                    <a:pt x="19533" y="9081"/>
                    <a:pt x="18845" y="8239"/>
                  </a:cubicBezTo>
                  <a:cubicBezTo>
                    <a:pt x="19332" y="8120"/>
                    <a:pt x="19901" y="7978"/>
                    <a:pt x="20518" y="7753"/>
                  </a:cubicBezTo>
                  <a:close/>
                  <a:moveTo>
                    <a:pt x="25109" y="0"/>
                  </a:moveTo>
                  <a:cubicBezTo>
                    <a:pt x="24333" y="0"/>
                    <a:pt x="23400" y="67"/>
                    <a:pt x="23400" y="67"/>
                  </a:cubicBezTo>
                  <a:cubicBezTo>
                    <a:pt x="19450" y="423"/>
                    <a:pt x="18620" y="3115"/>
                    <a:pt x="15940" y="3744"/>
                  </a:cubicBezTo>
                  <a:cubicBezTo>
                    <a:pt x="15940" y="3744"/>
                    <a:pt x="16296" y="4539"/>
                    <a:pt x="16450" y="5725"/>
                  </a:cubicBezTo>
                  <a:cubicBezTo>
                    <a:pt x="14644" y="4190"/>
                    <a:pt x="12403" y="2973"/>
                    <a:pt x="9810" y="2973"/>
                  </a:cubicBezTo>
                  <a:cubicBezTo>
                    <a:pt x="9798" y="2973"/>
                    <a:pt x="9785" y="2973"/>
                    <a:pt x="9773" y="2973"/>
                  </a:cubicBezTo>
                  <a:cubicBezTo>
                    <a:pt x="9773" y="2973"/>
                    <a:pt x="0" y="4479"/>
                    <a:pt x="593" y="16647"/>
                  </a:cubicBezTo>
                  <a:cubicBezTo>
                    <a:pt x="593" y="16647"/>
                    <a:pt x="1956" y="17094"/>
                    <a:pt x="3306" y="17094"/>
                  </a:cubicBezTo>
                  <a:cubicBezTo>
                    <a:pt x="3589" y="17094"/>
                    <a:pt x="3871" y="17074"/>
                    <a:pt x="4139" y="17027"/>
                  </a:cubicBezTo>
                  <a:cubicBezTo>
                    <a:pt x="4139" y="17027"/>
                    <a:pt x="5495" y="9933"/>
                    <a:pt x="9628" y="9933"/>
                  </a:cubicBezTo>
                  <a:cubicBezTo>
                    <a:pt x="9730" y="9933"/>
                    <a:pt x="9833" y="9938"/>
                    <a:pt x="9939" y="9947"/>
                  </a:cubicBezTo>
                  <a:cubicBezTo>
                    <a:pt x="11303" y="10065"/>
                    <a:pt x="12322" y="10860"/>
                    <a:pt x="13224" y="11927"/>
                  </a:cubicBezTo>
                  <a:cubicBezTo>
                    <a:pt x="11291" y="12247"/>
                    <a:pt x="9512" y="13054"/>
                    <a:pt x="7982" y="14809"/>
                  </a:cubicBezTo>
                  <a:cubicBezTo>
                    <a:pt x="3665" y="19802"/>
                    <a:pt x="7733" y="30642"/>
                    <a:pt x="7733" y="30642"/>
                  </a:cubicBezTo>
                  <a:cubicBezTo>
                    <a:pt x="8214" y="30856"/>
                    <a:pt x="8745" y="30928"/>
                    <a:pt x="9244" y="30928"/>
                  </a:cubicBezTo>
                  <a:cubicBezTo>
                    <a:pt x="10297" y="30928"/>
                    <a:pt x="11208" y="30606"/>
                    <a:pt x="11208" y="30606"/>
                  </a:cubicBezTo>
                  <a:cubicBezTo>
                    <a:pt x="9868" y="22826"/>
                    <a:pt x="11196" y="20051"/>
                    <a:pt x="14315" y="19150"/>
                  </a:cubicBezTo>
                  <a:cubicBezTo>
                    <a:pt x="14861" y="18993"/>
                    <a:pt x="15570" y="18935"/>
                    <a:pt x="16381" y="18935"/>
                  </a:cubicBezTo>
                  <a:cubicBezTo>
                    <a:pt x="18678" y="18935"/>
                    <a:pt x="21789" y="19402"/>
                    <a:pt x="24309" y="19402"/>
                  </a:cubicBezTo>
                  <a:cubicBezTo>
                    <a:pt x="24992" y="19402"/>
                    <a:pt x="25631" y="19367"/>
                    <a:pt x="26198" y="19280"/>
                  </a:cubicBezTo>
                  <a:cubicBezTo>
                    <a:pt x="31168" y="18521"/>
                    <a:pt x="30480" y="13718"/>
                    <a:pt x="30326" y="12081"/>
                  </a:cubicBezTo>
                  <a:cubicBezTo>
                    <a:pt x="30338" y="12081"/>
                    <a:pt x="30338" y="12070"/>
                    <a:pt x="30338" y="12046"/>
                  </a:cubicBezTo>
                  <a:cubicBezTo>
                    <a:pt x="31595" y="7871"/>
                    <a:pt x="32816" y="400"/>
                    <a:pt x="25522" y="8"/>
                  </a:cubicBezTo>
                  <a:cubicBezTo>
                    <a:pt x="25395" y="3"/>
                    <a:pt x="25255" y="0"/>
                    <a:pt x="25109"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685;p58">
              <a:extLst>
                <a:ext uri="{FF2B5EF4-FFF2-40B4-BE49-F238E27FC236}">
                  <a16:creationId xmlns:a16="http://schemas.microsoft.com/office/drawing/2014/main" id="{2B0E69AB-FE03-4474-87DF-7E81D95A9AAF}"/>
                </a:ext>
              </a:extLst>
            </p:cNvPr>
            <p:cNvSpPr/>
            <p:nvPr/>
          </p:nvSpPr>
          <p:spPr>
            <a:xfrm>
              <a:off x="7466996" y="3999152"/>
              <a:ext cx="140250" cy="114925"/>
            </a:xfrm>
            <a:custGeom>
              <a:avLst/>
              <a:gdLst/>
              <a:ahLst/>
              <a:cxnLst/>
              <a:rect l="l" t="t" r="r" b="b"/>
              <a:pathLst>
                <a:path w="5610" h="4597" extrusionOk="0">
                  <a:moveTo>
                    <a:pt x="2574" y="0"/>
                  </a:moveTo>
                  <a:cubicBezTo>
                    <a:pt x="1701" y="0"/>
                    <a:pt x="901" y="436"/>
                    <a:pt x="534" y="1203"/>
                  </a:cubicBezTo>
                  <a:cubicBezTo>
                    <a:pt x="0" y="2318"/>
                    <a:pt x="569" y="3706"/>
                    <a:pt x="1838" y="4311"/>
                  </a:cubicBezTo>
                  <a:cubicBezTo>
                    <a:pt x="2234" y="4505"/>
                    <a:pt x="2649" y="4597"/>
                    <a:pt x="3048" y="4597"/>
                  </a:cubicBezTo>
                  <a:cubicBezTo>
                    <a:pt x="3916" y="4597"/>
                    <a:pt x="4710" y="4161"/>
                    <a:pt x="5076" y="3398"/>
                  </a:cubicBezTo>
                  <a:cubicBezTo>
                    <a:pt x="5610" y="2283"/>
                    <a:pt x="5041" y="895"/>
                    <a:pt x="3772" y="278"/>
                  </a:cubicBezTo>
                  <a:cubicBezTo>
                    <a:pt x="3380" y="90"/>
                    <a:pt x="2969" y="0"/>
                    <a:pt x="2574"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686;p58">
              <a:extLst>
                <a:ext uri="{FF2B5EF4-FFF2-40B4-BE49-F238E27FC236}">
                  <a16:creationId xmlns:a16="http://schemas.microsoft.com/office/drawing/2014/main" id="{9A308FE7-CF67-428E-B384-D9FBCF76AFE7}"/>
                </a:ext>
              </a:extLst>
            </p:cNvPr>
            <p:cNvSpPr/>
            <p:nvPr/>
          </p:nvSpPr>
          <p:spPr>
            <a:xfrm>
              <a:off x="7101696" y="4012002"/>
              <a:ext cx="369175" cy="334175"/>
            </a:xfrm>
            <a:custGeom>
              <a:avLst/>
              <a:gdLst/>
              <a:ahLst/>
              <a:cxnLst/>
              <a:rect l="l" t="t" r="r" b="b"/>
              <a:pathLst>
                <a:path w="14767" h="13367" extrusionOk="0">
                  <a:moveTo>
                    <a:pt x="3390" y="1"/>
                  </a:moveTo>
                  <a:cubicBezTo>
                    <a:pt x="2773" y="1"/>
                    <a:pt x="2669" y="1235"/>
                    <a:pt x="2669" y="1235"/>
                  </a:cubicBezTo>
                  <a:cubicBezTo>
                    <a:pt x="2669" y="1235"/>
                    <a:pt x="2415" y="1174"/>
                    <a:pt x="2068" y="1174"/>
                  </a:cubicBezTo>
                  <a:cubicBezTo>
                    <a:pt x="1343" y="1174"/>
                    <a:pt x="215" y="1440"/>
                    <a:pt x="167" y="3085"/>
                  </a:cubicBezTo>
                  <a:cubicBezTo>
                    <a:pt x="96" y="4319"/>
                    <a:pt x="1" y="6631"/>
                    <a:pt x="855" y="8303"/>
                  </a:cubicBezTo>
                  <a:cubicBezTo>
                    <a:pt x="2241" y="11076"/>
                    <a:pt x="5152" y="13366"/>
                    <a:pt x="8999" y="13366"/>
                  </a:cubicBezTo>
                  <a:cubicBezTo>
                    <a:pt x="10747" y="13366"/>
                    <a:pt x="12688" y="12894"/>
                    <a:pt x="14766" y="11778"/>
                  </a:cubicBezTo>
                  <a:lnTo>
                    <a:pt x="14280" y="6702"/>
                  </a:lnTo>
                  <a:cubicBezTo>
                    <a:pt x="14280" y="6702"/>
                    <a:pt x="11675" y="8640"/>
                    <a:pt x="8632" y="8640"/>
                  </a:cubicBezTo>
                  <a:cubicBezTo>
                    <a:pt x="8209" y="8640"/>
                    <a:pt x="7777" y="8602"/>
                    <a:pt x="7342" y="8517"/>
                  </a:cubicBezTo>
                  <a:cubicBezTo>
                    <a:pt x="3784" y="7829"/>
                    <a:pt x="3428" y="4212"/>
                    <a:pt x="3523" y="2777"/>
                  </a:cubicBezTo>
                  <a:cubicBezTo>
                    <a:pt x="3606" y="1342"/>
                    <a:pt x="4057" y="49"/>
                    <a:pt x="3416" y="2"/>
                  </a:cubicBezTo>
                  <a:cubicBezTo>
                    <a:pt x="3408" y="1"/>
                    <a:pt x="3399" y="1"/>
                    <a:pt x="33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687;p58">
              <a:extLst>
                <a:ext uri="{FF2B5EF4-FFF2-40B4-BE49-F238E27FC236}">
                  <a16:creationId xmlns:a16="http://schemas.microsoft.com/office/drawing/2014/main" id="{BC506393-ACE3-4DD8-BE53-3A23BE99EEC8}"/>
                </a:ext>
              </a:extLst>
            </p:cNvPr>
            <p:cNvSpPr/>
            <p:nvPr/>
          </p:nvSpPr>
          <p:spPr>
            <a:xfrm>
              <a:off x="7313396" y="4135077"/>
              <a:ext cx="188000" cy="210825"/>
            </a:xfrm>
            <a:custGeom>
              <a:avLst/>
              <a:gdLst/>
              <a:ahLst/>
              <a:cxnLst/>
              <a:rect l="l" t="t" r="r" b="b"/>
              <a:pathLst>
                <a:path w="7520" h="8433" extrusionOk="0">
                  <a:moveTo>
                    <a:pt x="7461" y="0"/>
                  </a:moveTo>
                  <a:cubicBezTo>
                    <a:pt x="3511" y="356"/>
                    <a:pt x="2681" y="3048"/>
                    <a:pt x="1" y="3677"/>
                  </a:cubicBezTo>
                  <a:cubicBezTo>
                    <a:pt x="1" y="3677"/>
                    <a:pt x="985" y="5835"/>
                    <a:pt x="404" y="8421"/>
                  </a:cubicBezTo>
                  <a:cubicBezTo>
                    <a:pt x="404" y="8421"/>
                    <a:pt x="518" y="8433"/>
                    <a:pt x="735" y="8433"/>
                  </a:cubicBezTo>
                  <a:cubicBezTo>
                    <a:pt x="1608" y="8433"/>
                    <a:pt x="4145" y="8242"/>
                    <a:pt x="7520" y="6322"/>
                  </a:cubicBezTo>
                  <a:lnTo>
                    <a:pt x="746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688;p58">
              <a:extLst>
                <a:ext uri="{FF2B5EF4-FFF2-40B4-BE49-F238E27FC236}">
                  <a16:creationId xmlns:a16="http://schemas.microsoft.com/office/drawing/2014/main" id="{BD99EDA8-BB5C-48AA-8246-0064A55EB873}"/>
                </a:ext>
              </a:extLst>
            </p:cNvPr>
            <p:cNvSpPr/>
            <p:nvPr/>
          </p:nvSpPr>
          <p:spPr>
            <a:xfrm>
              <a:off x="7342046" y="4216702"/>
              <a:ext cx="23275" cy="127875"/>
            </a:xfrm>
            <a:custGeom>
              <a:avLst/>
              <a:gdLst/>
              <a:ahLst/>
              <a:cxnLst/>
              <a:rect l="l" t="t" r="r" b="b"/>
              <a:pathLst>
                <a:path w="931" h="5115" extrusionOk="0">
                  <a:moveTo>
                    <a:pt x="47" y="0"/>
                  </a:moveTo>
                  <a:cubicBezTo>
                    <a:pt x="24" y="0"/>
                    <a:pt x="1" y="28"/>
                    <a:pt x="17" y="44"/>
                  </a:cubicBezTo>
                  <a:cubicBezTo>
                    <a:pt x="313" y="637"/>
                    <a:pt x="515" y="1290"/>
                    <a:pt x="669" y="1942"/>
                  </a:cubicBezTo>
                  <a:cubicBezTo>
                    <a:pt x="812" y="2606"/>
                    <a:pt x="871" y="3294"/>
                    <a:pt x="823" y="3970"/>
                  </a:cubicBezTo>
                  <a:cubicBezTo>
                    <a:pt x="800" y="4349"/>
                    <a:pt x="752" y="4717"/>
                    <a:pt x="646" y="5073"/>
                  </a:cubicBezTo>
                  <a:cubicBezTo>
                    <a:pt x="639" y="5099"/>
                    <a:pt x="658" y="5115"/>
                    <a:pt x="677" y="5115"/>
                  </a:cubicBezTo>
                  <a:cubicBezTo>
                    <a:pt x="691" y="5115"/>
                    <a:pt x="705" y="5106"/>
                    <a:pt x="705" y="5085"/>
                  </a:cubicBezTo>
                  <a:cubicBezTo>
                    <a:pt x="883" y="4432"/>
                    <a:pt x="930" y="3756"/>
                    <a:pt x="883" y="3080"/>
                  </a:cubicBezTo>
                  <a:cubicBezTo>
                    <a:pt x="847" y="2404"/>
                    <a:pt x="705" y="1717"/>
                    <a:pt x="491" y="1052"/>
                  </a:cubicBezTo>
                  <a:cubicBezTo>
                    <a:pt x="373" y="697"/>
                    <a:pt x="230" y="341"/>
                    <a:pt x="76" y="21"/>
                  </a:cubicBezTo>
                  <a:cubicBezTo>
                    <a:pt x="69" y="6"/>
                    <a:pt x="58" y="0"/>
                    <a:pt x="4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689;p58">
              <a:extLst>
                <a:ext uri="{FF2B5EF4-FFF2-40B4-BE49-F238E27FC236}">
                  <a16:creationId xmlns:a16="http://schemas.microsoft.com/office/drawing/2014/main" id="{A5D76EB4-AB51-4C4F-908D-553028FE0AC4}"/>
                </a:ext>
              </a:extLst>
            </p:cNvPr>
            <p:cNvSpPr/>
            <p:nvPr/>
          </p:nvSpPr>
          <p:spPr>
            <a:xfrm>
              <a:off x="7478321" y="4026077"/>
              <a:ext cx="89025" cy="116225"/>
            </a:xfrm>
            <a:custGeom>
              <a:avLst/>
              <a:gdLst/>
              <a:ahLst/>
              <a:cxnLst/>
              <a:rect l="l" t="t" r="r" b="b"/>
              <a:pathLst>
                <a:path w="3561" h="4649" extrusionOk="0">
                  <a:moveTo>
                    <a:pt x="1431" y="1"/>
                  </a:moveTo>
                  <a:cubicBezTo>
                    <a:pt x="1220" y="1"/>
                    <a:pt x="1027" y="48"/>
                    <a:pt x="875" y="150"/>
                  </a:cubicBezTo>
                  <a:cubicBezTo>
                    <a:pt x="81" y="684"/>
                    <a:pt x="188" y="1206"/>
                    <a:pt x="57" y="3080"/>
                  </a:cubicBezTo>
                  <a:cubicBezTo>
                    <a:pt x="1" y="3948"/>
                    <a:pt x="1145" y="3969"/>
                    <a:pt x="1258" y="3969"/>
                  </a:cubicBezTo>
                  <a:cubicBezTo>
                    <a:pt x="1264" y="3969"/>
                    <a:pt x="1267" y="3969"/>
                    <a:pt x="1267" y="3969"/>
                  </a:cubicBezTo>
                  <a:lnTo>
                    <a:pt x="1267" y="3969"/>
                  </a:lnTo>
                  <a:lnTo>
                    <a:pt x="1207" y="4455"/>
                  </a:lnTo>
                  <a:cubicBezTo>
                    <a:pt x="1207" y="4455"/>
                    <a:pt x="1584" y="4649"/>
                    <a:pt x="2112" y="4649"/>
                  </a:cubicBezTo>
                  <a:cubicBezTo>
                    <a:pt x="2153" y="4649"/>
                    <a:pt x="2196" y="4648"/>
                    <a:pt x="2239" y="4645"/>
                  </a:cubicBezTo>
                  <a:cubicBezTo>
                    <a:pt x="2832" y="4621"/>
                    <a:pt x="3129" y="4396"/>
                    <a:pt x="3129" y="4396"/>
                  </a:cubicBezTo>
                  <a:lnTo>
                    <a:pt x="3378" y="2131"/>
                  </a:lnTo>
                  <a:cubicBezTo>
                    <a:pt x="3560" y="864"/>
                    <a:pt x="2329" y="1"/>
                    <a:pt x="143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690;p58">
              <a:extLst>
                <a:ext uri="{FF2B5EF4-FFF2-40B4-BE49-F238E27FC236}">
                  <a16:creationId xmlns:a16="http://schemas.microsoft.com/office/drawing/2014/main" id="{1B7516D6-B769-4541-B53C-AB4E3DFDFF67}"/>
                </a:ext>
              </a:extLst>
            </p:cNvPr>
            <p:cNvSpPr/>
            <p:nvPr/>
          </p:nvSpPr>
          <p:spPr>
            <a:xfrm>
              <a:off x="7516196" y="4072227"/>
              <a:ext cx="3300" cy="7125"/>
            </a:xfrm>
            <a:custGeom>
              <a:avLst/>
              <a:gdLst/>
              <a:ahLst/>
              <a:cxnLst/>
              <a:rect l="l" t="t" r="r" b="b"/>
              <a:pathLst>
                <a:path w="132" h="285" extrusionOk="0">
                  <a:moveTo>
                    <a:pt x="84" y="0"/>
                  </a:moveTo>
                  <a:cubicBezTo>
                    <a:pt x="60" y="0"/>
                    <a:pt x="25" y="59"/>
                    <a:pt x="13" y="131"/>
                  </a:cubicBezTo>
                  <a:cubicBezTo>
                    <a:pt x="1" y="202"/>
                    <a:pt x="25" y="285"/>
                    <a:pt x="60" y="285"/>
                  </a:cubicBezTo>
                  <a:cubicBezTo>
                    <a:pt x="84" y="285"/>
                    <a:pt x="119" y="225"/>
                    <a:pt x="131" y="142"/>
                  </a:cubicBezTo>
                  <a:cubicBezTo>
                    <a:pt x="131" y="71"/>
                    <a:pt x="119" y="12"/>
                    <a:pt x="84" y="0"/>
                  </a:cubicBezTo>
                  <a:close/>
                </a:path>
              </a:pathLst>
            </a:custGeom>
            <a:solidFill>
              <a:srgbClr val="F4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691;p58">
              <a:extLst>
                <a:ext uri="{FF2B5EF4-FFF2-40B4-BE49-F238E27FC236}">
                  <a16:creationId xmlns:a16="http://schemas.microsoft.com/office/drawing/2014/main" id="{5F9C1331-6CF4-43A8-8ED3-07B53B0D9D94}"/>
                </a:ext>
              </a:extLst>
            </p:cNvPr>
            <p:cNvSpPr/>
            <p:nvPr/>
          </p:nvSpPr>
          <p:spPr>
            <a:xfrm>
              <a:off x="7492196" y="4069252"/>
              <a:ext cx="3275" cy="6850"/>
            </a:xfrm>
            <a:custGeom>
              <a:avLst/>
              <a:gdLst/>
              <a:ahLst/>
              <a:cxnLst/>
              <a:rect l="l" t="t" r="r" b="b"/>
              <a:pathLst>
                <a:path w="131" h="274" extrusionOk="0">
                  <a:moveTo>
                    <a:pt x="83" y="1"/>
                  </a:moveTo>
                  <a:cubicBezTo>
                    <a:pt x="59" y="1"/>
                    <a:pt x="24" y="60"/>
                    <a:pt x="12" y="131"/>
                  </a:cubicBezTo>
                  <a:cubicBezTo>
                    <a:pt x="0" y="202"/>
                    <a:pt x="24" y="273"/>
                    <a:pt x="59" y="273"/>
                  </a:cubicBezTo>
                  <a:cubicBezTo>
                    <a:pt x="83" y="273"/>
                    <a:pt x="119" y="226"/>
                    <a:pt x="131" y="143"/>
                  </a:cubicBezTo>
                  <a:cubicBezTo>
                    <a:pt x="131" y="72"/>
                    <a:pt x="119" y="12"/>
                    <a:pt x="83" y="1"/>
                  </a:cubicBezTo>
                  <a:close/>
                </a:path>
              </a:pathLst>
            </a:custGeom>
            <a:solidFill>
              <a:srgbClr val="F4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692;p58">
              <a:extLst>
                <a:ext uri="{FF2B5EF4-FFF2-40B4-BE49-F238E27FC236}">
                  <a16:creationId xmlns:a16="http://schemas.microsoft.com/office/drawing/2014/main" id="{6E7A0CCD-8595-443C-BFCE-0ED137D75DD3}"/>
                </a:ext>
              </a:extLst>
            </p:cNvPr>
            <p:cNvSpPr/>
            <p:nvPr/>
          </p:nvSpPr>
          <p:spPr>
            <a:xfrm>
              <a:off x="7507596" y="4124402"/>
              <a:ext cx="15150" cy="13375"/>
            </a:xfrm>
            <a:custGeom>
              <a:avLst/>
              <a:gdLst/>
              <a:ahLst/>
              <a:cxnLst/>
              <a:rect l="l" t="t" r="r" b="b"/>
              <a:pathLst>
                <a:path w="606" h="535" extrusionOk="0">
                  <a:moveTo>
                    <a:pt x="606" y="0"/>
                  </a:moveTo>
                  <a:lnTo>
                    <a:pt x="606" y="0"/>
                  </a:lnTo>
                  <a:cubicBezTo>
                    <a:pt x="469" y="23"/>
                    <a:pt x="355" y="30"/>
                    <a:pt x="266" y="30"/>
                  </a:cubicBezTo>
                  <a:cubicBezTo>
                    <a:pt x="125" y="30"/>
                    <a:pt x="48" y="12"/>
                    <a:pt x="48" y="12"/>
                  </a:cubicBezTo>
                  <a:lnTo>
                    <a:pt x="1" y="534"/>
                  </a:lnTo>
                  <a:lnTo>
                    <a:pt x="606" y="0"/>
                  </a:lnTo>
                  <a:close/>
                </a:path>
              </a:pathLst>
            </a:custGeom>
            <a:solidFill>
              <a:srgbClr val="040B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693;p58">
              <a:extLst>
                <a:ext uri="{FF2B5EF4-FFF2-40B4-BE49-F238E27FC236}">
                  <a16:creationId xmlns:a16="http://schemas.microsoft.com/office/drawing/2014/main" id="{5C192B08-6CD2-4FAC-8FE9-CCD52BF780B2}"/>
                </a:ext>
              </a:extLst>
            </p:cNvPr>
            <p:cNvSpPr/>
            <p:nvPr/>
          </p:nvSpPr>
          <p:spPr>
            <a:xfrm>
              <a:off x="7480921" y="4077252"/>
              <a:ext cx="7425" cy="24350"/>
            </a:xfrm>
            <a:custGeom>
              <a:avLst/>
              <a:gdLst/>
              <a:ahLst/>
              <a:cxnLst/>
              <a:rect l="l" t="t" r="r" b="b"/>
              <a:pathLst>
                <a:path w="297" h="974" extrusionOk="0">
                  <a:moveTo>
                    <a:pt x="48" y="1"/>
                  </a:moveTo>
                  <a:cubicBezTo>
                    <a:pt x="24" y="274"/>
                    <a:pt x="12" y="570"/>
                    <a:pt x="1" y="938"/>
                  </a:cubicBezTo>
                  <a:lnTo>
                    <a:pt x="1" y="973"/>
                  </a:lnTo>
                  <a:cubicBezTo>
                    <a:pt x="178" y="867"/>
                    <a:pt x="297" y="641"/>
                    <a:pt x="285" y="416"/>
                  </a:cubicBezTo>
                  <a:cubicBezTo>
                    <a:pt x="273" y="250"/>
                    <a:pt x="178" y="108"/>
                    <a:pt x="4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694;p58">
              <a:extLst>
                <a:ext uri="{FF2B5EF4-FFF2-40B4-BE49-F238E27FC236}">
                  <a16:creationId xmlns:a16="http://schemas.microsoft.com/office/drawing/2014/main" id="{C5F92BEA-213F-42A0-AC17-BC862103219A}"/>
                </a:ext>
              </a:extLst>
            </p:cNvPr>
            <p:cNvSpPr/>
            <p:nvPr/>
          </p:nvSpPr>
          <p:spPr>
            <a:xfrm>
              <a:off x="7496646" y="4061552"/>
              <a:ext cx="11275" cy="24325"/>
            </a:xfrm>
            <a:custGeom>
              <a:avLst/>
              <a:gdLst/>
              <a:ahLst/>
              <a:cxnLst/>
              <a:rect l="l" t="t" r="r" b="b"/>
              <a:pathLst>
                <a:path w="451" h="973" extrusionOk="0">
                  <a:moveTo>
                    <a:pt x="273" y="0"/>
                  </a:moveTo>
                  <a:lnTo>
                    <a:pt x="0" y="961"/>
                  </a:lnTo>
                  <a:lnTo>
                    <a:pt x="415" y="973"/>
                  </a:lnTo>
                  <a:lnTo>
                    <a:pt x="451" y="12"/>
                  </a:lnTo>
                  <a:lnTo>
                    <a:pt x="27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695;p58">
              <a:extLst>
                <a:ext uri="{FF2B5EF4-FFF2-40B4-BE49-F238E27FC236}">
                  <a16:creationId xmlns:a16="http://schemas.microsoft.com/office/drawing/2014/main" id="{652C1E86-454B-4D89-BE89-0E50AEDDAE9B}"/>
                </a:ext>
              </a:extLst>
            </p:cNvPr>
            <p:cNvSpPr/>
            <p:nvPr/>
          </p:nvSpPr>
          <p:spPr>
            <a:xfrm>
              <a:off x="7515321" y="4060577"/>
              <a:ext cx="8325" cy="5025"/>
            </a:xfrm>
            <a:custGeom>
              <a:avLst/>
              <a:gdLst/>
              <a:ahLst/>
              <a:cxnLst/>
              <a:rect l="l" t="t" r="r" b="b"/>
              <a:pathLst>
                <a:path w="333" h="201" extrusionOk="0">
                  <a:moveTo>
                    <a:pt x="155" y="1"/>
                  </a:moveTo>
                  <a:cubicBezTo>
                    <a:pt x="84" y="1"/>
                    <a:pt x="34" y="24"/>
                    <a:pt x="24" y="63"/>
                  </a:cubicBezTo>
                  <a:cubicBezTo>
                    <a:pt x="0" y="122"/>
                    <a:pt x="60" y="182"/>
                    <a:pt x="154" y="193"/>
                  </a:cubicBezTo>
                  <a:cubicBezTo>
                    <a:pt x="173" y="199"/>
                    <a:pt x="191" y="201"/>
                    <a:pt x="208" y="201"/>
                  </a:cubicBezTo>
                  <a:cubicBezTo>
                    <a:pt x="270" y="201"/>
                    <a:pt x="323" y="171"/>
                    <a:pt x="332" y="134"/>
                  </a:cubicBezTo>
                  <a:cubicBezTo>
                    <a:pt x="332" y="75"/>
                    <a:pt x="273" y="15"/>
                    <a:pt x="202" y="4"/>
                  </a:cubicBezTo>
                  <a:cubicBezTo>
                    <a:pt x="186" y="2"/>
                    <a:pt x="170" y="1"/>
                    <a:pt x="155" y="1"/>
                  </a:cubicBezTo>
                  <a:close/>
                </a:path>
              </a:pathLst>
            </a:custGeom>
            <a:solidFill>
              <a:srgbClr val="F4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696;p58">
              <a:extLst>
                <a:ext uri="{FF2B5EF4-FFF2-40B4-BE49-F238E27FC236}">
                  <a16:creationId xmlns:a16="http://schemas.microsoft.com/office/drawing/2014/main" id="{F9039591-F52F-4B3F-833E-CCF0BF3BCBDE}"/>
                </a:ext>
              </a:extLst>
            </p:cNvPr>
            <p:cNvSpPr/>
            <p:nvPr/>
          </p:nvSpPr>
          <p:spPr>
            <a:xfrm>
              <a:off x="7490421" y="4056502"/>
              <a:ext cx="9200" cy="5125"/>
            </a:xfrm>
            <a:custGeom>
              <a:avLst/>
              <a:gdLst/>
              <a:ahLst/>
              <a:cxnLst/>
              <a:rect l="l" t="t" r="r" b="b"/>
              <a:pathLst>
                <a:path w="368" h="205" extrusionOk="0">
                  <a:moveTo>
                    <a:pt x="166" y="1"/>
                  </a:moveTo>
                  <a:cubicBezTo>
                    <a:pt x="83" y="24"/>
                    <a:pt x="0" y="84"/>
                    <a:pt x="24" y="119"/>
                  </a:cubicBezTo>
                  <a:cubicBezTo>
                    <a:pt x="34" y="171"/>
                    <a:pt x="89" y="204"/>
                    <a:pt x="166" y="204"/>
                  </a:cubicBezTo>
                  <a:cubicBezTo>
                    <a:pt x="178" y="204"/>
                    <a:pt x="189" y="204"/>
                    <a:pt x="202" y="202"/>
                  </a:cubicBezTo>
                  <a:cubicBezTo>
                    <a:pt x="285" y="178"/>
                    <a:pt x="368" y="119"/>
                    <a:pt x="344" y="84"/>
                  </a:cubicBezTo>
                  <a:cubicBezTo>
                    <a:pt x="332" y="36"/>
                    <a:pt x="261" y="1"/>
                    <a:pt x="166" y="1"/>
                  </a:cubicBezTo>
                  <a:close/>
                </a:path>
              </a:pathLst>
            </a:custGeom>
            <a:solidFill>
              <a:srgbClr val="F4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697;p58">
              <a:extLst>
                <a:ext uri="{FF2B5EF4-FFF2-40B4-BE49-F238E27FC236}">
                  <a16:creationId xmlns:a16="http://schemas.microsoft.com/office/drawing/2014/main" id="{89E34D24-CC25-4F02-BF50-FA39E26FFE19}"/>
                </a:ext>
              </a:extLst>
            </p:cNvPr>
            <p:cNvSpPr/>
            <p:nvPr/>
          </p:nvSpPr>
          <p:spPr>
            <a:xfrm>
              <a:off x="7496646" y="4092377"/>
              <a:ext cx="16925" cy="8050"/>
            </a:xfrm>
            <a:custGeom>
              <a:avLst/>
              <a:gdLst/>
              <a:ahLst/>
              <a:cxnLst/>
              <a:rect l="l" t="t" r="r" b="b"/>
              <a:pathLst>
                <a:path w="677" h="322" extrusionOk="0">
                  <a:moveTo>
                    <a:pt x="517" y="0"/>
                  </a:moveTo>
                  <a:cubicBezTo>
                    <a:pt x="437" y="0"/>
                    <a:pt x="355" y="72"/>
                    <a:pt x="297" y="72"/>
                  </a:cubicBezTo>
                  <a:cubicBezTo>
                    <a:pt x="228" y="72"/>
                    <a:pt x="168" y="15"/>
                    <a:pt x="109" y="15"/>
                  </a:cubicBezTo>
                  <a:cubicBezTo>
                    <a:pt x="96" y="15"/>
                    <a:pt x="84" y="18"/>
                    <a:pt x="71" y="24"/>
                  </a:cubicBezTo>
                  <a:cubicBezTo>
                    <a:pt x="0" y="36"/>
                    <a:pt x="24" y="131"/>
                    <a:pt x="36" y="155"/>
                  </a:cubicBezTo>
                  <a:cubicBezTo>
                    <a:pt x="83" y="262"/>
                    <a:pt x="237" y="321"/>
                    <a:pt x="320" y="321"/>
                  </a:cubicBezTo>
                  <a:cubicBezTo>
                    <a:pt x="332" y="322"/>
                    <a:pt x="345" y="322"/>
                    <a:pt x="356" y="322"/>
                  </a:cubicBezTo>
                  <a:cubicBezTo>
                    <a:pt x="528" y="322"/>
                    <a:pt x="653" y="244"/>
                    <a:pt x="664" y="155"/>
                  </a:cubicBezTo>
                  <a:cubicBezTo>
                    <a:pt x="676" y="84"/>
                    <a:pt x="652" y="36"/>
                    <a:pt x="569" y="12"/>
                  </a:cubicBezTo>
                  <a:cubicBezTo>
                    <a:pt x="552" y="4"/>
                    <a:pt x="534" y="0"/>
                    <a:pt x="517" y="0"/>
                  </a:cubicBezTo>
                  <a:close/>
                </a:path>
              </a:pathLst>
            </a:custGeom>
            <a:solidFill>
              <a:srgbClr val="F4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698;p58">
              <a:extLst>
                <a:ext uri="{FF2B5EF4-FFF2-40B4-BE49-F238E27FC236}">
                  <a16:creationId xmlns:a16="http://schemas.microsoft.com/office/drawing/2014/main" id="{897AA842-BA61-4B8D-B006-97F82643DBDF}"/>
                </a:ext>
              </a:extLst>
            </p:cNvPr>
            <p:cNvSpPr/>
            <p:nvPr/>
          </p:nvSpPr>
          <p:spPr>
            <a:xfrm>
              <a:off x="7549996" y="4071827"/>
              <a:ext cx="30275" cy="28325"/>
            </a:xfrm>
            <a:custGeom>
              <a:avLst/>
              <a:gdLst/>
              <a:ahLst/>
              <a:cxnLst/>
              <a:rect l="l" t="t" r="r" b="b"/>
              <a:pathLst>
                <a:path w="1211" h="1133" extrusionOk="0">
                  <a:moveTo>
                    <a:pt x="613" y="1"/>
                  </a:moveTo>
                  <a:cubicBezTo>
                    <a:pt x="591" y="1"/>
                    <a:pt x="569" y="2"/>
                    <a:pt x="546" y="4"/>
                  </a:cubicBezTo>
                  <a:cubicBezTo>
                    <a:pt x="238" y="28"/>
                    <a:pt x="1" y="313"/>
                    <a:pt x="25" y="621"/>
                  </a:cubicBezTo>
                  <a:cubicBezTo>
                    <a:pt x="58" y="914"/>
                    <a:pt x="307" y="1133"/>
                    <a:pt x="617" y="1133"/>
                  </a:cubicBezTo>
                  <a:cubicBezTo>
                    <a:pt x="633" y="1133"/>
                    <a:pt x="649" y="1132"/>
                    <a:pt x="665" y="1131"/>
                  </a:cubicBezTo>
                  <a:cubicBezTo>
                    <a:pt x="973" y="1095"/>
                    <a:pt x="1211" y="811"/>
                    <a:pt x="1187" y="502"/>
                  </a:cubicBezTo>
                  <a:cubicBezTo>
                    <a:pt x="1154" y="216"/>
                    <a:pt x="905" y="1"/>
                    <a:pt x="61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699;p58">
              <a:extLst>
                <a:ext uri="{FF2B5EF4-FFF2-40B4-BE49-F238E27FC236}">
                  <a16:creationId xmlns:a16="http://schemas.microsoft.com/office/drawing/2014/main" id="{AC94EF36-56E5-489A-A8A2-DD52F9909FD3}"/>
                </a:ext>
              </a:extLst>
            </p:cNvPr>
            <p:cNvSpPr/>
            <p:nvPr/>
          </p:nvSpPr>
          <p:spPr>
            <a:xfrm>
              <a:off x="7557421" y="4078727"/>
              <a:ext cx="10400" cy="9600"/>
            </a:xfrm>
            <a:custGeom>
              <a:avLst/>
              <a:gdLst/>
              <a:ahLst/>
              <a:cxnLst/>
              <a:rect l="l" t="t" r="r" b="b"/>
              <a:pathLst>
                <a:path w="416" h="384" extrusionOk="0">
                  <a:moveTo>
                    <a:pt x="362" y="1"/>
                  </a:moveTo>
                  <a:cubicBezTo>
                    <a:pt x="178" y="1"/>
                    <a:pt x="1" y="173"/>
                    <a:pt x="12" y="357"/>
                  </a:cubicBezTo>
                  <a:cubicBezTo>
                    <a:pt x="12" y="375"/>
                    <a:pt x="24" y="384"/>
                    <a:pt x="36" y="384"/>
                  </a:cubicBezTo>
                  <a:cubicBezTo>
                    <a:pt x="48" y="384"/>
                    <a:pt x="60" y="375"/>
                    <a:pt x="60" y="357"/>
                  </a:cubicBezTo>
                  <a:cubicBezTo>
                    <a:pt x="60" y="186"/>
                    <a:pt x="202" y="48"/>
                    <a:pt x="360" y="48"/>
                  </a:cubicBezTo>
                  <a:cubicBezTo>
                    <a:pt x="367" y="48"/>
                    <a:pt x="373" y="48"/>
                    <a:pt x="380" y="49"/>
                  </a:cubicBezTo>
                  <a:cubicBezTo>
                    <a:pt x="415" y="49"/>
                    <a:pt x="415" y="1"/>
                    <a:pt x="380" y="1"/>
                  </a:cubicBezTo>
                  <a:cubicBezTo>
                    <a:pt x="374" y="1"/>
                    <a:pt x="368" y="1"/>
                    <a:pt x="362" y="1"/>
                  </a:cubicBezTo>
                  <a:close/>
                </a:path>
              </a:pathLst>
            </a:custGeom>
            <a:solidFill>
              <a:srgbClr val="F4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700;p58">
              <a:extLst>
                <a:ext uri="{FF2B5EF4-FFF2-40B4-BE49-F238E27FC236}">
                  <a16:creationId xmlns:a16="http://schemas.microsoft.com/office/drawing/2014/main" id="{DB46ECD9-4DC2-416C-8913-468150FC0957}"/>
                </a:ext>
              </a:extLst>
            </p:cNvPr>
            <p:cNvSpPr/>
            <p:nvPr/>
          </p:nvSpPr>
          <p:spPr>
            <a:xfrm>
              <a:off x="7102296" y="4028002"/>
              <a:ext cx="70600" cy="27675"/>
            </a:xfrm>
            <a:custGeom>
              <a:avLst/>
              <a:gdLst/>
              <a:ahLst/>
              <a:cxnLst/>
              <a:rect l="l" t="t" r="r" b="b"/>
              <a:pathLst>
                <a:path w="2824" h="1107" extrusionOk="0">
                  <a:moveTo>
                    <a:pt x="1075" y="0"/>
                  </a:moveTo>
                  <a:cubicBezTo>
                    <a:pt x="398" y="0"/>
                    <a:pt x="24" y="208"/>
                    <a:pt x="12" y="512"/>
                  </a:cubicBezTo>
                  <a:cubicBezTo>
                    <a:pt x="1" y="809"/>
                    <a:pt x="392" y="1069"/>
                    <a:pt x="1139" y="1105"/>
                  </a:cubicBezTo>
                  <a:cubicBezTo>
                    <a:pt x="1175" y="1106"/>
                    <a:pt x="1211" y="1107"/>
                    <a:pt x="1247" y="1107"/>
                  </a:cubicBezTo>
                  <a:cubicBezTo>
                    <a:pt x="1962" y="1107"/>
                    <a:pt x="2800" y="889"/>
                    <a:pt x="2811" y="607"/>
                  </a:cubicBezTo>
                  <a:cubicBezTo>
                    <a:pt x="2823" y="310"/>
                    <a:pt x="1922" y="38"/>
                    <a:pt x="1187" y="2"/>
                  </a:cubicBezTo>
                  <a:cubicBezTo>
                    <a:pt x="1149" y="1"/>
                    <a:pt x="1112" y="0"/>
                    <a:pt x="107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701;p58">
              <a:extLst>
                <a:ext uri="{FF2B5EF4-FFF2-40B4-BE49-F238E27FC236}">
                  <a16:creationId xmlns:a16="http://schemas.microsoft.com/office/drawing/2014/main" id="{B8399FFF-2AF6-4250-B509-FD0172EA9177}"/>
                </a:ext>
              </a:extLst>
            </p:cNvPr>
            <p:cNvSpPr/>
            <p:nvPr/>
          </p:nvSpPr>
          <p:spPr>
            <a:xfrm>
              <a:off x="7099921" y="4045452"/>
              <a:ext cx="70900" cy="27475"/>
            </a:xfrm>
            <a:custGeom>
              <a:avLst/>
              <a:gdLst/>
              <a:ahLst/>
              <a:cxnLst/>
              <a:rect l="l" t="t" r="r" b="b"/>
              <a:pathLst>
                <a:path w="2836" h="1099" extrusionOk="0">
                  <a:moveTo>
                    <a:pt x="1043" y="0"/>
                  </a:moveTo>
                  <a:cubicBezTo>
                    <a:pt x="397" y="0"/>
                    <a:pt x="35" y="225"/>
                    <a:pt x="13" y="502"/>
                  </a:cubicBezTo>
                  <a:cubicBezTo>
                    <a:pt x="1" y="798"/>
                    <a:pt x="404" y="1071"/>
                    <a:pt x="1139" y="1095"/>
                  </a:cubicBezTo>
                  <a:cubicBezTo>
                    <a:pt x="1191" y="1097"/>
                    <a:pt x="1245" y="1099"/>
                    <a:pt x="1298" y="1099"/>
                  </a:cubicBezTo>
                  <a:cubicBezTo>
                    <a:pt x="2010" y="1099"/>
                    <a:pt x="2801" y="884"/>
                    <a:pt x="2823" y="609"/>
                  </a:cubicBezTo>
                  <a:cubicBezTo>
                    <a:pt x="2835" y="312"/>
                    <a:pt x="1934" y="27"/>
                    <a:pt x="1187" y="4"/>
                  </a:cubicBezTo>
                  <a:cubicBezTo>
                    <a:pt x="1137" y="1"/>
                    <a:pt x="1090" y="0"/>
                    <a:pt x="10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702;p58">
              <a:extLst>
                <a:ext uri="{FF2B5EF4-FFF2-40B4-BE49-F238E27FC236}">
                  <a16:creationId xmlns:a16="http://schemas.microsoft.com/office/drawing/2014/main" id="{F084F54F-41F2-41E1-8CE1-3BE6C3DDBA88}"/>
                </a:ext>
              </a:extLst>
            </p:cNvPr>
            <p:cNvSpPr/>
            <p:nvPr/>
          </p:nvSpPr>
          <p:spPr>
            <a:xfrm>
              <a:off x="7099321" y="4064427"/>
              <a:ext cx="66750" cy="27475"/>
            </a:xfrm>
            <a:custGeom>
              <a:avLst/>
              <a:gdLst/>
              <a:ahLst/>
              <a:cxnLst/>
              <a:rect l="l" t="t" r="r" b="b"/>
              <a:pathLst>
                <a:path w="2670" h="1099" extrusionOk="0">
                  <a:moveTo>
                    <a:pt x="989" y="0"/>
                  </a:moveTo>
                  <a:cubicBezTo>
                    <a:pt x="365" y="0"/>
                    <a:pt x="24" y="225"/>
                    <a:pt x="13" y="502"/>
                  </a:cubicBezTo>
                  <a:cubicBezTo>
                    <a:pt x="1" y="798"/>
                    <a:pt x="380" y="1071"/>
                    <a:pt x="1080" y="1095"/>
                  </a:cubicBezTo>
                  <a:cubicBezTo>
                    <a:pt x="1129" y="1097"/>
                    <a:pt x="1179" y="1099"/>
                    <a:pt x="1229" y="1099"/>
                  </a:cubicBezTo>
                  <a:cubicBezTo>
                    <a:pt x="1895" y="1099"/>
                    <a:pt x="2635" y="884"/>
                    <a:pt x="2646" y="609"/>
                  </a:cubicBezTo>
                  <a:cubicBezTo>
                    <a:pt x="2669" y="312"/>
                    <a:pt x="1815" y="28"/>
                    <a:pt x="1128" y="4"/>
                  </a:cubicBezTo>
                  <a:cubicBezTo>
                    <a:pt x="1080" y="1"/>
                    <a:pt x="1034" y="0"/>
                    <a:pt x="98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703;p58">
              <a:extLst>
                <a:ext uri="{FF2B5EF4-FFF2-40B4-BE49-F238E27FC236}">
                  <a16:creationId xmlns:a16="http://schemas.microsoft.com/office/drawing/2014/main" id="{D502E9BD-F318-4C3D-841E-9F55F630170A}"/>
                </a:ext>
              </a:extLst>
            </p:cNvPr>
            <p:cNvSpPr/>
            <p:nvPr/>
          </p:nvSpPr>
          <p:spPr>
            <a:xfrm>
              <a:off x="7098146" y="4082452"/>
              <a:ext cx="63475" cy="27550"/>
            </a:xfrm>
            <a:custGeom>
              <a:avLst/>
              <a:gdLst/>
              <a:ahLst/>
              <a:cxnLst/>
              <a:rect l="l" t="t" r="r" b="b"/>
              <a:pathLst>
                <a:path w="2539" h="1102" extrusionOk="0">
                  <a:moveTo>
                    <a:pt x="894" y="0"/>
                  </a:moveTo>
                  <a:cubicBezTo>
                    <a:pt x="341" y="0"/>
                    <a:pt x="23" y="223"/>
                    <a:pt x="12" y="504"/>
                  </a:cubicBezTo>
                  <a:cubicBezTo>
                    <a:pt x="1" y="801"/>
                    <a:pt x="356" y="1074"/>
                    <a:pt x="1020" y="1097"/>
                  </a:cubicBezTo>
                  <a:cubicBezTo>
                    <a:pt x="1067" y="1100"/>
                    <a:pt x="1114" y="1101"/>
                    <a:pt x="1162" y="1101"/>
                  </a:cubicBezTo>
                  <a:cubicBezTo>
                    <a:pt x="1797" y="1101"/>
                    <a:pt x="2515" y="887"/>
                    <a:pt x="2515" y="611"/>
                  </a:cubicBezTo>
                  <a:cubicBezTo>
                    <a:pt x="2539" y="315"/>
                    <a:pt x="1720" y="30"/>
                    <a:pt x="1056" y="6"/>
                  </a:cubicBezTo>
                  <a:cubicBezTo>
                    <a:pt x="1000" y="2"/>
                    <a:pt x="946" y="0"/>
                    <a:pt x="89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704;p58">
              <a:extLst>
                <a:ext uri="{FF2B5EF4-FFF2-40B4-BE49-F238E27FC236}">
                  <a16:creationId xmlns:a16="http://schemas.microsoft.com/office/drawing/2014/main" id="{FAA611A3-1168-4C08-A8DE-97528C35DD98}"/>
                </a:ext>
              </a:extLst>
            </p:cNvPr>
            <p:cNvSpPr/>
            <p:nvPr/>
          </p:nvSpPr>
          <p:spPr>
            <a:xfrm>
              <a:off x="7108621" y="4035102"/>
              <a:ext cx="56850" cy="19650"/>
            </a:xfrm>
            <a:custGeom>
              <a:avLst/>
              <a:gdLst/>
              <a:ahLst/>
              <a:cxnLst/>
              <a:rect l="l" t="t" r="r" b="b"/>
              <a:pathLst>
                <a:path w="2274" h="786" extrusionOk="0">
                  <a:moveTo>
                    <a:pt x="2079" y="0"/>
                  </a:moveTo>
                  <a:cubicBezTo>
                    <a:pt x="2070" y="0"/>
                    <a:pt x="2063" y="31"/>
                    <a:pt x="2084" y="62"/>
                  </a:cubicBezTo>
                  <a:cubicBezTo>
                    <a:pt x="2191" y="133"/>
                    <a:pt x="2238" y="299"/>
                    <a:pt x="2214" y="418"/>
                  </a:cubicBezTo>
                  <a:cubicBezTo>
                    <a:pt x="2191" y="584"/>
                    <a:pt x="2036" y="655"/>
                    <a:pt x="1894" y="702"/>
                  </a:cubicBezTo>
                  <a:cubicBezTo>
                    <a:pt x="1716" y="738"/>
                    <a:pt x="1527" y="738"/>
                    <a:pt x="1337" y="738"/>
                  </a:cubicBezTo>
                  <a:cubicBezTo>
                    <a:pt x="1135" y="738"/>
                    <a:pt x="945" y="726"/>
                    <a:pt x="732" y="714"/>
                  </a:cubicBezTo>
                  <a:cubicBezTo>
                    <a:pt x="495" y="679"/>
                    <a:pt x="269" y="643"/>
                    <a:pt x="32" y="584"/>
                  </a:cubicBezTo>
                  <a:cubicBezTo>
                    <a:pt x="28" y="580"/>
                    <a:pt x="25" y="578"/>
                    <a:pt x="21" y="578"/>
                  </a:cubicBezTo>
                  <a:cubicBezTo>
                    <a:pt x="5" y="578"/>
                    <a:pt x="1" y="619"/>
                    <a:pt x="20" y="619"/>
                  </a:cubicBezTo>
                  <a:cubicBezTo>
                    <a:pt x="471" y="726"/>
                    <a:pt x="910" y="785"/>
                    <a:pt x="1372" y="785"/>
                  </a:cubicBezTo>
                  <a:cubicBezTo>
                    <a:pt x="1562" y="785"/>
                    <a:pt x="1776" y="785"/>
                    <a:pt x="1965" y="714"/>
                  </a:cubicBezTo>
                  <a:cubicBezTo>
                    <a:pt x="2108" y="655"/>
                    <a:pt x="2226" y="560"/>
                    <a:pt x="2250" y="418"/>
                  </a:cubicBezTo>
                  <a:cubicBezTo>
                    <a:pt x="2274" y="264"/>
                    <a:pt x="2214" y="86"/>
                    <a:pt x="2084" y="3"/>
                  </a:cubicBezTo>
                  <a:cubicBezTo>
                    <a:pt x="2082" y="1"/>
                    <a:pt x="2081" y="0"/>
                    <a:pt x="207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705;p58">
              <a:extLst>
                <a:ext uri="{FF2B5EF4-FFF2-40B4-BE49-F238E27FC236}">
                  <a16:creationId xmlns:a16="http://schemas.microsoft.com/office/drawing/2014/main" id="{2B363263-961B-42B7-9EF1-BBDEEF5CA9BF}"/>
                </a:ext>
              </a:extLst>
            </p:cNvPr>
            <p:cNvSpPr/>
            <p:nvPr/>
          </p:nvSpPr>
          <p:spPr>
            <a:xfrm>
              <a:off x="7105346" y="4051577"/>
              <a:ext cx="61900" cy="23925"/>
            </a:xfrm>
            <a:custGeom>
              <a:avLst/>
              <a:gdLst/>
              <a:ahLst/>
              <a:cxnLst/>
              <a:rect l="l" t="t" r="r" b="b"/>
              <a:pathLst>
                <a:path w="2476" h="957" extrusionOk="0">
                  <a:moveTo>
                    <a:pt x="2115" y="0"/>
                  </a:moveTo>
                  <a:cubicBezTo>
                    <a:pt x="2088" y="0"/>
                    <a:pt x="2078" y="25"/>
                    <a:pt x="2096" y="43"/>
                  </a:cubicBezTo>
                  <a:cubicBezTo>
                    <a:pt x="2215" y="126"/>
                    <a:pt x="2345" y="174"/>
                    <a:pt x="2381" y="340"/>
                  </a:cubicBezTo>
                  <a:cubicBezTo>
                    <a:pt x="2428" y="518"/>
                    <a:pt x="2322" y="731"/>
                    <a:pt x="2167" y="826"/>
                  </a:cubicBezTo>
                  <a:cubicBezTo>
                    <a:pt x="2108" y="874"/>
                    <a:pt x="2037" y="885"/>
                    <a:pt x="1966" y="885"/>
                  </a:cubicBezTo>
                  <a:cubicBezTo>
                    <a:pt x="1847" y="885"/>
                    <a:pt x="1717" y="897"/>
                    <a:pt x="1598" y="897"/>
                  </a:cubicBezTo>
                  <a:cubicBezTo>
                    <a:pt x="1337" y="897"/>
                    <a:pt x="1076" y="885"/>
                    <a:pt x="827" y="850"/>
                  </a:cubicBezTo>
                  <a:cubicBezTo>
                    <a:pt x="555" y="814"/>
                    <a:pt x="305" y="755"/>
                    <a:pt x="56" y="648"/>
                  </a:cubicBezTo>
                  <a:cubicBezTo>
                    <a:pt x="52" y="647"/>
                    <a:pt x="47" y="646"/>
                    <a:pt x="43" y="646"/>
                  </a:cubicBezTo>
                  <a:cubicBezTo>
                    <a:pt x="15" y="646"/>
                    <a:pt x="0" y="675"/>
                    <a:pt x="21" y="696"/>
                  </a:cubicBezTo>
                  <a:cubicBezTo>
                    <a:pt x="507" y="897"/>
                    <a:pt x="1041" y="957"/>
                    <a:pt x="1574" y="957"/>
                  </a:cubicBezTo>
                  <a:cubicBezTo>
                    <a:pt x="1729" y="957"/>
                    <a:pt x="1859" y="957"/>
                    <a:pt x="2001" y="945"/>
                  </a:cubicBezTo>
                  <a:cubicBezTo>
                    <a:pt x="2084" y="945"/>
                    <a:pt x="2156" y="909"/>
                    <a:pt x="2215" y="885"/>
                  </a:cubicBezTo>
                  <a:cubicBezTo>
                    <a:pt x="2381" y="779"/>
                    <a:pt x="2476" y="577"/>
                    <a:pt x="2452" y="375"/>
                  </a:cubicBezTo>
                  <a:cubicBezTo>
                    <a:pt x="2440" y="292"/>
                    <a:pt x="2393" y="198"/>
                    <a:pt x="2334" y="138"/>
                  </a:cubicBezTo>
                  <a:cubicBezTo>
                    <a:pt x="2274" y="79"/>
                    <a:pt x="2203" y="55"/>
                    <a:pt x="2144" y="8"/>
                  </a:cubicBezTo>
                  <a:cubicBezTo>
                    <a:pt x="2133" y="2"/>
                    <a:pt x="2123" y="0"/>
                    <a:pt x="211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706;p58">
              <a:extLst>
                <a:ext uri="{FF2B5EF4-FFF2-40B4-BE49-F238E27FC236}">
                  <a16:creationId xmlns:a16="http://schemas.microsoft.com/office/drawing/2014/main" id="{7778FE77-F20F-4A84-83F6-EDAA686AD4F6}"/>
                </a:ext>
              </a:extLst>
            </p:cNvPr>
            <p:cNvSpPr/>
            <p:nvPr/>
          </p:nvSpPr>
          <p:spPr>
            <a:xfrm>
              <a:off x="7104446" y="4074002"/>
              <a:ext cx="52725" cy="18325"/>
            </a:xfrm>
            <a:custGeom>
              <a:avLst/>
              <a:gdLst/>
              <a:ahLst/>
              <a:cxnLst/>
              <a:rect l="l" t="t" r="r" b="b"/>
              <a:pathLst>
                <a:path w="2109" h="733" extrusionOk="0">
                  <a:moveTo>
                    <a:pt x="1895" y="0"/>
                  </a:moveTo>
                  <a:cubicBezTo>
                    <a:pt x="1895" y="0"/>
                    <a:pt x="1883" y="60"/>
                    <a:pt x="1907" y="60"/>
                  </a:cubicBezTo>
                  <a:cubicBezTo>
                    <a:pt x="2049" y="107"/>
                    <a:pt x="2073" y="249"/>
                    <a:pt x="2049" y="368"/>
                  </a:cubicBezTo>
                  <a:cubicBezTo>
                    <a:pt x="2014" y="534"/>
                    <a:pt x="1871" y="605"/>
                    <a:pt x="1717" y="653"/>
                  </a:cubicBezTo>
                  <a:cubicBezTo>
                    <a:pt x="1607" y="684"/>
                    <a:pt x="1491" y="689"/>
                    <a:pt x="1373" y="689"/>
                  </a:cubicBezTo>
                  <a:cubicBezTo>
                    <a:pt x="1314" y="689"/>
                    <a:pt x="1255" y="688"/>
                    <a:pt x="1195" y="688"/>
                  </a:cubicBezTo>
                  <a:cubicBezTo>
                    <a:pt x="1006" y="664"/>
                    <a:pt x="828" y="653"/>
                    <a:pt x="638" y="629"/>
                  </a:cubicBezTo>
                  <a:cubicBezTo>
                    <a:pt x="425" y="593"/>
                    <a:pt x="235" y="546"/>
                    <a:pt x="45" y="475"/>
                  </a:cubicBezTo>
                  <a:cubicBezTo>
                    <a:pt x="42" y="474"/>
                    <a:pt x="39" y="473"/>
                    <a:pt x="36" y="473"/>
                  </a:cubicBezTo>
                  <a:cubicBezTo>
                    <a:pt x="8" y="473"/>
                    <a:pt x="1" y="522"/>
                    <a:pt x="33" y="522"/>
                  </a:cubicBezTo>
                  <a:cubicBezTo>
                    <a:pt x="413" y="653"/>
                    <a:pt x="828" y="712"/>
                    <a:pt x="1231" y="724"/>
                  </a:cubicBezTo>
                  <a:cubicBezTo>
                    <a:pt x="1290" y="728"/>
                    <a:pt x="1356" y="732"/>
                    <a:pt x="1424" y="732"/>
                  </a:cubicBezTo>
                  <a:cubicBezTo>
                    <a:pt x="1703" y="732"/>
                    <a:pt x="2025" y="670"/>
                    <a:pt x="2073" y="356"/>
                  </a:cubicBezTo>
                  <a:cubicBezTo>
                    <a:pt x="2109" y="214"/>
                    <a:pt x="2049" y="60"/>
                    <a:pt x="189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707;p58">
              <a:extLst>
                <a:ext uri="{FF2B5EF4-FFF2-40B4-BE49-F238E27FC236}">
                  <a16:creationId xmlns:a16="http://schemas.microsoft.com/office/drawing/2014/main" id="{72A30BB7-6EE5-4BA8-B1D9-15AFD664565D}"/>
                </a:ext>
              </a:extLst>
            </p:cNvPr>
            <p:cNvSpPr/>
            <p:nvPr/>
          </p:nvSpPr>
          <p:spPr>
            <a:xfrm>
              <a:off x="7105371" y="4091202"/>
              <a:ext cx="42900" cy="20775"/>
            </a:xfrm>
            <a:custGeom>
              <a:avLst/>
              <a:gdLst/>
              <a:ahLst/>
              <a:cxnLst/>
              <a:rect l="l" t="t" r="r" b="b"/>
              <a:pathLst>
                <a:path w="1716" h="831" extrusionOk="0">
                  <a:moveTo>
                    <a:pt x="1596" y="1"/>
                  </a:moveTo>
                  <a:cubicBezTo>
                    <a:pt x="1583" y="1"/>
                    <a:pt x="1566" y="21"/>
                    <a:pt x="1573" y="36"/>
                  </a:cubicBezTo>
                  <a:cubicBezTo>
                    <a:pt x="1668" y="142"/>
                    <a:pt x="1668" y="297"/>
                    <a:pt x="1609" y="415"/>
                  </a:cubicBezTo>
                  <a:cubicBezTo>
                    <a:pt x="1550" y="546"/>
                    <a:pt x="1431" y="629"/>
                    <a:pt x="1301" y="688"/>
                  </a:cubicBezTo>
                  <a:cubicBezTo>
                    <a:pt x="1161" y="745"/>
                    <a:pt x="1011" y="768"/>
                    <a:pt x="861" y="768"/>
                  </a:cubicBezTo>
                  <a:cubicBezTo>
                    <a:pt x="732" y="768"/>
                    <a:pt x="603" y="751"/>
                    <a:pt x="482" y="724"/>
                  </a:cubicBezTo>
                  <a:cubicBezTo>
                    <a:pt x="328" y="688"/>
                    <a:pt x="186" y="652"/>
                    <a:pt x="55" y="593"/>
                  </a:cubicBezTo>
                  <a:cubicBezTo>
                    <a:pt x="48" y="589"/>
                    <a:pt x="42" y="587"/>
                    <a:pt x="36" y="587"/>
                  </a:cubicBezTo>
                  <a:cubicBezTo>
                    <a:pt x="12" y="587"/>
                    <a:pt x="1" y="619"/>
                    <a:pt x="20" y="629"/>
                  </a:cubicBezTo>
                  <a:cubicBezTo>
                    <a:pt x="293" y="771"/>
                    <a:pt x="613" y="830"/>
                    <a:pt x="909" y="830"/>
                  </a:cubicBezTo>
                  <a:cubicBezTo>
                    <a:pt x="1194" y="830"/>
                    <a:pt x="1538" y="735"/>
                    <a:pt x="1657" y="451"/>
                  </a:cubicBezTo>
                  <a:cubicBezTo>
                    <a:pt x="1716" y="309"/>
                    <a:pt x="1716" y="142"/>
                    <a:pt x="1609" y="24"/>
                  </a:cubicBezTo>
                  <a:cubicBezTo>
                    <a:pt x="1609" y="7"/>
                    <a:pt x="1603" y="1"/>
                    <a:pt x="159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708;p58">
              <a:extLst>
                <a:ext uri="{FF2B5EF4-FFF2-40B4-BE49-F238E27FC236}">
                  <a16:creationId xmlns:a16="http://schemas.microsoft.com/office/drawing/2014/main" id="{E2BE33FF-DC33-4997-A89D-06D2DB126114}"/>
                </a:ext>
              </a:extLst>
            </p:cNvPr>
            <p:cNvSpPr/>
            <p:nvPr/>
          </p:nvSpPr>
          <p:spPr>
            <a:xfrm>
              <a:off x="7486546" y="4013502"/>
              <a:ext cx="87200" cy="68425"/>
            </a:xfrm>
            <a:custGeom>
              <a:avLst/>
              <a:gdLst/>
              <a:ahLst/>
              <a:cxnLst/>
              <a:rect l="l" t="t" r="r" b="b"/>
              <a:pathLst>
                <a:path w="3488" h="2737" extrusionOk="0">
                  <a:moveTo>
                    <a:pt x="1234" y="1"/>
                  </a:moveTo>
                  <a:cubicBezTo>
                    <a:pt x="878" y="1"/>
                    <a:pt x="499" y="60"/>
                    <a:pt x="262" y="309"/>
                  </a:cubicBezTo>
                  <a:cubicBezTo>
                    <a:pt x="25" y="558"/>
                    <a:pt x="1" y="1021"/>
                    <a:pt x="285" y="1222"/>
                  </a:cubicBezTo>
                  <a:cubicBezTo>
                    <a:pt x="401" y="1302"/>
                    <a:pt x="538" y="1324"/>
                    <a:pt x="681" y="1324"/>
                  </a:cubicBezTo>
                  <a:cubicBezTo>
                    <a:pt x="774" y="1324"/>
                    <a:pt x="868" y="1315"/>
                    <a:pt x="961" y="1305"/>
                  </a:cubicBezTo>
                  <a:cubicBezTo>
                    <a:pt x="1098" y="1294"/>
                    <a:pt x="1231" y="1288"/>
                    <a:pt x="1365" y="1288"/>
                  </a:cubicBezTo>
                  <a:cubicBezTo>
                    <a:pt x="1498" y="1288"/>
                    <a:pt x="1632" y="1294"/>
                    <a:pt x="1768" y="1305"/>
                  </a:cubicBezTo>
                  <a:cubicBezTo>
                    <a:pt x="1922" y="1329"/>
                    <a:pt x="2100" y="1353"/>
                    <a:pt x="2219" y="1460"/>
                  </a:cubicBezTo>
                  <a:cubicBezTo>
                    <a:pt x="2480" y="1661"/>
                    <a:pt x="2385" y="2065"/>
                    <a:pt x="2373" y="2397"/>
                  </a:cubicBezTo>
                  <a:cubicBezTo>
                    <a:pt x="2361" y="2480"/>
                    <a:pt x="2361" y="2574"/>
                    <a:pt x="2420" y="2646"/>
                  </a:cubicBezTo>
                  <a:cubicBezTo>
                    <a:pt x="2466" y="2711"/>
                    <a:pt x="2541" y="2737"/>
                    <a:pt x="2620" y="2737"/>
                  </a:cubicBezTo>
                  <a:cubicBezTo>
                    <a:pt x="2685" y="2737"/>
                    <a:pt x="2753" y="2720"/>
                    <a:pt x="2812" y="2693"/>
                  </a:cubicBezTo>
                  <a:cubicBezTo>
                    <a:pt x="3073" y="2574"/>
                    <a:pt x="3203" y="2136"/>
                    <a:pt x="3227" y="1863"/>
                  </a:cubicBezTo>
                  <a:lnTo>
                    <a:pt x="3488" y="1139"/>
                  </a:lnTo>
                  <a:cubicBezTo>
                    <a:pt x="2954" y="463"/>
                    <a:pt x="2100" y="13"/>
                    <a:pt x="1234"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709;p58">
              <a:extLst>
                <a:ext uri="{FF2B5EF4-FFF2-40B4-BE49-F238E27FC236}">
                  <a16:creationId xmlns:a16="http://schemas.microsoft.com/office/drawing/2014/main" id="{2CE083DB-07B1-4162-974D-8D53F293AD33}"/>
                </a:ext>
              </a:extLst>
            </p:cNvPr>
            <p:cNvSpPr/>
            <p:nvPr/>
          </p:nvSpPr>
          <p:spPr>
            <a:xfrm>
              <a:off x="7432896" y="4234527"/>
              <a:ext cx="12625" cy="99675"/>
            </a:xfrm>
            <a:custGeom>
              <a:avLst/>
              <a:gdLst/>
              <a:ahLst/>
              <a:cxnLst/>
              <a:rect l="l" t="t" r="r" b="b"/>
              <a:pathLst>
                <a:path w="505" h="3987" extrusionOk="0">
                  <a:moveTo>
                    <a:pt x="293" y="1"/>
                  </a:moveTo>
                  <a:cubicBezTo>
                    <a:pt x="281" y="1"/>
                    <a:pt x="266" y="10"/>
                    <a:pt x="261" y="31"/>
                  </a:cubicBezTo>
                  <a:cubicBezTo>
                    <a:pt x="12" y="1039"/>
                    <a:pt x="0" y="2106"/>
                    <a:pt x="202" y="3115"/>
                  </a:cubicBezTo>
                  <a:cubicBezTo>
                    <a:pt x="261" y="3399"/>
                    <a:pt x="332" y="3672"/>
                    <a:pt x="439" y="3957"/>
                  </a:cubicBezTo>
                  <a:cubicBezTo>
                    <a:pt x="444" y="3977"/>
                    <a:pt x="459" y="3987"/>
                    <a:pt x="472" y="3987"/>
                  </a:cubicBezTo>
                  <a:cubicBezTo>
                    <a:pt x="489" y="3987"/>
                    <a:pt x="505" y="3971"/>
                    <a:pt x="498" y="3945"/>
                  </a:cubicBezTo>
                  <a:cubicBezTo>
                    <a:pt x="154" y="2960"/>
                    <a:pt x="36" y="1929"/>
                    <a:pt x="154" y="909"/>
                  </a:cubicBezTo>
                  <a:cubicBezTo>
                    <a:pt x="190" y="624"/>
                    <a:pt x="249" y="328"/>
                    <a:pt x="309" y="43"/>
                  </a:cubicBezTo>
                  <a:cubicBezTo>
                    <a:pt x="322" y="16"/>
                    <a:pt x="309" y="1"/>
                    <a:pt x="29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710;p58">
              <a:extLst>
                <a:ext uri="{FF2B5EF4-FFF2-40B4-BE49-F238E27FC236}">
                  <a16:creationId xmlns:a16="http://schemas.microsoft.com/office/drawing/2014/main" id="{BF63A3C9-FB63-4F91-B115-C1D94244CE52}"/>
                </a:ext>
              </a:extLst>
            </p:cNvPr>
            <p:cNvSpPr/>
            <p:nvPr/>
          </p:nvSpPr>
          <p:spPr>
            <a:xfrm>
              <a:off x="7415996" y="4282627"/>
              <a:ext cx="118025" cy="182875"/>
            </a:xfrm>
            <a:custGeom>
              <a:avLst/>
              <a:gdLst/>
              <a:ahLst/>
              <a:cxnLst/>
              <a:rect l="l" t="t" r="r" b="b"/>
              <a:pathLst>
                <a:path w="4721" h="7315" extrusionOk="0">
                  <a:moveTo>
                    <a:pt x="1078" y="0"/>
                  </a:moveTo>
                  <a:cubicBezTo>
                    <a:pt x="866" y="0"/>
                    <a:pt x="685" y="169"/>
                    <a:pt x="653" y="408"/>
                  </a:cubicBezTo>
                  <a:lnTo>
                    <a:pt x="24" y="6492"/>
                  </a:lnTo>
                  <a:cubicBezTo>
                    <a:pt x="0" y="6753"/>
                    <a:pt x="178" y="6966"/>
                    <a:pt x="415" y="6990"/>
                  </a:cubicBezTo>
                  <a:lnTo>
                    <a:pt x="3558" y="7310"/>
                  </a:lnTo>
                  <a:cubicBezTo>
                    <a:pt x="3578" y="7313"/>
                    <a:pt x="3599" y="7315"/>
                    <a:pt x="3619" y="7315"/>
                  </a:cubicBezTo>
                  <a:cubicBezTo>
                    <a:pt x="3833" y="7315"/>
                    <a:pt x="4024" y="7146"/>
                    <a:pt x="4056" y="6907"/>
                  </a:cubicBezTo>
                  <a:lnTo>
                    <a:pt x="4685" y="823"/>
                  </a:lnTo>
                  <a:cubicBezTo>
                    <a:pt x="4720" y="586"/>
                    <a:pt x="4543" y="360"/>
                    <a:pt x="4293" y="325"/>
                  </a:cubicBezTo>
                  <a:lnTo>
                    <a:pt x="1139" y="5"/>
                  </a:lnTo>
                  <a:cubicBezTo>
                    <a:pt x="1118" y="2"/>
                    <a:pt x="1098" y="0"/>
                    <a:pt x="10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711;p58">
              <a:extLst>
                <a:ext uri="{FF2B5EF4-FFF2-40B4-BE49-F238E27FC236}">
                  <a16:creationId xmlns:a16="http://schemas.microsoft.com/office/drawing/2014/main" id="{8B506149-5CC1-4F1A-84CD-1565DB05C451}"/>
                </a:ext>
              </a:extLst>
            </p:cNvPr>
            <p:cNvSpPr/>
            <p:nvPr/>
          </p:nvSpPr>
          <p:spPr>
            <a:xfrm>
              <a:off x="7472021" y="4324227"/>
              <a:ext cx="16325" cy="16350"/>
            </a:xfrm>
            <a:custGeom>
              <a:avLst/>
              <a:gdLst/>
              <a:ahLst/>
              <a:cxnLst/>
              <a:rect l="l" t="t" r="r" b="b"/>
              <a:pathLst>
                <a:path w="653" h="654" fill="none" extrusionOk="0">
                  <a:moveTo>
                    <a:pt x="13" y="297"/>
                  </a:moveTo>
                  <a:cubicBezTo>
                    <a:pt x="36" y="120"/>
                    <a:pt x="190" y="1"/>
                    <a:pt x="357" y="13"/>
                  </a:cubicBezTo>
                  <a:cubicBezTo>
                    <a:pt x="534" y="25"/>
                    <a:pt x="653" y="191"/>
                    <a:pt x="641" y="357"/>
                  </a:cubicBezTo>
                  <a:cubicBezTo>
                    <a:pt x="629" y="535"/>
                    <a:pt x="463" y="653"/>
                    <a:pt x="297" y="641"/>
                  </a:cubicBezTo>
                  <a:cubicBezTo>
                    <a:pt x="131" y="618"/>
                    <a:pt x="1" y="464"/>
                    <a:pt x="13" y="297"/>
                  </a:cubicBezTo>
                  <a:close/>
                </a:path>
              </a:pathLst>
            </a:custGeom>
            <a:solidFill>
              <a:schemeClr val="dk1"/>
            </a:solidFill>
            <a:ln w="900" cap="flat" cmpd="sng">
              <a:solidFill>
                <a:srgbClr val="0E203A"/>
              </a:solidFill>
              <a:prstDash val="solid"/>
              <a:miter lim="1185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712;p58">
              <a:extLst>
                <a:ext uri="{FF2B5EF4-FFF2-40B4-BE49-F238E27FC236}">
                  <a16:creationId xmlns:a16="http://schemas.microsoft.com/office/drawing/2014/main" id="{ACB08699-5563-4060-9337-7663BEEF85F9}"/>
                </a:ext>
              </a:extLst>
            </p:cNvPr>
            <p:cNvSpPr/>
            <p:nvPr/>
          </p:nvSpPr>
          <p:spPr>
            <a:xfrm>
              <a:off x="7450096" y="4348552"/>
              <a:ext cx="104675" cy="101875"/>
            </a:xfrm>
            <a:custGeom>
              <a:avLst/>
              <a:gdLst/>
              <a:ahLst/>
              <a:cxnLst/>
              <a:rect l="l" t="t" r="r" b="b"/>
              <a:pathLst>
                <a:path w="4187" h="4075" extrusionOk="0">
                  <a:moveTo>
                    <a:pt x="3179" y="0"/>
                  </a:moveTo>
                  <a:lnTo>
                    <a:pt x="3072" y="593"/>
                  </a:lnTo>
                  <a:cubicBezTo>
                    <a:pt x="2348" y="593"/>
                    <a:pt x="1684" y="582"/>
                    <a:pt x="1210" y="534"/>
                  </a:cubicBezTo>
                  <a:cubicBezTo>
                    <a:pt x="993" y="512"/>
                    <a:pt x="809" y="492"/>
                    <a:pt x="658" y="492"/>
                  </a:cubicBezTo>
                  <a:cubicBezTo>
                    <a:pt x="411" y="492"/>
                    <a:pt x="251" y="543"/>
                    <a:pt x="178" y="712"/>
                  </a:cubicBezTo>
                  <a:cubicBezTo>
                    <a:pt x="95" y="926"/>
                    <a:pt x="214" y="1115"/>
                    <a:pt x="332" y="1234"/>
                  </a:cubicBezTo>
                  <a:cubicBezTo>
                    <a:pt x="154" y="1305"/>
                    <a:pt x="36" y="1424"/>
                    <a:pt x="24" y="1625"/>
                  </a:cubicBezTo>
                  <a:cubicBezTo>
                    <a:pt x="0" y="1827"/>
                    <a:pt x="166" y="1957"/>
                    <a:pt x="368" y="2064"/>
                  </a:cubicBezTo>
                  <a:cubicBezTo>
                    <a:pt x="214" y="2135"/>
                    <a:pt x="95" y="2254"/>
                    <a:pt x="59" y="2420"/>
                  </a:cubicBezTo>
                  <a:cubicBezTo>
                    <a:pt x="36" y="2657"/>
                    <a:pt x="237" y="2788"/>
                    <a:pt x="474" y="2906"/>
                  </a:cubicBezTo>
                  <a:cubicBezTo>
                    <a:pt x="403" y="2989"/>
                    <a:pt x="344" y="3072"/>
                    <a:pt x="356" y="3179"/>
                  </a:cubicBezTo>
                  <a:cubicBezTo>
                    <a:pt x="356" y="3499"/>
                    <a:pt x="984" y="3890"/>
                    <a:pt x="1732" y="3997"/>
                  </a:cubicBezTo>
                  <a:cubicBezTo>
                    <a:pt x="2104" y="4050"/>
                    <a:pt x="2404" y="4075"/>
                    <a:pt x="2646" y="4075"/>
                  </a:cubicBezTo>
                  <a:cubicBezTo>
                    <a:pt x="3822" y="4075"/>
                    <a:pt x="3630" y="3493"/>
                    <a:pt x="3748" y="2716"/>
                  </a:cubicBezTo>
                  <a:lnTo>
                    <a:pt x="3748" y="2693"/>
                  </a:lnTo>
                  <a:cubicBezTo>
                    <a:pt x="3902" y="1661"/>
                    <a:pt x="4187" y="890"/>
                    <a:pt x="317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713;p58">
              <a:extLst>
                <a:ext uri="{FF2B5EF4-FFF2-40B4-BE49-F238E27FC236}">
                  <a16:creationId xmlns:a16="http://schemas.microsoft.com/office/drawing/2014/main" id="{3B8A86F5-DB20-4A8B-A256-F2BFE271CEF9}"/>
                </a:ext>
              </a:extLst>
            </p:cNvPr>
            <p:cNvSpPr/>
            <p:nvPr/>
          </p:nvSpPr>
          <p:spPr>
            <a:xfrm>
              <a:off x="7456971" y="4379052"/>
              <a:ext cx="26950" cy="5700"/>
            </a:xfrm>
            <a:custGeom>
              <a:avLst/>
              <a:gdLst/>
              <a:ahLst/>
              <a:cxnLst/>
              <a:rect l="l" t="t" r="r" b="b"/>
              <a:pathLst>
                <a:path w="1078" h="228" extrusionOk="0">
                  <a:moveTo>
                    <a:pt x="36" y="0"/>
                  </a:moveTo>
                  <a:cubicBezTo>
                    <a:pt x="8" y="0"/>
                    <a:pt x="0" y="49"/>
                    <a:pt x="22" y="49"/>
                  </a:cubicBezTo>
                  <a:cubicBezTo>
                    <a:pt x="354" y="144"/>
                    <a:pt x="698" y="204"/>
                    <a:pt x="1053" y="227"/>
                  </a:cubicBezTo>
                  <a:cubicBezTo>
                    <a:pt x="1077" y="227"/>
                    <a:pt x="1077" y="180"/>
                    <a:pt x="1053" y="180"/>
                  </a:cubicBezTo>
                  <a:cubicBezTo>
                    <a:pt x="709" y="168"/>
                    <a:pt x="366" y="109"/>
                    <a:pt x="45" y="2"/>
                  </a:cubicBezTo>
                  <a:cubicBezTo>
                    <a:pt x="42" y="1"/>
                    <a:pt x="39" y="0"/>
                    <a:pt x="3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714;p58">
              <a:extLst>
                <a:ext uri="{FF2B5EF4-FFF2-40B4-BE49-F238E27FC236}">
                  <a16:creationId xmlns:a16="http://schemas.microsoft.com/office/drawing/2014/main" id="{D871B7DA-5FB9-4AD6-BDBF-DFF4C407D0DC}"/>
                </a:ext>
              </a:extLst>
            </p:cNvPr>
            <p:cNvSpPr/>
            <p:nvPr/>
          </p:nvSpPr>
          <p:spPr>
            <a:xfrm>
              <a:off x="7459071" y="4421152"/>
              <a:ext cx="27200" cy="5750"/>
            </a:xfrm>
            <a:custGeom>
              <a:avLst/>
              <a:gdLst/>
              <a:ahLst/>
              <a:cxnLst/>
              <a:rect l="l" t="t" r="r" b="b"/>
              <a:pathLst>
                <a:path w="1088" h="230" extrusionOk="0">
                  <a:moveTo>
                    <a:pt x="38" y="1"/>
                  </a:moveTo>
                  <a:cubicBezTo>
                    <a:pt x="17" y="1"/>
                    <a:pt x="0" y="50"/>
                    <a:pt x="32" y="50"/>
                  </a:cubicBezTo>
                  <a:cubicBezTo>
                    <a:pt x="353" y="156"/>
                    <a:pt x="697" y="216"/>
                    <a:pt x="1052" y="227"/>
                  </a:cubicBezTo>
                  <a:cubicBezTo>
                    <a:pt x="1056" y="229"/>
                    <a:pt x="1059" y="229"/>
                    <a:pt x="1061" y="229"/>
                  </a:cubicBezTo>
                  <a:cubicBezTo>
                    <a:pt x="1088" y="229"/>
                    <a:pt x="1085" y="180"/>
                    <a:pt x="1052" y="180"/>
                  </a:cubicBezTo>
                  <a:cubicBezTo>
                    <a:pt x="708" y="168"/>
                    <a:pt x="376" y="109"/>
                    <a:pt x="44" y="2"/>
                  </a:cubicBezTo>
                  <a:cubicBezTo>
                    <a:pt x="42" y="1"/>
                    <a:pt x="40" y="1"/>
                    <a:pt x="3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715;p58">
              <a:extLst>
                <a:ext uri="{FF2B5EF4-FFF2-40B4-BE49-F238E27FC236}">
                  <a16:creationId xmlns:a16="http://schemas.microsoft.com/office/drawing/2014/main" id="{591C0A36-EE0C-4191-9828-4F514B45BF16}"/>
                </a:ext>
              </a:extLst>
            </p:cNvPr>
            <p:cNvSpPr/>
            <p:nvPr/>
          </p:nvSpPr>
          <p:spPr>
            <a:xfrm>
              <a:off x="7457346" y="4399402"/>
              <a:ext cx="26850" cy="5500"/>
            </a:xfrm>
            <a:custGeom>
              <a:avLst/>
              <a:gdLst/>
              <a:ahLst/>
              <a:cxnLst/>
              <a:rect l="l" t="t" r="r" b="b"/>
              <a:pathLst>
                <a:path w="1074" h="220" extrusionOk="0">
                  <a:moveTo>
                    <a:pt x="26" y="1"/>
                  </a:moveTo>
                  <a:cubicBezTo>
                    <a:pt x="4" y="1"/>
                    <a:pt x="1" y="42"/>
                    <a:pt x="30" y="42"/>
                  </a:cubicBezTo>
                  <a:cubicBezTo>
                    <a:pt x="351" y="149"/>
                    <a:pt x="706" y="208"/>
                    <a:pt x="1050" y="220"/>
                  </a:cubicBezTo>
                  <a:cubicBezTo>
                    <a:pt x="1074" y="220"/>
                    <a:pt x="1074" y="184"/>
                    <a:pt x="1050" y="184"/>
                  </a:cubicBezTo>
                  <a:cubicBezTo>
                    <a:pt x="706" y="161"/>
                    <a:pt x="362" y="101"/>
                    <a:pt x="42" y="6"/>
                  </a:cubicBezTo>
                  <a:cubicBezTo>
                    <a:pt x="36" y="2"/>
                    <a:pt x="31" y="1"/>
                    <a:pt x="2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716;p58">
              <a:extLst>
                <a:ext uri="{FF2B5EF4-FFF2-40B4-BE49-F238E27FC236}">
                  <a16:creationId xmlns:a16="http://schemas.microsoft.com/office/drawing/2014/main" id="{AED548FD-63F0-44B8-B243-8AACEDC37DF4}"/>
                </a:ext>
              </a:extLst>
            </p:cNvPr>
            <p:cNvSpPr/>
            <p:nvPr/>
          </p:nvSpPr>
          <p:spPr>
            <a:xfrm>
              <a:off x="7520646" y="4079252"/>
              <a:ext cx="30275" cy="28600"/>
            </a:xfrm>
            <a:custGeom>
              <a:avLst/>
              <a:gdLst/>
              <a:ahLst/>
              <a:cxnLst/>
              <a:rect l="l" t="t" r="r" b="b"/>
              <a:pathLst>
                <a:path w="1211" h="1144" extrusionOk="0">
                  <a:moveTo>
                    <a:pt x="608" y="0"/>
                  </a:moveTo>
                  <a:cubicBezTo>
                    <a:pt x="587" y="0"/>
                    <a:pt x="567" y="1"/>
                    <a:pt x="546" y="4"/>
                  </a:cubicBezTo>
                  <a:cubicBezTo>
                    <a:pt x="226" y="28"/>
                    <a:pt x="1" y="312"/>
                    <a:pt x="24" y="620"/>
                  </a:cubicBezTo>
                  <a:cubicBezTo>
                    <a:pt x="58" y="915"/>
                    <a:pt x="330" y="1144"/>
                    <a:pt x="622" y="1144"/>
                  </a:cubicBezTo>
                  <a:cubicBezTo>
                    <a:pt x="636" y="1144"/>
                    <a:pt x="651" y="1143"/>
                    <a:pt x="665" y="1142"/>
                  </a:cubicBezTo>
                  <a:cubicBezTo>
                    <a:pt x="973" y="1107"/>
                    <a:pt x="1210" y="834"/>
                    <a:pt x="1187" y="514"/>
                  </a:cubicBezTo>
                  <a:cubicBezTo>
                    <a:pt x="1154" y="226"/>
                    <a:pt x="893" y="0"/>
                    <a:pt x="60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717;p58">
              <a:extLst>
                <a:ext uri="{FF2B5EF4-FFF2-40B4-BE49-F238E27FC236}">
                  <a16:creationId xmlns:a16="http://schemas.microsoft.com/office/drawing/2014/main" id="{8ADF8AA4-B84A-4F4B-9DB3-91B24FF457E6}"/>
                </a:ext>
              </a:extLst>
            </p:cNvPr>
            <p:cNvSpPr/>
            <p:nvPr/>
          </p:nvSpPr>
          <p:spPr>
            <a:xfrm>
              <a:off x="7514721" y="4152877"/>
              <a:ext cx="316975" cy="356425"/>
            </a:xfrm>
            <a:custGeom>
              <a:avLst/>
              <a:gdLst/>
              <a:ahLst/>
              <a:cxnLst/>
              <a:rect l="l" t="t" r="r" b="b"/>
              <a:pathLst>
                <a:path w="12679" h="14257" extrusionOk="0">
                  <a:moveTo>
                    <a:pt x="4863" y="0"/>
                  </a:moveTo>
                  <a:lnTo>
                    <a:pt x="3440" y="4175"/>
                  </a:lnTo>
                  <a:cubicBezTo>
                    <a:pt x="3440" y="4175"/>
                    <a:pt x="5088" y="4969"/>
                    <a:pt x="5895" y="5562"/>
                  </a:cubicBezTo>
                  <a:cubicBezTo>
                    <a:pt x="7199" y="6511"/>
                    <a:pt x="8421" y="8100"/>
                    <a:pt x="7235" y="9654"/>
                  </a:cubicBezTo>
                  <a:cubicBezTo>
                    <a:pt x="6830" y="10184"/>
                    <a:pt x="6281" y="10393"/>
                    <a:pt x="5661" y="10393"/>
                  </a:cubicBezTo>
                  <a:cubicBezTo>
                    <a:pt x="3991" y="10393"/>
                    <a:pt x="1813" y="8877"/>
                    <a:pt x="594" y="8029"/>
                  </a:cubicBezTo>
                  <a:lnTo>
                    <a:pt x="594" y="8029"/>
                  </a:lnTo>
                  <a:cubicBezTo>
                    <a:pt x="937" y="8349"/>
                    <a:pt x="1" y="11528"/>
                    <a:pt x="1" y="11528"/>
                  </a:cubicBezTo>
                  <a:cubicBezTo>
                    <a:pt x="1940" y="13308"/>
                    <a:pt x="4229" y="14256"/>
                    <a:pt x="6284" y="14256"/>
                  </a:cubicBezTo>
                  <a:cubicBezTo>
                    <a:pt x="8515" y="14256"/>
                    <a:pt x="10471" y="13139"/>
                    <a:pt x="11410" y="10757"/>
                  </a:cubicBezTo>
                  <a:cubicBezTo>
                    <a:pt x="12679" y="7567"/>
                    <a:pt x="11552" y="3973"/>
                    <a:pt x="9144" y="2218"/>
                  </a:cubicBezTo>
                  <a:cubicBezTo>
                    <a:pt x="6654" y="380"/>
                    <a:pt x="4863" y="0"/>
                    <a:pt x="486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718;p58">
              <a:extLst>
                <a:ext uri="{FF2B5EF4-FFF2-40B4-BE49-F238E27FC236}">
                  <a16:creationId xmlns:a16="http://schemas.microsoft.com/office/drawing/2014/main" id="{2FA01223-9D25-4B0E-A96C-AD40D8C1376D}"/>
                </a:ext>
              </a:extLst>
            </p:cNvPr>
            <p:cNvSpPr/>
            <p:nvPr/>
          </p:nvSpPr>
          <p:spPr>
            <a:xfrm>
              <a:off x="7535771" y="4134152"/>
              <a:ext cx="263325" cy="208200"/>
            </a:xfrm>
            <a:custGeom>
              <a:avLst/>
              <a:gdLst/>
              <a:ahLst/>
              <a:cxnLst/>
              <a:rect l="l" t="t" r="r" b="b"/>
              <a:pathLst>
                <a:path w="10533" h="8328" extrusionOk="0">
                  <a:moveTo>
                    <a:pt x="1164" y="0"/>
                  </a:moveTo>
                  <a:cubicBezTo>
                    <a:pt x="1086" y="0"/>
                    <a:pt x="1044" y="2"/>
                    <a:pt x="1044" y="2"/>
                  </a:cubicBezTo>
                  <a:cubicBezTo>
                    <a:pt x="1044" y="2"/>
                    <a:pt x="1" y="5161"/>
                    <a:pt x="2681" y="5493"/>
                  </a:cubicBezTo>
                  <a:cubicBezTo>
                    <a:pt x="5847" y="5884"/>
                    <a:pt x="6713" y="8327"/>
                    <a:pt x="6713" y="8327"/>
                  </a:cubicBezTo>
                  <a:cubicBezTo>
                    <a:pt x="8694" y="7817"/>
                    <a:pt x="10532" y="5766"/>
                    <a:pt x="10532" y="5766"/>
                  </a:cubicBezTo>
                  <a:cubicBezTo>
                    <a:pt x="8374" y="213"/>
                    <a:pt x="2110" y="0"/>
                    <a:pt x="1164"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719;p58">
              <a:extLst>
                <a:ext uri="{FF2B5EF4-FFF2-40B4-BE49-F238E27FC236}">
                  <a16:creationId xmlns:a16="http://schemas.microsoft.com/office/drawing/2014/main" id="{11CDA5A5-6DF8-4894-8752-D584F52B5441}"/>
                </a:ext>
              </a:extLst>
            </p:cNvPr>
            <p:cNvSpPr/>
            <p:nvPr/>
          </p:nvSpPr>
          <p:spPr>
            <a:xfrm>
              <a:off x="7686546" y="4238927"/>
              <a:ext cx="93300" cy="72500"/>
            </a:xfrm>
            <a:custGeom>
              <a:avLst/>
              <a:gdLst/>
              <a:ahLst/>
              <a:cxnLst/>
              <a:rect l="l" t="t" r="r" b="b"/>
              <a:pathLst>
                <a:path w="3732" h="2900" extrusionOk="0">
                  <a:moveTo>
                    <a:pt x="3684" y="1"/>
                  </a:moveTo>
                  <a:cubicBezTo>
                    <a:pt x="3672" y="1"/>
                    <a:pt x="3658" y="6"/>
                    <a:pt x="3647" y="21"/>
                  </a:cubicBezTo>
                  <a:cubicBezTo>
                    <a:pt x="3315" y="519"/>
                    <a:pt x="2924" y="982"/>
                    <a:pt x="2461" y="1385"/>
                  </a:cubicBezTo>
                  <a:cubicBezTo>
                    <a:pt x="2022" y="1776"/>
                    <a:pt x="1536" y="2108"/>
                    <a:pt x="1014" y="2369"/>
                  </a:cubicBezTo>
                  <a:cubicBezTo>
                    <a:pt x="706" y="2535"/>
                    <a:pt x="362" y="2690"/>
                    <a:pt x="30" y="2832"/>
                  </a:cubicBezTo>
                  <a:cubicBezTo>
                    <a:pt x="1" y="2842"/>
                    <a:pt x="4" y="2900"/>
                    <a:pt x="32" y="2900"/>
                  </a:cubicBezTo>
                  <a:cubicBezTo>
                    <a:pt x="38" y="2900"/>
                    <a:pt x="45" y="2897"/>
                    <a:pt x="54" y="2891"/>
                  </a:cubicBezTo>
                  <a:cubicBezTo>
                    <a:pt x="623" y="2654"/>
                    <a:pt x="1204" y="2369"/>
                    <a:pt x="1726" y="2037"/>
                  </a:cubicBezTo>
                  <a:cubicBezTo>
                    <a:pt x="2212" y="1705"/>
                    <a:pt x="2675" y="1326"/>
                    <a:pt x="3078" y="875"/>
                  </a:cubicBezTo>
                  <a:cubicBezTo>
                    <a:pt x="3315" y="602"/>
                    <a:pt x="3517" y="341"/>
                    <a:pt x="3706" y="45"/>
                  </a:cubicBezTo>
                  <a:cubicBezTo>
                    <a:pt x="3731" y="28"/>
                    <a:pt x="3710" y="1"/>
                    <a:pt x="368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720;p58">
              <a:extLst>
                <a:ext uri="{FF2B5EF4-FFF2-40B4-BE49-F238E27FC236}">
                  <a16:creationId xmlns:a16="http://schemas.microsoft.com/office/drawing/2014/main" id="{0F4E15AB-7CCD-44D8-AD8B-9A1B7C00AABF}"/>
                </a:ext>
              </a:extLst>
            </p:cNvPr>
            <p:cNvSpPr/>
            <p:nvPr/>
          </p:nvSpPr>
          <p:spPr>
            <a:xfrm>
              <a:off x="7662071" y="4278827"/>
              <a:ext cx="40550" cy="61600"/>
            </a:xfrm>
            <a:custGeom>
              <a:avLst/>
              <a:gdLst/>
              <a:ahLst/>
              <a:cxnLst/>
              <a:rect l="l" t="t" r="r" b="b"/>
              <a:pathLst>
                <a:path w="1622" h="2464" extrusionOk="0">
                  <a:moveTo>
                    <a:pt x="34" y="1"/>
                  </a:moveTo>
                  <a:cubicBezTo>
                    <a:pt x="15" y="1"/>
                    <a:pt x="0" y="34"/>
                    <a:pt x="25" y="50"/>
                  </a:cubicBezTo>
                  <a:cubicBezTo>
                    <a:pt x="523" y="584"/>
                    <a:pt x="973" y="1188"/>
                    <a:pt x="1294" y="1864"/>
                  </a:cubicBezTo>
                  <a:cubicBezTo>
                    <a:pt x="1388" y="2054"/>
                    <a:pt x="1471" y="2244"/>
                    <a:pt x="1543" y="2434"/>
                  </a:cubicBezTo>
                  <a:cubicBezTo>
                    <a:pt x="1553" y="2454"/>
                    <a:pt x="1573" y="2464"/>
                    <a:pt x="1588" y="2464"/>
                  </a:cubicBezTo>
                  <a:cubicBezTo>
                    <a:pt x="1608" y="2464"/>
                    <a:pt x="1622" y="2448"/>
                    <a:pt x="1602" y="2422"/>
                  </a:cubicBezTo>
                  <a:cubicBezTo>
                    <a:pt x="1329" y="1722"/>
                    <a:pt x="950" y="1070"/>
                    <a:pt x="475" y="489"/>
                  </a:cubicBezTo>
                  <a:cubicBezTo>
                    <a:pt x="345" y="334"/>
                    <a:pt x="214" y="168"/>
                    <a:pt x="60" y="26"/>
                  </a:cubicBezTo>
                  <a:cubicBezTo>
                    <a:pt x="53" y="8"/>
                    <a:pt x="43" y="1"/>
                    <a:pt x="3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721;p58">
              <a:extLst>
                <a:ext uri="{FF2B5EF4-FFF2-40B4-BE49-F238E27FC236}">
                  <a16:creationId xmlns:a16="http://schemas.microsoft.com/office/drawing/2014/main" id="{CDB6E493-B31D-41D1-A524-28B3415E0743}"/>
                </a:ext>
              </a:extLst>
            </p:cNvPr>
            <p:cNvSpPr/>
            <p:nvPr/>
          </p:nvSpPr>
          <p:spPr>
            <a:xfrm>
              <a:off x="7465671" y="4138177"/>
              <a:ext cx="123625" cy="28450"/>
            </a:xfrm>
            <a:custGeom>
              <a:avLst/>
              <a:gdLst/>
              <a:ahLst/>
              <a:cxnLst/>
              <a:rect l="l" t="t" r="r" b="b"/>
              <a:pathLst>
                <a:path w="4945" h="1138" extrusionOk="0">
                  <a:moveTo>
                    <a:pt x="4903" y="1"/>
                  </a:moveTo>
                  <a:cubicBezTo>
                    <a:pt x="4895" y="1"/>
                    <a:pt x="4886" y="6"/>
                    <a:pt x="4880" y="19"/>
                  </a:cubicBezTo>
                  <a:cubicBezTo>
                    <a:pt x="4678" y="268"/>
                    <a:pt x="4394" y="469"/>
                    <a:pt x="4097" y="624"/>
                  </a:cubicBezTo>
                  <a:cubicBezTo>
                    <a:pt x="3765" y="790"/>
                    <a:pt x="3409" y="908"/>
                    <a:pt x="3042" y="979"/>
                  </a:cubicBezTo>
                  <a:cubicBezTo>
                    <a:pt x="2766" y="1033"/>
                    <a:pt x="2477" y="1059"/>
                    <a:pt x="2195" y="1059"/>
                  </a:cubicBezTo>
                  <a:cubicBezTo>
                    <a:pt x="2100" y="1059"/>
                    <a:pt x="2007" y="1056"/>
                    <a:pt x="1915" y="1051"/>
                  </a:cubicBezTo>
                  <a:cubicBezTo>
                    <a:pt x="1559" y="1027"/>
                    <a:pt x="1204" y="956"/>
                    <a:pt x="883" y="813"/>
                  </a:cubicBezTo>
                  <a:cubicBezTo>
                    <a:pt x="587" y="683"/>
                    <a:pt x="314" y="481"/>
                    <a:pt x="136" y="220"/>
                  </a:cubicBezTo>
                  <a:cubicBezTo>
                    <a:pt x="101" y="185"/>
                    <a:pt x="89" y="161"/>
                    <a:pt x="77" y="114"/>
                  </a:cubicBezTo>
                  <a:cubicBezTo>
                    <a:pt x="70" y="107"/>
                    <a:pt x="61" y="104"/>
                    <a:pt x="51" y="104"/>
                  </a:cubicBezTo>
                  <a:cubicBezTo>
                    <a:pt x="26" y="104"/>
                    <a:pt x="0" y="124"/>
                    <a:pt x="18" y="149"/>
                  </a:cubicBezTo>
                  <a:cubicBezTo>
                    <a:pt x="184" y="434"/>
                    <a:pt x="444" y="647"/>
                    <a:pt x="729" y="813"/>
                  </a:cubicBezTo>
                  <a:cubicBezTo>
                    <a:pt x="1037" y="979"/>
                    <a:pt x="1393" y="1062"/>
                    <a:pt x="1749" y="1110"/>
                  </a:cubicBezTo>
                  <a:cubicBezTo>
                    <a:pt x="1900" y="1128"/>
                    <a:pt x="2049" y="1138"/>
                    <a:pt x="2197" y="1138"/>
                  </a:cubicBezTo>
                  <a:cubicBezTo>
                    <a:pt x="2435" y="1138"/>
                    <a:pt x="2671" y="1113"/>
                    <a:pt x="2911" y="1062"/>
                  </a:cubicBezTo>
                  <a:cubicBezTo>
                    <a:pt x="3291" y="1003"/>
                    <a:pt x="3658" y="885"/>
                    <a:pt x="4002" y="742"/>
                  </a:cubicBezTo>
                  <a:cubicBezTo>
                    <a:pt x="4311" y="588"/>
                    <a:pt x="4607" y="398"/>
                    <a:pt x="4844" y="149"/>
                  </a:cubicBezTo>
                  <a:cubicBezTo>
                    <a:pt x="4880" y="114"/>
                    <a:pt x="4904" y="90"/>
                    <a:pt x="4927" y="54"/>
                  </a:cubicBezTo>
                  <a:cubicBezTo>
                    <a:pt x="4945" y="37"/>
                    <a:pt x="4924" y="1"/>
                    <a:pt x="490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roup 16">
            <a:extLst>
              <a:ext uri="{FF2B5EF4-FFF2-40B4-BE49-F238E27FC236}">
                <a16:creationId xmlns:a16="http://schemas.microsoft.com/office/drawing/2014/main" id="{8183A775-1658-4171-AF12-6FE4806BC111}"/>
              </a:ext>
            </a:extLst>
          </p:cNvPr>
          <p:cNvGrpSpPr/>
          <p:nvPr/>
        </p:nvGrpSpPr>
        <p:grpSpPr>
          <a:xfrm>
            <a:off x="2599326" y="3056650"/>
            <a:ext cx="4594700" cy="1804359"/>
            <a:chOff x="3829504" y="3105082"/>
            <a:chExt cx="4594700" cy="1804359"/>
          </a:xfrm>
        </p:grpSpPr>
        <p:sp>
          <p:nvSpPr>
            <p:cNvPr id="2" name="TextBox 2">
              <a:extLst>
                <a:ext uri="{FF2B5EF4-FFF2-40B4-BE49-F238E27FC236}">
                  <a16:creationId xmlns:a16="http://schemas.microsoft.com/office/drawing/2014/main" id="{22F7C64F-8A2E-42AB-AD4D-185B877D2489}"/>
                </a:ext>
              </a:extLst>
            </p:cNvPr>
            <p:cNvSpPr txBox="1"/>
            <p:nvPr/>
          </p:nvSpPr>
          <p:spPr>
            <a:xfrm>
              <a:off x="4057836" y="3509640"/>
              <a:ext cx="1424782" cy="954107"/>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dirty="0">
                  <a:solidFill>
                    <a:schemeClr val="accent1"/>
                  </a:solidFill>
                  <a:latin typeface="Raleway ExtraBold"/>
                </a:rPr>
                <a:t>Ambas técnicas </a:t>
              </a:r>
              <a:r>
                <a:rPr lang="es-AR" b="1" dirty="0">
                  <a:solidFill>
                    <a:schemeClr val="accent1"/>
                  </a:solidFill>
                  <a:latin typeface="Raleway ExtraBold"/>
                </a:rPr>
                <a:t>fueron </a:t>
              </a:r>
              <a:r>
                <a:rPr lang="es-AR" dirty="0">
                  <a:solidFill>
                    <a:schemeClr val="accent1"/>
                  </a:solidFill>
                  <a:latin typeface="Raleway ExtraBold"/>
                </a:rPr>
                <a:t>evaluadas</a:t>
              </a:r>
            </a:p>
          </p:txBody>
        </p:sp>
        <p:grpSp>
          <p:nvGrpSpPr>
            <p:cNvPr id="16" name="Group 15">
              <a:extLst>
                <a:ext uri="{FF2B5EF4-FFF2-40B4-BE49-F238E27FC236}">
                  <a16:creationId xmlns:a16="http://schemas.microsoft.com/office/drawing/2014/main" id="{DA3D7A5D-B7A7-4941-92E0-E5DE9945E3D0}"/>
                </a:ext>
              </a:extLst>
            </p:cNvPr>
            <p:cNvGrpSpPr/>
            <p:nvPr/>
          </p:nvGrpSpPr>
          <p:grpSpPr>
            <a:xfrm>
              <a:off x="3829504" y="3105082"/>
              <a:ext cx="4594700" cy="1804359"/>
              <a:chOff x="2173123" y="3056650"/>
              <a:chExt cx="4594700" cy="1804359"/>
            </a:xfrm>
          </p:grpSpPr>
          <p:cxnSp>
            <p:nvCxnSpPr>
              <p:cNvPr id="4" name="Google Shape;881;p66">
                <a:extLst>
                  <a:ext uri="{FF2B5EF4-FFF2-40B4-BE49-F238E27FC236}">
                    <a16:creationId xmlns:a16="http://schemas.microsoft.com/office/drawing/2014/main" id="{7FC4C0E9-1BAC-4FD5-A9FE-5EA334DDD925}"/>
                  </a:ext>
                </a:extLst>
              </p:cNvPr>
              <p:cNvCxnSpPr/>
              <p:nvPr/>
            </p:nvCxnSpPr>
            <p:spPr>
              <a:xfrm>
                <a:off x="4222375" y="4045961"/>
                <a:ext cx="583174" cy="166125"/>
              </a:xfrm>
              <a:prstGeom prst="straightConnector1">
                <a:avLst/>
              </a:prstGeom>
              <a:noFill/>
              <a:ln w="19050" cap="flat" cmpd="sng">
                <a:solidFill>
                  <a:schemeClr val="accent1"/>
                </a:solidFill>
                <a:prstDash val="dot"/>
                <a:round/>
                <a:headEnd type="none" w="med" len="med"/>
                <a:tailEnd type="triangle" w="med" len="med"/>
              </a:ln>
            </p:spPr>
          </p:cxnSp>
          <p:cxnSp>
            <p:nvCxnSpPr>
              <p:cNvPr id="5" name="Google Shape;881;p66">
                <a:extLst>
                  <a:ext uri="{FF2B5EF4-FFF2-40B4-BE49-F238E27FC236}">
                    <a16:creationId xmlns:a16="http://schemas.microsoft.com/office/drawing/2014/main" id="{4507F1EE-8AB6-4B94-A78A-3EAD0413E757}"/>
                  </a:ext>
                </a:extLst>
              </p:cNvPr>
              <p:cNvCxnSpPr/>
              <p:nvPr/>
            </p:nvCxnSpPr>
            <p:spPr>
              <a:xfrm flipV="1">
                <a:off x="4185219" y="3413869"/>
                <a:ext cx="575235" cy="270437"/>
              </a:xfrm>
              <a:prstGeom prst="straightConnector1">
                <a:avLst/>
              </a:prstGeom>
              <a:noFill/>
              <a:ln w="19050" cap="flat" cmpd="sng">
                <a:solidFill>
                  <a:schemeClr val="accent1"/>
                </a:solidFill>
                <a:prstDash val="dot"/>
                <a:round/>
                <a:headEnd type="none" w="med" len="med"/>
                <a:tailEnd type="triangle" w="med" len="med"/>
              </a:ln>
            </p:spPr>
          </p:cxnSp>
          <p:sp>
            <p:nvSpPr>
              <p:cNvPr id="101" name="TextBox 2">
                <a:extLst>
                  <a:ext uri="{FF2B5EF4-FFF2-40B4-BE49-F238E27FC236}">
                    <a16:creationId xmlns:a16="http://schemas.microsoft.com/office/drawing/2014/main" id="{C6125ABB-34E6-4C4A-8A15-864725DA8304}"/>
                  </a:ext>
                </a:extLst>
              </p:cNvPr>
              <p:cNvSpPr txBox="1"/>
              <p:nvPr/>
            </p:nvSpPr>
            <p:spPr>
              <a:xfrm>
                <a:off x="4793606" y="3277838"/>
                <a:ext cx="1964531" cy="338554"/>
              </a:xfrm>
              <a:prstGeom prst="rect">
                <a:avLst/>
              </a:prstGeom>
              <a:solidFill>
                <a:schemeClr val="bg1"/>
              </a:solidFill>
              <a:ln>
                <a:solidFill>
                  <a:srgbClr val="0070C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sz="1600" dirty="0">
                    <a:solidFill>
                      <a:schemeClr val="accent1"/>
                    </a:solidFill>
                    <a:latin typeface="Raleway ExtraBold"/>
                  </a:rPr>
                  <a:t>Con </a:t>
                </a:r>
                <a:r>
                  <a:rPr lang="es-AR" sz="1600" dirty="0" err="1">
                    <a:solidFill>
                      <a:schemeClr val="accent1"/>
                    </a:solidFill>
                    <a:latin typeface="Raleway ExtraBold"/>
                  </a:rPr>
                  <a:t>resampling</a:t>
                </a:r>
              </a:p>
            </p:txBody>
          </p:sp>
          <p:sp>
            <p:nvSpPr>
              <p:cNvPr id="102" name="TextBox 2">
                <a:extLst>
                  <a:ext uri="{FF2B5EF4-FFF2-40B4-BE49-F238E27FC236}">
                    <a16:creationId xmlns:a16="http://schemas.microsoft.com/office/drawing/2014/main" id="{61668523-5781-412F-92D3-D4B504705A4A}"/>
                  </a:ext>
                </a:extLst>
              </p:cNvPr>
              <p:cNvSpPr txBox="1"/>
              <p:nvPr/>
            </p:nvSpPr>
            <p:spPr>
              <a:xfrm>
                <a:off x="4803292" y="3976338"/>
                <a:ext cx="1964531" cy="338554"/>
              </a:xfrm>
              <a:prstGeom prst="rect">
                <a:avLst/>
              </a:prstGeom>
              <a:solidFill>
                <a:schemeClr val="bg1"/>
              </a:solidFill>
              <a:ln>
                <a:solidFill>
                  <a:srgbClr val="0070C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sz="1600" dirty="0">
                    <a:solidFill>
                      <a:schemeClr val="accent1"/>
                    </a:solidFill>
                    <a:latin typeface="Raleway ExtraBold"/>
                  </a:rPr>
                  <a:t>Sin </a:t>
                </a:r>
                <a:r>
                  <a:rPr lang="es-AR" sz="1600" dirty="0" err="1">
                    <a:solidFill>
                      <a:schemeClr val="accent1"/>
                    </a:solidFill>
                    <a:latin typeface="Raleway ExtraBold"/>
                  </a:rPr>
                  <a:t>resampling</a:t>
                </a:r>
              </a:p>
            </p:txBody>
          </p:sp>
          <p:grpSp>
            <p:nvGrpSpPr>
              <p:cNvPr id="9" name="Google Shape;600;p55">
                <a:extLst>
                  <a:ext uri="{FF2B5EF4-FFF2-40B4-BE49-F238E27FC236}">
                    <a16:creationId xmlns:a16="http://schemas.microsoft.com/office/drawing/2014/main" id="{2519ABF5-2A24-4CEF-AB76-D93830F0B80B}"/>
                  </a:ext>
                </a:extLst>
              </p:cNvPr>
              <p:cNvGrpSpPr/>
              <p:nvPr/>
            </p:nvGrpSpPr>
            <p:grpSpPr>
              <a:xfrm>
                <a:off x="2173123" y="3056650"/>
                <a:ext cx="1915484" cy="1804359"/>
                <a:chOff x="4182775" y="1409574"/>
                <a:chExt cx="1806900" cy="1806900"/>
              </a:xfrm>
            </p:grpSpPr>
            <p:sp>
              <p:nvSpPr>
                <p:cNvPr id="104" name="Google Shape;605;p55">
                  <a:extLst>
                    <a:ext uri="{FF2B5EF4-FFF2-40B4-BE49-F238E27FC236}">
                      <a16:creationId xmlns:a16="http://schemas.microsoft.com/office/drawing/2014/main" id="{251088B8-23E9-4BF2-A901-D256725E7E01}"/>
                    </a:ext>
                  </a:extLst>
                </p:cNvPr>
                <p:cNvSpPr/>
                <p:nvPr/>
              </p:nvSpPr>
              <p:spPr>
                <a:xfrm>
                  <a:off x="4182775" y="1409574"/>
                  <a:ext cx="1806900" cy="1806900"/>
                </a:xfrm>
                <a:prstGeom prst="blockArc">
                  <a:avLst>
                    <a:gd name="adj1" fmla="val 16199023"/>
                    <a:gd name="adj2" fmla="val 5317405"/>
                    <a:gd name="adj3" fmla="val 588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06;p55">
                  <a:extLst>
                    <a:ext uri="{FF2B5EF4-FFF2-40B4-BE49-F238E27FC236}">
                      <a16:creationId xmlns:a16="http://schemas.microsoft.com/office/drawing/2014/main" id="{82A67E4D-0297-4877-862C-C2216DC85C1E}"/>
                    </a:ext>
                  </a:extLst>
                </p:cNvPr>
                <p:cNvSpPr/>
                <p:nvPr/>
              </p:nvSpPr>
              <p:spPr>
                <a:xfrm>
                  <a:off x="4400425" y="1636924"/>
                  <a:ext cx="1371600" cy="1371600"/>
                </a:xfrm>
                <a:prstGeom prst="blockArc">
                  <a:avLst>
                    <a:gd name="adj1" fmla="val 16199023"/>
                    <a:gd name="adj2" fmla="val 11811751"/>
                    <a:gd name="adj3" fmla="val 86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02;p55">
                  <a:extLst>
                    <a:ext uri="{FF2B5EF4-FFF2-40B4-BE49-F238E27FC236}">
                      <a16:creationId xmlns:a16="http://schemas.microsoft.com/office/drawing/2014/main" id="{D2698AD8-A76F-46B6-A31D-CB55D844CDB5}"/>
                    </a:ext>
                  </a:extLst>
                </p:cNvPr>
                <p:cNvSpPr/>
                <p:nvPr/>
              </p:nvSpPr>
              <p:spPr>
                <a:xfrm>
                  <a:off x="4400425" y="1627224"/>
                  <a:ext cx="1371600" cy="1371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03;p55">
                  <a:extLst>
                    <a:ext uri="{FF2B5EF4-FFF2-40B4-BE49-F238E27FC236}">
                      <a16:creationId xmlns:a16="http://schemas.microsoft.com/office/drawing/2014/main" id="{A5EF062C-8129-4796-88A9-0F33F4AFF1ED}"/>
                    </a:ext>
                  </a:extLst>
                </p:cNvPr>
                <p:cNvSpPr/>
                <p:nvPr/>
              </p:nvSpPr>
              <p:spPr>
                <a:xfrm>
                  <a:off x="4182775" y="1409574"/>
                  <a:ext cx="1806900" cy="180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54282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5"/>
          <p:cNvSpPr txBox="1">
            <a:spLocks noGrp="1"/>
          </p:cNvSpPr>
          <p:nvPr>
            <p:ph type="title"/>
          </p:nvPr>
        </p:nvSpPr>
        <p:spPr>
          <a:xfrm>
            <a:off x="976201" y="2212474"/>
            <a:ext cx="4718295" cy="1255200"/>
          </a:xfrm>
          <a:prstGeom prst="rect">
            <a:avLst/>
          </a:prstGeom>
        </p:spPr>
        <p:txBody>
          <a:bodyPr spcFirstLastPara="1" wrap="square" lIns="91425" tIns="91425" rIns="91425" bIns="91425" anchor="t" anchorCtr="0">
            <a:noAutofit/>
          </a:bodyPr>
          <a:lstStyle/>
          <a:p>
            <a:r>
              <a:rPr lang="es-AR" sz="2800" dirty="0"/>
              <a:t>¿El cliente se suscribirá a un depósito a plazo fijo?</a:t>
            </a:r>
            <a:endParaRPr lang="es-AR" dirty="0"/>
          </a:p>
        </p:txBody>
      </p:sp>
      <p:sp>
        <p:nvSpPr>
          <p:cNvPr id="440" name="Google Shape;440;p45"/>
          <p:cNvSpPr txBox="1">
            <a:spLocks noGrp="1"/>
          </p:cNvSpPr>
          <p:nvPr>
            <p:ph type="subTitle" idx="1"/>
          </p:nvPr>
        </p:nvSpPr>
        <p:spPr>
          <a:xfrm>
            <a:off x="974255" y="1775084"/>
            <a:ext cx="3594217" cy="436140"/>
          </a:xfrm>
          <a:prstGeom prst="rect">
            <a:avLst/>
          </a:prstGeom>
        </p:spPr>
        <p:txBody>
          <a:bodyPr spcFirstLastPara="1" wrap="square" lIns="91425" tIns="91425" rIns="91425" bIns="91425" anchor="t" anchorCtr="0">
            <a:noAutofit/>
          </a:bodyPr>
          <a:lstStyle/>
          <a:p>
            <a:pPr marL="0" indent="0">
              <a:buNone/>
            </a:pPr>
            <a:r>
              <a:rPr lang="en" sz="1600" b="1" dirty="0">
                <a:solidFill>
                  <a:schemeClr val="accent1"/>
                </a:solidFill>
              </a:rPr>
              <a:t>Lo que intentaremos  responder:</a:t>
            </a:r>
          </a:p>
        </p:txBody>
      </p:sp>
      <p:cxnSp>
        <p:nvCxnSpPr>
          <p:cNvPr id="2" name="Straight Arrow Connector 1">
            <a:extLst>
              <a:ext uri="{FF2B5EF4-FFF2-40B4-BE49-F238E27FC236}">
                <a16:creationId xmlns:a16="http://schemas.microsoft.com/office/drawing/2014/main" id="{A94CC574-1CAA-41B0-B0CA-213E59F2695E}"/>
              </a:ext>
            </a:extLst>
          </p:cNvPr>
          <p:cNvCxnSpPr/>
          <p:nvPr/>
        </p:nvCxnSpPr>
        <p:spPr>
          <a:xfrm flipV="1">
            <a:off x="915576" y="3336489"/>
            <a:ext cx="4571564" cy="434"/>
          </a:xfrm>
          <a:prstGeom prst="straightConnector1">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A4373-C93E-4EF9-890A-4618783E44B8}"/>
              </a:ext>
            </a:extLst>
          </p:cNvPr>
          <p:cNvSpPr txBox="1"/>
          <p:nvPr/>
        </p:nvSpPr>
        <p:spPr>
          <a:xfrm>
            <a:off x="5331185" y="2827983"/>
            <a:ext cx="26690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Raleway ExtraBold"/>
              </a:rPr>
              <a:t>Dummy Variables</a:t>
            </a:r>
            <a:endParaRPr lang="en-US" sz="2000" dirty="0"/>
          </a:p>
        </p:txBody>
      </p:sp>
      <p:sp>
        <p:nvSpPr>
          <p:cNvPr id="5" name="Google Shape;422;p44">
            <a:extLst>
              <a:ext uri="{FF2B5EF4-FFF2-40B4-BE49-F238E27FC236}">
                <a16:creationId xmlns:a16="http://schemas.microsoft.com/office/drawing/2014/main" id="{F61D4174-9FCF-40E8-8533-27C51AF958A3}"/>
              </a:ext>
            </a:extLst>
          </p:cNvPr>
          <p:cNvSpPr txBox="1">
            <a:spLocks/>
          </p:cNvSpPr>
          <p:nvPr/>
        </p:nvSpPr>
        <p:spPr>
          <a:xfrm>
            <a:off x="1275081" y="680408"/>
            <a:ext cx="6984600" cy="408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s-AR" sz="1200" dirty="0">
              <a:latin typeface="Raleway Medium"/>
            </a:endParaRPr>
          </a:p>
        </p:txBody>
      </p:sp>
      <p:sp>
        <p:nvSpPr>
          <p:cNvPr id="12" name="TextBox 11">
            <a:extLst>
              <a:ext uri="{FF2B5EF4-FFF2-40B4-BE49-F238E27FC236}">
                <a16:creationId xmlns:a16="http://schemas.microsoft.com/office/drawing/2014/main" id="{49EE6408-24D6-4D54-B53B-03CC3E2E1449}"/>
              </a:ext>
            </a:extLst>
          </p:cNvPr>
          <p:cNvSpPr txBox="1"/>
          <p:nvPr/>
        </p:nvSpPr>
        <p:spPr>
          <a:xfrm>
            <a:off x="916085" y="276073"/>
            <a:ext cx="45556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b="1" dirty="0">
                <a:latin typeface="Raleway ExtraBold"/>
              </a:rPr>
              <a:t>Resampling de </a:t>
            </a:r>
            <a:r>
              <a:rPr lang="en-US" sz="2000" b="1" dirty="0" err="1">
                <a:latin typeface="Raleway ExtraBold"/>
              </a:rPr>
              <a:t>datos</a:t>
            </a:r>
            <a:r>
              <a:rPr lang="en-US" sz="2000" b="1" dirty="0">
                <a:latin typeface="Raleway ExtraBold"/>
              </a:rPr>
              <a:t> - </a:t>
            </a:r>
            <a:r>
              <a:rPr lang="en-US" sz="2000" b="1" dirty="0" err="1">
                <a:latin typeface="Raleway ExtraBold"/>
              </a:rPr>
              <a:t>ImbLearn</a:t>
            </a:r>
            <a:endParaRPr lang="en-US" sz="2000" b="1" dirty="0"/>
          </a:p>
        </p:txBody>
      </p:sp>
      <p:sp>
        <p:nvSpPr>
          <p:cNvPr id="3" name="TextBox 2">
            <a:extLst>
              <a:ext uri="{FF2B5EF4-FFF2-40B4-BE49-F238E27FC236}">
                <a16:creationId xmlns:a16="http://schemas.microsoft.com/office/drawing/2014/main" id="{9053AC42-D4F6-43D8-A43F-4C4F9219B91F}"/>
              </a:ext>
            </a:extLst>
          </p:cNvPr>
          <p:cNvSpPr txBox="1"/>
          <p:nvPr/>
        </p:nvSpPr>
        <p:spPr>
          <a:xfrm>
            <a:off x="1360641" y="787243"/>
            <a:ext cx="6183912" cy="738664"/>
          </a:xfrm>
          <a:prstGeom prst="rect">
            <a:avLst/>
          </a:prstGeom>
          <a:solidFill>
            <a:schemeClr val="bg1"/>
          </a:solidFill>
          <a:ln w="28575">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AR" dirty="0">
                <a:latin typeface="Raleway Medium"/>
              </a:rPr>
              <a:t>Crea registros similares a los que se tienen de forma de aumentar la cantidad y tener una cantidad representativa a la hora de entrenar el modelo lo cual aumenta la performance.</a:t>
            </a:r>
          </a:p>
        </p:txBody>
      </p:sp>
      <p:sp>
        <p:nvSpPr>
          <p:cNvPr id="6" name="TextBox 5">
            <a:extLst>
              <a:ext uri="{FF2B5EF4-FFF2-40B4-BE49-F238E27FC236}">
                <a16:creationId xmlns:a16="http://schemas.microsoft.com/office/drawing/2014/main" id="{5083FAC8-46A9-49B4-BCBF-89D36CFA0E49}"/>
              </a:ext>
            </a:extLst>
          </p:cNvPr>
          <p:cNvSpPr txBox="1"/>
          <p:nvPr/>
        </p:nvSpPr>
        <p:spPr>
          <a:xfrm>
            <a:off x="3849427" y="3308503"/>
            <a:ext cx="3777191" cy="523220"/>
          </a:xfrm>
          <a:prstGeom prst="rect">
            <a:avLst/>
          </a:prstGeom>
          <a:solidFill>
            <a:schemeClr val="bg1"/>
          </a:solidFill>
          <a:ln w="28575">
            <a:solidFill>
              <a:schemeClr val="accent2"/>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dirty="0">
                <a:latin typeface="Raleway Medium"/>
              </a:rPr>
              <a:t>Variables categóricas que se </a:t>
            </a:r>
            <a:r>
              <a:rPr lang="es-AR" dirty="0" err="1">
                <a:latin typeface="Raleway Medium"/>
              </a:rPr>
              <a:t>re-expresan</a:t>
            </a:r>
            <a:r>
              <a:rPr lang="es-AR" dirty="0">
                <a:latin typeface="Raleway Medium"/>
              </a:rPr>
              <a:t> </a:t>
            </a:r>
            <a:br>
              <a:rPr lang="es-AR" dirty="0">
                <a:latin typeface="Raleway Medium"/>
              </a:rPr>
            </a:br>
            <a:r>
              <a:rPr lang="es-AR" dirty="0">
                <a:latin typeface="Raleway Medium"/>
              </a:rPr>
              <a:t>en variables numéricas.</a:t>
            </a:r>
          </a:p>
        </p:txBody>
      </p:sp>
      <p:sp>
        <p:nvSpPr>
          <p:cNvPr id="7" name="TextBox 6">
            <a:extLst>
              <a:ext uri="{FF2B5EF4-FFF2-40B4-BE49-F238E27FC236}">
                <a16:creationId xmlns:a16="http://schemas.microsoft.com/office/drawing/2014/main" id="{073E6C00-D005-43F3-B61F-1C181AAD8FF1}"/>
              </a:ext>
            </a:extLst>
          </p:cNvPr>
          <p:cNvSpPr txBox="1"/>
          <p:nvPr/>
        </p:nvSpPr>
        <p:spPr>
          <a:xfrm>
            <a:off x="1359832" y="170485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err="1"/>
              <a:t>través</a:t>
            </a:r>
            <a:r>
              <a:rPr lang="en-US" dirty="0"/>
              <a:t> de...</a:t>
            </a:r>
          </a:p>
        </p:txBody>
      </p:sp>
      <p:sp>
        <p:nvSpPr>
          <p:cNvPr id="9" name="TextBox 8">
            <a:extLst>
              <a:ext uri="{FF2B5EF4-FFF2-40B4-BE49-F238E27FC236}">
                <a16:creationId xmlns:a16="http://schemas.microsoft.com/office/drawing/2014/main" id="{C5FC6939-F669-4C7B-826A-A4080713AC89}"/>
              </a:ext>
            </a:extLst>
          </p:cNvPr>
          <p:cNvSpPr txBox="1"/>
          <p:nvPr/>
        </p:nvSpPr>
        <p:spPr>
          <a:xfrm>
            <a:off x="2685464" y="1691014"/>
            <a:ext cx="3053166" cy="33855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Raleway ExtraBold"/>
              </a:rPr>
              <a:t>Librería</a:t>
            </a:r>
            <a:r>
              <a:rPr lang="en-US" sz="1600" dirty="0">
                <a:latin typeface="Raleway ExtraBold"/>
              </a:rPr>
              <a:t> </a:t>
            </a:r>
            <a:r>
              <a:rPr lang="en-US" sz="1600" dirty="0" err="1">
                <a:latin typeface="Raleway ExtraBold"/>
              </a:rPr>
              <a:t>ImbLearn</a:t>
            </a:r>
            <a:r>
              <a:rPr lang="en-US" sz="1600" dirty="0">
                <a:latin typeface="Raleway ExtraBold"/>
              </a:rPr>
              <a:t> </a:t>
            </a:r>
            <a:r>
              <a:rPr lang="en-US" sz="1600" dirty="0" err="1">
                <a:latin typeface="Raleway ExtraBold"/>
              </a:rPr>
              <a:t>en</a:t>
            </a:r>
            <a:r>
              <a:rPr lang="en-US" sz="1600" dirty="0">
                <a:latin typeface="Raleway ExtraBold"/>
              </a:rPr>
              <a:t> Python</a:t>
            </a:r>
          </a:p>
        </p:txBody>
      </p:sp>
      <p:grpSp>
        <p:nvGrpSpPr>
          <p:cNvPr id="11" name="Group 10">
            <a:extLst>
              <a:ext uri="{FF2B5EF4-FFF2-40B4-BE49-F238E27FC236}">
                <a16:creationId xmlns:a16="http://schemas.microsoft.com/office/drawing/2014/main" id="{160F592E-9046-4449-835D-9FA4EC3B3906}"/>
              </a:ext>
            </a:extLst>
          </p:cNvPr>
          <p:cNvGrpSpPr/>
          <p:nvPr/>
        </p:nvGrpSpPr>
        <p:grpSpPr>
          <a:xfrm>
            <a:off x="1114402" y="3909678"/>
            <a:ext cx="6518108" cy="957617"/>
            <a:chOff x="1370298" y="3756141"/>
            <a:chExt cx="6518108" cy="957617"/>
          </a:xfrm>
        </p:grpSpPr>
        <p:pic>
          <p:nvPicPr>
            <p:cNvPr id="10" name="Picture 10">
              <a:extLst>
                <a:ext uri="{FF2B5EF4-FFF2-40B4-BE49-F238E27FC236}">
                  <a16:creationId xmlns:a16="http://schemas.microsoft.com/office/drawing/2014/main" id="{CE5BB503-3D2A-4F84-86B9-1076DC716875}"/>
                </a:ext>
              </a:extLst>
            </p:cNvPr>
            <p:cNvPicPr>
              <a:picLocks noChangeAspect="1"/>
            </p:cNvPicPr>
            <p:nvPr/>
          </p:nvPicPr>
          <p:blipFill>
            <a:blip r:embed="rId2"/>
            <a:stretch>
              <a:fillRect/>
            </a:stretch>
          </p:blipFill>
          <p:spPr>
            <a:xfrm>
              <a:off x="1370298" y="3756141"/>
              <a:ext cx="2319835" cy="957617"/>
            </a:xfrm>
            <a:prstGeom prst="rect">
              <a:avLst/>
            </a:prstGeom>
          </p:spPr>
        </p:pic>
        <p:sp>
          <p:nvSpPr>
            <p:cNvPr id="4" name="Google Shape;597;p55">
              <a:extLst>
                <a:ext uri="{FF2B5EF4-FFF2-40B4-BE49-F238E27FC236}">
                  <a16:creationId xmlns:a16="http://schemas.microsoft.com/office/drawing/2014/main" id="{8C4952BB-47E8-4D2C-8D15-CA204D9B8143}"/>
                </a:ext>
              </a:extLst>
            </p:cNvPr>
            <p:cNvSpPr/>
            <p:nvPr/>
          </p:nvSpPr>
          <p:spPr>
            <a:xfrm>
              <a:off x="3734146" y="4148280"/>
              <a:ext cx="171220" cy="179748"/>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rrow: Right 7">
              <a:extLst>
                <a:ext uri="{FF2B5EF4-FFF2-40B4-BE49-F238E27FC236}">
                  <a16:creationId xmlns:a16="http://schemas.microsoft.com/office/drawing/2014/main" id="{8566A26C-BB56-40B7-B9C8-A67EC31BD92A}"/>
                </a:ext>
              </a:extLst>
            </p:cNvPr>
            <p:cNvSpPr/>
            <p:nvPr/>
          </p:nvSpPr>
          <p:spPr>
            <a:xfrm>
              <a:off x="3878405" y="4146471"/>
              <a:ext cx="1142999" cy="17059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a:extLst>
                <a:ext uri="{FF2B5EF4-FFF2-40B4-BE49-F238E27FC236}">
                  <a16:creationId xmlns:a16="http://schemas.microsoft.com/office/drawing/2014/main" id="{BCA6CD0A-F031-4823-AC6B-662175E12990}"/>
                </a:ext>
              </a:extLst>
            </p:cNvPr>
            <p:cNvPicPr>
              <a:picLocks noChangeAspect="1"/>
            </p:cNvPicPr>
            <p:nvPr/>
          </p:nvPicPr>
          <p:blipFill>
            <a:blip r:embed="rId3"/>
            <a:stretch>
              <a:fillRect/>
            </a:stretch>
          </p:blipFill>
          <p:spPr>
            <a:xfrm>
              <a:off x="5145206" y="3780168"/>
              <a:ext cx="2743200" cy="909805"/>
            </a:xfrm>
            <a:prstGeom prst="rect">
              <a:avLst/>
            </a:prstGeom>
          </p:spPr>
        </p:pic>
      </p:grpSp>
    </p:spTree>
    <p:extLst>
      <p:ext uri="{BB962C8B-B14F-4D97-AF65-F5344CB8AC3E}">
        <p14:creationId xmlns:p14="http://schemas.microsoft.com/office/powerpoint/2010/main" val="214023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3" grpId="0" animBg="1"/>
      <p:bldP spid="6" grpId="0" animBg="1"/>
      <p:bldP spid="7"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cxnSp>
        <p:nvCxnSpPr>
          <p:cNvPr id="2832" name="Google Shape;2832;p82"/>
          <p:cNvCxnSpPr/>
          <p:nvPr/>
        </p:nvCxnSpPr>
        <p:spPr>
          <a:xfrm rot="10800000">
            <a:off x="1356953" y="9204"/>
            <a:ext cx="0" cy="1747200"/>
          </a:xfrm>
          <a:prstGeom prst="straightConnector1">
            <a:avLst/>
          </a:prstGeom>
          <a:noFill/>
          <a:ln w="19050" cap="flat" cmpd="sng">
            <a:solidFill>
              <a:schemeClr val="accent1"/>
            </a:solidFill>
            <a:prstDash val="solid"/>
            <a:round/>
            <a:headEnd type="none" w="med" len="med"/>
            <a:tailEnd type="none" w="med" len="med"/>
          </a:ln>
        </p:spPr>
      </p:cxnSp>
      <p:grpSp>
        <p:nvGrpSpPr>
          <p:cNvPr id="5" name="Group 4">
            <a:extLst>
              <a:ext uri="{FF2B5EF4-FFF2-40B4-BE49-F238E27FC236}">
                <a16:creationId xmlns:a16="http://schemas.microsoft.com/office/drawing/2014/main" id="{96285AE0-B852-481D-9658-D55810D764DC}"/>
              </a:ext>
            </a:extLst>
          </p:cNvPr>
          <p:cNvGrpSpPr/>
          <p:nvPr/>
        </p:nvGrpSpPr>
        <p:grpSpPr>
          <a:xfrm>
            <a:off x="3160174" y="4264559"/>
            <a:ext cx="2350972" cy="307777"/>
            <a:chOff x="3160174" y="4264559"/>
            <a:chExt cx="2350972" cy="307777"/>
          </a:xfrm>
        </p:grpSpPr>
        <p:cxnSp>
          <p:nvCxnSpPr>
            <p:cNvPr id="17" name="Straight Arrow Connector 16">
              <a:extLst>
                <a:ext uri="{FF2B5EF4-FFF2-40B4-BE49-F238E27FC236}">
                  <a16:creationId xmlns:a16="http://schemas.microsoft.com/office/drawing/2014/main" id="{D77C6E92-BF98-4E12-A13D-29699F2B6E15}"/>
                </a:ext>
              </a:extLst>
            </p:cNvPr>
            <p:cNvCxnSpPr/>
            <p:nvPr/>
          </p:nvCxnSpPr>
          <p:spPr>
            <a:xfrm flipH="1">
              <a:off x="4953411" y="4419252"/>
              <a:ext cx="557735" cy="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25ACEF-D5D8-4B2F-BF76-FE5DB7029B8C}"/>
                </a:ext>
              </a:extLst>
            </p:cNvPr>
            <p:cNvSpPr txBox="1"/>
            <p:nvPr/>
          </p:nvSpPr>
          <p:spPr>
            <a:xfrm>
              <a:off x="3160174" y="4264559"/>
              <a:ext cx="1756564" cy="307777"/>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AR" b="1" dirty="0">
                  <a:solidFill>
                    <a:schemeClr val="bg1"/>
                  </a:solidFill>
                  <a:latin typeface="Raleway Medium"/>
                </a:rPr>
                <a:t>Con remuestreo</a:t>
              </a:r>
            </a:p>
          </p:txBody>
        </p:sp>
      </p:grpSp>
      <p:sp>
        <p:nvSpPr>
          <p:cNvPr id="2" name="Google Shape;461;p48">
            <a:extLst>
              <a:ext uri="{FF2B5EF4-FFF2-40B4-BE49-F238E27FC236}">
                <a16:creationId xmlns:a16="http://schemas.microsoft.com/office/drawing/2014/main" id="{E9BDCBC4-CE65-4959-AB96-2579B1AECCA9}"/>
              </a:ext>
            </a:extLst>
          </p:cNvPr>
          <p:cNvSpPr txBox="1">
            <a:spLocks noGrp="1"/>
          </p:cNvSpPr>
          <p:nvPr>
            <p:ph type="title"/>
          </p:nvPr>
        </p:nvSpPr>
        <p:spPr>
          <a:xfrm>
            <a:off x="1899439" y="180681"/>
            <a:ext cx="5004312" cy="789547"/>
          </a:xfrm>
          <a:prstGeom prst="rect">
            <a:avLst/>
          </a:prstGeom>
        </p:spPr>
        <p:txBody>
          <a:bodyPr spcFirstLastPara="1" wrap="square" lIns="91425" tIns="91425" rIns="91425" bIns="91425" anchor="t" anchorCtr="0">
            <a:noAutofit/>
          </a:bodyPr>
          <a:lstStyle/>
          <a:p>
            <a:pPr algn="l"/>
            <a:r>
              <a:rPr lang="en-US" sz="3000" dirty="0" err="1">
                <a:solidFill>
                  <a:schemeClr val="tx1"/>
                </a:solidFill>
              </a:rPr>
              <a:t>Matriz</a:t>
            </a:r>
            <a:r>
              <a:rPr lang="en-US" sz="3000" dirty="0">
                <a:solidFill>
                  <a:schemeClr val="tx1"/>
                </a:solidFill>
              </a:rPr>
              <a:t> de </a:t>
            </a:r>
            <a:r>
              <a:rPr lang="en-US" sz="3000" dirty="0" err="1">
                <a:solidFill>
                  <a:schemeClr val="tx1"/>
                </a:solidFill>
              </a:rPr>
              <a:t>confusión</a:t>
            </a:r>
            <a:r>
              <a:rPr lang="en-US" sz="3000" dirty="0">
                <a:solidFill>
                  <a:schemeClr val="tx1"/>
                </a:solidFill>
              </a:rPr>
              <a:t> </a:t>
            </a:r>
            <a:r>
              <a:rPr lang="en-US" sz="1800" dirty="0">
                <a:solidFill>
                  <a:schemeClr val="tx1"/>
                </a:solidFill>
              </a:rPr>
              <a:t>(</a:t>
            </a:r>
            <a:r>
              <a:rPr lang="en-US" sz="1800">
                <a:solidFill>
                  <a:schemeClr val="tx1"/>
                </a:solidFill>
              </a:rPr>
              <a:t>SVM</a:t>
            </a:r>
            <a:r>
              <a:rPr lang="en-US" sz="1800" dirty="0">
                <a:solidFill>
                  <a:schemeClr val="tx1"/>
                </a:solidFill>
              </a:rPr>
              <a:t>)</a:t>
            </a:r>
            <a:endParaRPr lang="en-US" sz="3000" dirty="0">
              <a:solidFill>
                <a:schemeClr val="tx1"/>
              </a:solidFill>
            </a:endParaRPr>
          </a:p>
        </p:txBody>
      </p:sp>
      <p:pic>
        <p:nvPicPr>
          <p:cNvPr id="3" name="Picture 8" descr="cm SVM.png">
            <a:extLst>
              <a:ext uri="{FF2B5EF4-FFF2-40B4-BE49-F238E27FC236}">
                <a16:creationId xmlns:a16="http://schemas.microsoft.com/office/drawing/2014/main" id="{D97524B5-458F-42D2-806E-8B3F8AC8CD43}"/>
              </a:ext>
            </a:extLst>
          </p:cNvPr>
          <p:cNvPicPr>
            <a:picLocks noChangeAspect="1"/>
          </p:cNvPicPr>
          <p:nvPr/>
        </p:nvPicPr>
        <p:blipFill>
          <a:blip r:embed="rId3"/>
          <a:stretch>
            <a:fillRect/>
          </a:stretch>
        </p:blipFill>
        <p:spPr>
          <a:xfrm>
            <a:off x="1673225" y="964616"/>
            <a:ext cx="3349625" cy="2833268"/>
          </a:xfrm>
          <a:prstGeom prst="rect">
            <a:avLst/>
          </a:prstGeom>
        </p:spPr>
      </p:pic>
      <p:pic>
        <p:nvPicPr>
          <p:cNvPr id="4" name="Picture 6">
            <a:extLst>
              <a:ext uri="{FF2B5EF4-FFF2-40B4-BE49-F238E27FC236}">
                <a16:creationId xmlns:a16="http://schemas.microsoft.com/office/drawing/2014/main" id="{4F1C52BE-A811-482A-A242-415C0089B09A}"/>
              </a:ext>
            </a:extLst>
          </p:cNvPr>
          <p:cNvPicPr>
            <a:picLocks noChangeAspect="1"/>
          </p:cNvPicPr>
          <p:nvPr/>
        </p:nvPicPr>
        <p:blipFill>
          <a:blip r:embed="rId4"/>
          <a:stretch>
            <a:fillRect/>
          </a:stretch>
        </p:blipFill>
        <p:spPr>
          <a:xfrm>
            <a:off x="5700713" y="2215962"/>
            <a:ext cx="3270051" cy="2738612"/>
          </a:xfrm>
          <a:prstGeom prst="rect">
            <a:avLst/>
          </a:prstGeom>
        </p:spPr>
      </p:pic>
      <p:sp>
        <p:nvSpPr>
          <p:cNvPr id="6" name="TextBox 5">
            <a:extLst>
              <a:ext uri="{FF2B5EF4-FFF2-40B4-BE49-F238E27FC236}">
                <a16:creationId xmlns:a16="http://schemas.microsoft.com/office/drawing/2014/main" id="{2416A195-C391-4C49-B4E2-21B9354CEAB1}"/>
              </a:ext>
            </a:extLst>
          </p:cNvPr>
          <p:cNvSpPr txBox="1"/>
          <p:nvPr/>
        </p:nvSpPr>
        <p:spPr>
          <a:xfrm>
            <a:off x="6622156" y="1235324"/>
            <a:ext cx="1756564" cy="523220"/>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AR" b="1" dirty="0">
                <a:solidFill>
                  <a:schemeClr val="bg1"/>
                </a:solidFill>
                <a:latin typeface="Raleway Medium"/>
              </a:rPr>
              <a:t>Trabajando sobre el mismo Test Set</a:t>
            </a:r>
          </a:p>
        </p:txBody>
      </p:sp>
    </p:spTree>
    <p:extLst>
      <p:ext uri="{BB962C8B-B14F-4D97-AF65-F5344CB8AC3E}">
        <p14:creationId xmlns:p14="http://schemas.microsoft.com/office/powerpoint/2010/main" val="26668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8D04-41FE-4132-9D53-29840225145F}"/>
              </a:ext>
            </a:extLst>
          </p:cNvPr>
          <p:cNvSpPr>
            <a:spLocks noGrp="1"/>
          </p:cNvSpPr>
          <p:nvPr>
            <p:ph type="title"/>
          </p:nvPr>
        </p:nvSpPr>
        <p:spPr>
          <a:xfrm>
            <a:off x="1083372" y="2486013"/>
            <a:ext cx="9376543" cy="841800"/>
          </a:xfrm>
        </p:spPr>
        <p:txBody>
          <a:bodyPr/>
          <a:lstStyle/>
          <a:p>
            <a:r>
              <a:rPr lang="en-US" dirty="0" err="1"/>
              <a:t>Evaluación</a:t>
            </a:r>
            <a:r>
              <a:rPr lang="en-US"/>
              <a:t> </a:t>
            </a:r>
            <a:r>
              <a:rPr lang="en-US" dirty="0"/>
              <a:t>de </a:t>
            </a:r>
            <a:br>
              <a:rPr lang="en-US" dirty="0"/>
            </a:br>
            <a:r>
              <a:rPr lang="en-US" dirty="0" err="1"/>
              <a:t>modelos</a:t>
            </a:r>
            <a:r>
              <a:rPr lang="en-US" dirty="0"/>
              <a:t> </a:t>
            </a:r>
            <a:r>
              <a:rPr lang="en-US" dirty="0" err="1"/>
              <a:t>predictivos</a:t>
            </a:r>
            <a:endParaRPr lang="en-US"/>
          </a:p>
        </p:txBody>
      </p:sp>
      <p:sp>
        <p:nvSpPr>
          <p:cNvPr id="3" name="Title 2">
            <a:extLst>
              <a:ext uri="{FF2B5EF4-FFF2-40B4-BE49-F238E27FC236}">
                <a16:creationId xmlns:a16="http://schemas.microsoft.com/office/drawing/2014/main" id="{3B31A115-73DF-4A01-A5A4-0BBC448E1C6E}"/>
              </a:ext>
            </a:extLst>
          </p:cNvPr>
          <p:cNvSpPr>
            <a:spLocks noGrp="1"/>
          </p:cNvSpPr>
          <p:nvPr>
            <p:ph type="title" idx="2"/>
          </p:nvPr>
        </p:nvSpPr>
        <p:spPr>
          <a:xfrm>
            <a:off x="966554" y="1109225"/>
            <a:ext cx="1404000" cy="841800"/>
          </a:xfrm>
        </p:spPr>
        <p:txBody>
          <a:bodyPr/>
          <a:lstStyle/>
          <a:p>
            <a:r>
              <a:rPr lang="en-US" dirty="0"/>
              <a:t>03</a:t>
            </a:r>
          </a:p>
        </p:txBody>
      </p:sp>
      <p:sp>
        <p:nvSpPr>
          <p:cNvPr id="4" name="Subtitle 3">
            <a:extLst>
              <a:ext uri="{FF2B5EF4-FFF2-40B4-BE49-F238E27FC236}">
                <a16:creationId xmlns:a16="http://schemas.microsoft.com/office/drawing/2014/main" id="{179D1DAA-DBC5-4D48-8413-AF3802D8EF5D}"/>
              </a:ext>
            </a:extLst>
          </p:cNvPr>
          <p:cNvSpPr>
            <a:spLocks noGrp="1"/>
          </p:cNvSpPr>
          <p:nvPr>
            <p:ph type="subTitle" idx="1"/>
          </p:nvPr>
        </p:nvSpPr>
        <p:spPr>
          <a:xfrm>
            <a:off x="938897" y="3564054"/>
            <a:ext cx="6032711" cy="593864"/>
          </a:xfrm>
        </p:spPr>
        <p:txBody>
          <a:bodyPr/>
          <a:lstStyle/>
          <a:p>
            <a:r>
              <a:rPr lang="en" dirty="0"/>
              <a:t>Crear, </a:t>
            </a:r>
            <a:r>
              <a:rPr lang="en" dirty="0" err="1"/>
              <a:t>entrenar</a:t>
            </a:r>
            <a:r>
              <a:rPr lang="en" dirty="0"/>
              <a:t> y </a:t>
            </a:r>
            <a:r>
              <a:rPr lang="en" dirty="0" err="1"/>
              <a:t>evaluar</a:t>
            </a:r>
            <a:r>
              <a:rPr lang="en" dirty="0"/>
              <a:t> </a:t>
            </a:r>
            <a:r>
              <a:rPr lang="en" dirty="0" err="1"/>
              <a:t>modelos</a:t>
            </a:r>
            <a:r>
              <a:rPr lang="en" dirty="0"/>
              <a:t> de Machine Learning</a:t>
            </a:r>
            <a:endParaRPr lang="en-US" dirty="0"/>
          </a:p>
        </p:txBody>
      </p:sp>
      <p:cxnSp>
        <p:nvCxnSpPr>
          <p:cNvPr id="6" name="Google Shape;456;p47">
            <a:extLst>
              <a:ext uri="{FF2B5EF4-FFF2-40B4-BE49-F238E27FC236}">
                <a16:creationId xmlns:a16="http://schemas.microsoft.com/office/drawing/2014/main" id="{1B3C0330-B205-47B1-ADE5-8322F7771397}"/>
              </a:ext>
            </a:extLst>
          </p:cNvPr>
          <p:cNvCxnSpPr/>
          <p:nvPr/>
        </p:nvCxnSpPr>
        <p:spPr>
          <a:xfrm>
            <a:off x="959447" y="1694527"/>
            <a:ext cx="0" cy="34503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65181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cxnSp>
        <p:nvCxnSpPr>
          <p:cNvPr id="473" name="Google Shape;473;p49"/>
          <p:cNvCxnSpPr/>
          <p:nvPr/>
        </p:nvCxnSpPr>
        <p:spPr>
          <a:xfrm flipH="1">
            <a:off x="8424507" y="0"/>
            <a:ext cx="8400" cy="2146500"/>
          </a:xfrm>
          <a:prstGeom prst="straightConnector1">
            <a:avLst/>
          </a:prstGeom>
          <a:noFill/>
          <a:ln w="19050" cap="flat" cmpd="sng">
            <a:solidFill>
              <a:schemeClr val="dk2"/>
            </a:solidFill>
            <a:prstDash val="solid"/>
            <a:round/>
            <a:headEnd type="none" w="med" len="med"/>
            <a:tailEnd type="none" w="med" len="med"/>
          </a:ln>
        </p:spPr>
      </p:cxnSp>
      <p:sp>
        <p:nvSpPr>
          <p:cNvPr id="474" name="Google Shape;474;p49"/>
          <p:cNvSpPr txBox="1">
            <a:spLocks noGrp="1"/>
          </p:cNvSpPr>
          <p:nvPr>
            <p:ph type="subTitle" idx="1"/>
          </p:nvPr>
        </p:nvSpPr>
        <p:spPr>
          <a:xfrm>
            <a:off x="1071650" y="2303125"/>
            <a:ext cx="2386500" cy="5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Problema</a:t>
            </a:r>
            <a:endParaRPr dirty="0" err="1">
              <a:latin typeface="Raleway ExtraBold"/>
              <a:ea typeface="Raleway ExtraBold"/>
              <a:cs typeface="Raleway ExtraBold"/>
              <a:sym typeface="Raleway ExtraBold"/>
            </a:endParaRPr>
          </a:p>
        </p:txBody>
      </p:sp>
      <p:sp>
        <p:nvSpPr>
          <p:cNvPr id="475" name="Google Shape;475;p49"/>
          <p:cNvSpPr txBox="1">
            <a:spLocks noGrp="1"/>
          </p:cNvSpPr>
          <p:nvPr>
            <p:ph type="subTitle" idx="2"/>
          </p:nvPr>
        </p:nvSpPr>
        <p:spPr>
          <a:xfrm>
            <a:off x="5660494" y="626725"/>
            <a:ext cx="2387700" cy="52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err="1"/>
              <a:t>Solución</a:t>
            </a:r>
            <a:endParaRPr dirty="0" err="1">
              <a:latin typeface="Raleway ExtraBold"/>
              <a:ea typeface="Raleway ExtraBold"/>
              <a:cs typeface="Raleway ExtraBold"/>
              <a:sym typeface="Raleway ExtraBold"/>
            </a:endParaRPr>
          </a:p>
        </p:txBody>
      </p:sp>
      <p:sp>
        <p:nvSpPr>
          <p:cNvPr id="476" name="Google Shape;476;p49"/>
          <p:cNvSpPr txBox="1">
            <a:spLocks noGrp="1"/>
          </p:cNvSpPr>
          <p:nvPr>
            <p:ph type="subTitle" idx="3"/>
          </p:nvPr>
        </p:nvSpPr>
        <p:spPr>
          <a:xfrm>
            <a:off x="1071650" y="3221950"/>
            <a:ext cx="2386500" cy="578513"/>
          </a:xfrm>
          <a:prstGeom prst="rect">
            <a:avLst/>
          </a:prstGeom>
        </p:spPr>
        <p:txBody>
          <a:bodyPr spcFirstLastPara="1" wrap="square" lIns="91425" tIns="91425" rIns="91425" bIns="91425" anchor="t" anchorCtr="0">
            <a:noAutofit/>
          </a:bodyPr>
          <a:lstStyle/>
          <a:p>
            <a:pPr marL="0" indent="0"/>
            <a:r>
              <a:rPr lang="en" dirty="0" err="1"/>
              <a:t>Necesitamos</a:t>
            </a:r>
            <a:r>
              <a:rPr lang="en" dirty="0"/>
              <a:t> </a:t>
            </a:r>
            <a:r>
              <a:rPr lang="en" dirty="0" err="1"/>
              <a:t>determinar</a:t>
            </a:r>
            <a:r>
              <a:rPr lang="en" dirty="0"/>
              <a:t> </a:t>
            </a:r>
            <a:r>
              <a:rPr lang="en" dirty="0" err="1"/>
              <a:t>el</a:t>
            </a:r>
            <a:r>
              <a:rPr lang="en" dirty="0"/>
              <a:t> </a:t>
            </a:r>
            <a:r>
              <a:rPr lang="en" dirty="0" err="1"/>
              <a:t>modelo</a:t>
            </a:r>
            <a:r>
              <a:rPr lang="en" dirty="0"/>
              <a:t> mas </a:t>
            </a:r>
            <a:r>
              <a:rPr lang="en" dirty="0" err="1"/>
              <a:t>preciso</a:t>
            </a:r>
            <a:r>
              <a:rPr lang="en"/>
              <a:t>.</a:t>
            </a:r>
            <a:endParaRPr lang="en-US" dirty="0" err="1"/>
          </a:p>
        </p:txBody>
      </p:sp>
      <p:sp>
        <p:nvSpPr>
          <p:cNvPr id="477" name="Google Shape;477;p49"/>
          <p:cNvSpPr txBox="1">
            <a:spLocks noGrp="1"/>
          </p:cNvSpPr>
          <p:nvPr>
            <p:ph type="subTitle" idx="4"/>
          </p:nvPr>
        </p:nvSpPr>
        <p:spPr>
          <a:xfrm>
            <a:off x="5660494" y="1545550"/>
            <a:ext cx="2387700" cy="1316700"/>
          </a:xfrm>
          <a:prstGeom prst="rect">
            <a:avLst/>
          </a:prstGeom>
        </p:spPr>
        <p:txBody>
          <a:bodyPr spcFirstLastPara="1" wrap="square" lIns="91425" tIns="91425" rIns="91425" bIns="91425" anchor="t" anchorCtr="0">
            <a:noAutofit/>
          </a:bodyPr>
          <a:lstStyle/>
          <a:p>
            <a:pPr marL="0" indent="0"/>
            <a:r>
              <a:rPr lang="en" dirty="0" err="1"/>
              <a:t>Entrenar</a:t>
            </a:r>
            <a:r>
              <a:rPr lang="en" dirty="0"/>
              <a:t> </a:t>
            </a:r>
            <a:r>
              <a:rPr lang="en" dirty="0" err="1"/>
              <a:t>los</a:t>
            </a:r>
            <a:r>
              <a:rPr lang="en" dirty="0"/>
              <a:t> </a:t>
            </a:r>
            <a:r>
              <a:rPr lang="en" dirty="0" err="1"/>
              <a:t>modelos</a:t>
            </a:r>
            <a:r>
              <a:rPr lang="en" dirty="0"/>
              <a:t>, </a:t>
            </a:r>
            <a:r>
              <a:rPr lang="en" dirty="0" err="1"/>
              <a:t>analizando</a:t>
            </a:r>
            <a:r>
              <a:rPr lang="en" dirty="0"/>
              <a:t> las </a:t>
            </a:r>
            <a:r>
              <a:rPr lang="en" dirty="0" err="1"/>
              <a:t>métricas</a:t>
            </a:r>
            <a:r>
              <a:rPr lang="en" dirty="0"/>
              <a:t> y </a:t>
            </a:r>
            <a:r>
              <a:rPr lang="en" dirty="0" err="1"/>
              <a:t>predicciones</a:t>
            </a:r>
            <a:r>
              <a:rPr lang="en" dirty="0"/>
              <a:t> </a:t>
            </a:r>
            <a:r>
              <a:rPr lang="en" dirty="0" err="1"/>
              <a:t>obtenidas</a:t>
            </a:r>
            <a:r>
              <a:rPr lang="en" dirty="0"/>
              <a:t> </a:t>
            </a:r>
            <a:r>
              <a:rPr lang="en" dirty="0" err="1"/>
              <a:t>en</a:t>
            </a:r>
            <a:r>
              <a:rPr lang="en" dirty="0"/>
              <a:t> </a:t>
            </a:r>
            <a:r>
              <a:rPr lang="en" dirty="0" err="1"/>
              <a:t>cada</a:t>
            </a:r>
            <a:r>
              <a:rPr lang="en" dirty="0"/>
              <a:t> </a:t>
            </a:r>
            <a:r>
              <a:rPr lang="en" dirty="0" err="1"/>
              <a:t>caso</a:t>
            </a:r>
            <a:r>
              <a:rPr lang="en" dirty="0"/>
              <a:t>.</a:t>
            </a:r>
          </a:p>
        </p:txBody>
      </p:sp>
      <p:cxnSp>
        <p:nvCxnSpPr>
          <p:cNvPr id="478" name="Google Shape;478;p49"/>
          <p:cNvCxnSpPr/>
          <p:nvPr/>
        </p:nvCxnSpPr>
        <p:spPr>
          <a:xfrm>
            <a:off x="719300" y="2233150"/>
            <a:ext cx="0" cy="29856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67"/>
          <p:cNvSpPr txBox="1">
            <a:spLocks noGrp="1"/>
          </p:cNvSpPr>
          <p:nvPr>
            <p:ph type="title"/>
          </p:nvPr>
        </p:nvSpPr>
        <p:spPr>
          <a:xfrm>
            <a:off x="918437" y="293434"/>
            <a:ext cx="7704000" cy="572700"/>
          </a:xfrm>
          <a:prstGeom prst="rect">
            <a:avLst/>
          </a:prstGeom>
        </p:spPr>
        <p:txBody>
          <a:bodyPr spcFirstLastPara="1" wrap="square" lIns="91425" tIns="91425" rIns="91425" bIns="91425" anchor="t" anchorCtr="0">
            <a:noAutofit/>
          </a:bodyPr>
          <a:lstStyle/>
          <a:p>
            <a:r>
              <a:rPr lang="en" dirty="0" err="1"/>
              <a:t>Modelos</a:t>
            </a:r>
            <a:r>
              <a:rPr lang="en" dirty="0"/>
              <a:t> </a:t>
            </a:r>
            <a:r>
              <a:rPr lang="en" dirty="0" err="1"/>
              <a:t>estudiados</a:t>
            </a:r>
            <a:endParaRPr dirty="0" err="1"/>
          </a:p>
        </p:txBody>
      </p:sp>
      <p:sp>
        <p:nvSpPr>
          <p:cNvPr id="908" name="Google Shape;908;p67"/>
          <p:cNvSpPr txBox="1">
            <a:spLocks noGrp="1"/>
          </p:cNvSpPr>
          <p:nvPr>
            <p:ph type="title" idx="2"/>
          </p:nvPr>
        </p:nvSpPr>
        <p:spPr>
          <a:xfrm>
            <a:off x="3530275" y="3320014"/>
            <a:ext cx="2336400" cy="485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dirty="0"/>
              <a:t>SVM</a:t>
            </a:r>
            <a:endParaRPr lang="en-US" dirty="0"/>
          </a:p>
        </p:txBody>
      </p:sp>
      <p:sp>
        <p:nvSpPr>
          <p:cNvPr id="909" name="Google Shape;909;p67"/>
          <p:cNvSpPr txBox="1">
            <a:spLocks noGrp="1"/>
          </p:cNvSpPr>
          <p:nvPr>
            <p:ph type="subTitle" idx="1"/>
          </p:nvPr>
        </p:nvSpPr>
        <p:spPr>
          <a:xfrm>
            <a:off x="1450651" y="3749648"/>
            <a:ext cx="6249586" cy="826700"/>
          </a:xfrm>
          <a:prstGeom prst="rect">
            <a:avLst/>
          </a:prstGeom>
        </p:spPr>
        <p:txBody>
          <a:bodyPr spcFirstLastPara="1" wrap="square" lIns="91425" tIns="91425" rIns="91425" bIns="91425" anchor="t" anchorCtr="0">
            <a:noAutofit/>
          </a:bodyPr>
          <a:lstStyle/>
          <a:p>
            <a:pPr marL="0" indent="0"/>
            <a:r>
              <a:rPr lang="en" sz="1200" dirty="0" err="1"/>
              <a:t>Algoritmo</a:t>
            </a:r>
            <a:r>
              <a:rPr lang="en" sz="1200" dirty="0"/>
              <a:t> flexible </a:t>
            </a:r>
            <a:r>
              <a:rPr lang="en" sz="1200" dirty="0" err="1"/>
              <a:t>usado</a:t>
            </a:r>
            <a:r>
              <a:rPr lang="en" sz="1200" dirty="0"/>
              <a:t> para la </a:t>
            </a:r>
            <a:r>
              <a:rPr lang="en" sz="1200" dirty="0" err="1"/>
              <a:t>clasificación</a:t>
            </a:r>
            <a:r>
              <a:rPr lang="en" sz="1200" dirty="0"/>
              <a:t> y la </a:t>
            </a:r>
            <a:r>
              <a:rPr lang="en" sz="1200" dirty="0" err="1"/>
              <a:t>regresión</a:t>
            </a:r>
            <a:r>
              <a:rPr lang="en" sz="1200" dirty="0"/>
              <a:t>. Popular </a:t>
            </a:r>
            <a:r>
              <a:rPr lang="en" sz="1200" dirty="0" err="1"/>
              <a:t>por</a:t>
            </a:r>
            <a:r>
              <a:rPr lang="en" sz="1200" dirty="0"/>
              <a:t> </a:t>
            </a:r>
            <a:r>
              <a:rPr lang="en" sz="1200" dirty="0" err="1"/>
              <a:t>su</a:t>
            </a:r>
            <a:r>
              <a:rPr lang="en" sz="1200" dirty="0"/>
              <a:t> </a:t>
            </a:r>
            <a:r>
              <a:rPr lang="en" sz="1200" dirty="0" err="1"/>
              <a:t>capacidad</a:t>
            </a:r>
            <a:r>
              <a:rPr lang="en" sz="1200" dirty="0"/>
              <a:t> para </a:t>
            </a:r>
            <a:r>
              <a:rPr lang="en" sz="1200" dirty="0" err="1"/>
              <a:t>manejar</a:t>
            </a:r>
            <a:r>
              <a:rPr lang="en" sz="1200" dirty="0"/>
              <a:t> </a:t>
            </a:r>
            <a:r>
              <a:rPr lang="en" sz="1200" dirty="0" err="1"/>
              <a:t>múltiples</a:t>
            </a:r>
            <a:r>
              <a:rPr lang="en" sz="1200" dirty="0"/>
              <a:t> variables </a:t>
            </a:r>
            <a:r>
              <a:rPr lang="en" sz="1200" dirty="0" err="1"/>
              <a:t>continuas</a:t>
            </a:r>
            <a:r>
              <a:rPr lang="en" sz="1200" dirty="0"/>
              <a:t> y </a:t>
            </a:r>
            <a:r>
              <a:rPr lang="en" sz="1200" dirty="0" err="1"/>
              <a:t>categóricas</a:t>
            </a:r>
            <a:r>
              <a:rPr lang="en" sz="1200" dirty="0"/>
              <a:t>.</a:t>
            </a:r>
            <a:br>
              <a:rPr lang="en" sz="1200" dirty="0"/>
            </a:br>
            <a:r>
              <a:rPr lang="en" sz="1200" dirty="0"/>
              <a:t>El </a:t>
            </a:r>
            <a:r>
              <a:rPr lang="en" sz="1200" dirty="0" err="1"/>
              <a:t>objetivo</a:t>
            </a:r>
            <a:r>
              <a:rPr lang="en" sz="1200" dirty="0"/>
              <a:t> es </a:t>
            </a:r>
            <a:r>
              <a:rPr lang="en" sz="1200" dirty="0" err="1"/>
              <a:t>dividir</a:t>
            </a:r>
            <a:r>
              <a:rPr lang="en" sz="1200" dirty="0"/>
              <a:t> </a:t>
            </a:r>
            <a:r>
              <a:rPr lang="en" sz="1200" dirty="0" err="1"/>
              <a:t>los</a:t>
            </a:r>
            <a:r>
              <a:rPr lang="en" sz="1200" dirty="0"/>
              <a:t> conjuntos de </a:t>
            </a:r>
            <a:r>
              <a:rPr lang="en" sz="1200" dirty="0" err="1"/>
              <a:t>datos</a:t>
            </a:r>
            <a:r>
              <a:rPr lang="en" sz="1200" dirty="0"/>
              <a:t> </a:t>
            </a:r>
            <a:r>
              <a:rPr lang="en" sz="1200" dirty="0" err="1"/>
              <a:t>en</a:t>
            </a:r>
            <a:r>
              <a:rPr lang="en" sz="1200" dirty="0"/>
              <a:t> </a:t>
            </a:r>
            <a:r>
              <a:rPr lang="en" sz="1200" dirty="0" err="1"/>
              <a:t>clases</a:t>
            </a:r>
            <a:r>
              <a:rPr lang="en" sz="1200" dirty="0"/>
              <a:t> para </a:t>
            </a:r>
            <a:r>
              <a:rPr lang="en" sz="1200" dirty="0" err="1"/>
              <a:t>encontrar</a:t>
            </a:r>
            <a:r>
              <a:rPr lang="en" sz="1200" dirty="0"/>
              <a:t> un </a:t>
            </a:r>
            <a:r>
              <a:rPr lang="en" sz="1200" dirty="0" err="1"/>
              <a:t>hiperplano</a:t>
            </a:r>
            <a:r>
              <a:rPr lang="en" sz="1200" dirty="0"/>
              <a:t> que las </a:t>
            </a:r>
            <a:r>
              <a:rPr lang="en" sz="1200" dirty="0" err="1"/>
              <a:t>separe</a:t>
            </a:r>
            <a:r>
              <a:rPr lang="en" sz="1200" dirty="0"/>
              <a:t>.</a:t>
            </a:r>
            <a:endParaRPr lang="en-US" sz="1200" dirty="0" err="1"/>
          </a:p>
        </p:txBody>
      </p:sp>
      <p:sp>
        <p:nvSpPr>
          <p:cNvPr id="912" name="Google Shape;912;p67"/>
          <p:cNvSpPr txBox="1">
            <a:spLocks noGrp="1"/>
          </p:cNvSpPr>
          <p:nvPr>
            <p:ph type="title" idx="5"/>
          </p:nvPr>
        </p:nvSpPr>
        <p:spPr>
          <a:xfrm>
            <a:off x="1752275" y="1579463"/>
            <a:ext cx="2336400" cy="485100"/>
          </a:xfrm>
          <a:prstGeom prst="rect">
            <a:avLst/>
          </a:prstGeom>
        </p:spPr>
        <p:txBody>
          <a:bodyPr spcFirstLastPara="1" wrap="square" lIns="91425" tIns="91425" rIns="91425" bIns="91425" anchor="ctr" anchorCtr="0">
            <a:noAutofit/>
          </a:bodyPr>
          <a:lstStyle/>
          <a:p>
            <a:r>
              <a:rPr lang="en" sz="1800" dirty="0"/>
              <a:t>Decision Tree</a:t>
            </a:r>
            <a:endParaRPr lang="en-US" sz="1800"/>
          </a:p>
        </p:txBody>
      </p:sp>
      <p:sp>
        <p:nvSpPr>
          <p:cNvPr id="913" name="Google Shape;913;p67"/>
          <p:cNvSpPr txBox="1">
            <a:spLocks noGrp="1"/>
          </p:cNvSpPr>
          <p:nvPr>
            <p:ph type="subTitle" idx="6"/>
          </p:nvPr>
        </p:nvSpPr>
        <p:spPr>
          <a:xfrm>
            <a:off x="1347463" y="1961415"/>
            <a:ext cx="3074587" cy="672300"/>
          </a:xfrm>
          <a:prstGeom prst="rect">
            <a:avLst/>
          </a:prstGeom>
        </p:spPr>
        <p:txBody>
          <a:bodyPr spcFirstLastPara="1" wrap="square" lIns="91425" tIns="91425" rIns="91425" bIns="91425" anchor="t" anchorCtr="0">
            <a:noAutofit/>
          </a:bodyPr>
          <a:lstStyle/>
          <a:p>
            <a:pPr marL="0" indent="0"/>
            <a:r>
              <a:rPr lang="en" sz="1100"/>
              <a:t>Hace </a:t>
            </a:r>
            <a:r>
              <a:rPr lang="en" sz="1100" err="1"/>
              <a:t>uso</a:t>
            </a:r>
            <a:r>
              <a:rPr lang="en" sz="1100"/>
              <a:t> de la </a:t>
            </a:r>
            <a:r>
              <a:rPr lang="en" sz="1100" err="1"/>
              <a:t>metodología</a:t>
            </a:r>
            <a:r>
              <a:rPr lang="en" sz="1100"/>
              <a:t> de </a:t>
            </a:r>
            <a:r>
              <a:rPr lang="en" sz="1100" err="1"/>
              <a:t>ramificación</a:t>
            </a:r>
            <a:r>
              <a:rPr lang="en" sz="1100" dirty="0"/>
              <a:t> </a:t>
            </a:r>
            <a:r>
              <a:rPr lang="en" sz="1100"/>
              <a:t>para </a:t>
            </a:r>
            <a:r>
              <a:rPr lang="en" sz="1100" err="1"/>
              <a:t>ejemplificar</a:t>
            </a:r>
            <a:r>
              <a:rPr lang="en" sz="1100" dirty="0"/>
              <a:t> </a:t>
            </a:r>
            <a:r>
              <a:rPr lang="en" sz="1100" err="1"/>
              <a:t>todos</a:t>
            </a:r>
            <a:r>
              <a:rPr lang="en" sz="1100" dirty="0"/>
              <a:t> </a:t>
            </a:r>
            <a:r>
              <a:rPr lang="en" sz="1100" err="1"/>
              <a:t>los</a:t>
            </a:r>
            <a:r>
              <a:rPr lang="en" sz="1100" dirty="0"/>
              <a:t> </a:t>
            </a:r>
            <a:r>
              <a:rPr lang="en" sz="1100" err="1"/>
              <a:t>resultados</a:t>
            </a:r>
            <a:r>
              <a:rPr lang="en" sz="1100" dirty="0"/>
              <a:t> </a:t>
            </a:r>
            <a:r>
              <a:rPr lang="en" sz="1100" err="1"/>
              <a:t>posibles</a:t>
            </a:r>
            <a:r>
              <a:rPr lang="en" sz="1100" dirty="0"/>
              <a:t> </a:t>
            </a:r>
            <a:r>
              <a:rPr lang="en" sz="1100" err="1"/>
              <a:t>en</a:t>
            </a:r>
            <a:r>
              <a:rPr lang="en" sz="1100" dirty="0"/>
              <a:t> </a:t>
            </a:r>
            <a:r>
              <a:rPr lang="en" sz="1100" err="1"/>
              <a:t>función</a:t>
            </a:r>
            <a:r>
              <a:rPr lang="en" sz="1100"/>
              <a:t> de </a:t>
            </a:r>
            <a:r>
              <a:rPr lang="en" sz="1100" err="1"/>
              <a:t>ciertas</a:t>
            </a:r>
            <a:r>
              <a:rPr lang="en" sz="1100" dirty="0"/>
              <a:t> </a:t>
            </a:r>
            <a:r>
              <a:rPr lang="en" sz="1100" err="1"/>
              <a:t>condiciones</a:t>
            </a:r>
            <a:r>
              <a:rPr lang="en" sz="1100" dirty="0"/>
              <a:t>.</a:t>
            </a:r>
            <a:endParaRPr lang="en-US" dirty="0"/>
          </a:p>
        </p:txBody>
      </p:sp>
      <p:sp>
        <p:nvSpPr>
          <p:cNvPr id="914" name="Google Shape;914;p67"/>
          <p:cNvSpPr txBox="1">
            <a:spLocks noGrp="1"/>
          </p:cNvSpPr>
          <p:nvPr>
            <p:ph type="title" idx="7"/>
          </p:nvPr>
        </p:nvSpPr>
        <p:spPr>
          <a:xfrm>
            <a:off x="4698138" y="1587400"/>
            <a:ext cx="3153962" cy="477163"/>
          </a:xfrm>
          <a:prstGeom prst="rect">
            <a:avLst/>
          </a:prstGeom>
        </p:spPr>
        <p:txBody>
          <a:bodyPr spcFirstLastPara="1" wrap="square" lIns="91425" tIns="91425" rIns="91425" bIns="91425" anchor="ctr" anchorCtr="0">
            <a:noAutofit/>
          </a:bodyPr>
          <a:lstStyle/>
          <a:p>
            <a:r>
              <a:rPr lang="en" sz="1800" dirty="0"/>
              <a:t>Logistic Regression</a:t>
            </a:r>
            <a:endParaRPr sz="1800" dirty="0"/>
          </a:p>
        </p:txBody>
      </p:sp>
      <p:sp>
        <p:nvSpPr>
          <p:cNvPr id="915" name="Google Shape;915;p67"/>
          <p:cNvSpPr txBox="1">
            <a:spLocks noGrp="1"/>
          </p:cNvSpPr>
          <p:nvPr>
            <p:ph type="subTitle" idx="8"/>
          </p:nvPr>
        </p:nvSpPr>
        <p:spPr>
          <a:xfrm>
            <a:off x="4975950" y="1961415"/>
            <a:ext cx="2860275" cy="672300"/>
          </a:xfrm>
          <a:prstGeom prst="rect">
            <a:avLst/>
          </a:prstGeom>
        </p:spPr>
        <p:txBody>
          <a:bodyPr spcFirstLastPara="1" wrap="square" lIns="91425" tIns="91425" rIns="91425" bIns="91425" anchor="t" anchorCtr="0">
            <a:noAutofit/>
          </a:bodyPr>
          <a:lstStyle/>
          <a:p>
            <a:pPr marL="0" indent="0"/>
            <a:r>
              <a:rPr lang="en" sz="1100" dirty="0" err="1"/>
              <a:t>Utiliza</a:t>
            </a:r>
            <a:r>
              <a:rPr lang="en" sz="1100" dirty="0"/>
              <a:t> </a:t>
            </a:r>
            <a:r>
              <a:rPr lang="en" sz="1100" dirty="0" err="1"/>
              <a:t>una</a:t>
            </a:r>
            <a:r>
              <a:rPr lang="en" sz="1100" dirty="0"/>
              <a:t> </a:t>
            </a:r>
            <a:r>
              <a:rPr lang="en" sz="1100" dirty="0" err="1"/>
              <a:t>función</a:t>
            </a:r>
            <a:r>
              <a:rPr lang="en" sz="1100" dirty="0"/>
              <a:t> </a:t>
            </a:r>
            <a:r>
              <a:rPr lang="en" sz="1100" dirty="0" err="1"/>
              <a:t>llamada</a:t>
            </a:r>
            <a:r>
              <a:rPr lang="en" sz="1100" dirty="0"/>
              <a:t> </a:t>
            </a:r>
            <a:r>
              <a:rPr lang="en" sz="1100" u="sng" dirty="0">
                <a:hlinkClick r:id="rId3"/>
              </a:rPr>
              <a:t>función Sigmoidal</a:t>
            </a:r>
            <a:r>
              <a:rPr lang="en" sz="1100" dirty="0"/>
              <a:t> para </a:t>
            </a:r>
            <a:r>
              <a:rPr lang="en" sz="1100" dirty="0" err="1"/>
              <a:t>mapear</a:t>
            </a:r>
            <a:r>
              <a:rPr lang="en" sz="1100" dirty="0"/>
              <a:t> las </a:t>
            </a:r>
            <a:r>
              <a:rPr lang="en" sz="1100" dirty="0" err="1"/>
              <a:t>predicciones</a:t>
            </a:r>
            <a:r>
              <a:rPr lang="en" sz="1100" dirty="0"/>
              <a:t> y sus </a:t>
            </a:r>
            <a:r>
              <a:rPr lang="en" sz="1100" dirty="0" err="1"/>
              <a:t>probabilidades</a:t>
            </a:r>
            <a:r>
              <a:rPr lang="en" sz="1100" dirty="0"/>
              <a:t>.</a:t>
            </a:r>
            <a:endParaRPr lang="en-US" dirty="0"/>
          </a:p>
          <a:p>
            <a:pPr marL="0" lvl="0" indent="0" algn="ctr" rtl="0">
              <a:spcBef>
                <a:spcPts val="0"/>
              </a:spcBef>
              <a:spcAft>
                <a:spcPts val="0"/>
              </a:spcAft>
              <a:buNone/>
            </a:pPr>
            <a:endParaRPr/>
          </a:p>
        </p:txBody>
      </p:sp>
      <p:sp>
        <p:nvSpPr>
          <p:cNvPr id="916" name="Google Shape;916;p67"/>
          <p:cNvSpPr/>
          <p:nvPr/>
        </p:nvSpPr>
        <p:spPr>
          <a:xfrm>
            <a:off x="2747972" y="1293305"/>
            <a:ext cx="274316" cy="27430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917" name="Google Shape;917;p67"/>
          <p:cNvGrpSpPr/>
          <p:nvPr/>
        </p:nvGrpSpPr>
        <p:grpSpPr>
          <a:xfrm>
            <a:off x="5913472" y="1316305"/>
            <a:ext cx="620091" cy="274317"/>
            <a:chOff x="5913472" y="1586180"/>
            <a:chExt cx="620091" cy="274317"/>
          </a:xfrm>
        </p:grpSpPr>
        <p:sp>
          <p:nvSpPr>
            <p:cNvPr id="918" name="Google Shape;918;p67"/>
            <p:cNvSpPr/>
            <p:nvPr/>
          </p:nvSpPr>
          <p:spPr>
            <a:xfrm>
              <a:off x="5913472" y="1586193"/>
              <a:ext cx="274316" cy="27430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9" name="Google Shape;919;p67"/>
            <p:cNvSpPr/>
            <p:nvPr/>
          </p:nvSpPr>
          <p:spPr>
            <a:xfrm>
              <a:off x="6259247" y="1586180"/>
              <a:ext cx="274316" cy="27430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20" name="Google Shape;920;p67"/>
          <p:cNvGrpSpPr/>
          <p:nvPr/>
        </p:nvGrpSpPr>
        <p:grpSpPr>
          <a:xfrm>
            <a:off x="4215534" y="3045692"/>
            <a:ext cx="965866" cy="274330"/>
            <a:chOff x="2437534" y="3164755"/>
            <a:chExt cx="965866" cy="274330"/>
          </a:xfrm>
        </p:grpSpPr>
        <p:sp>
          <p:nvSpPr>
            <p:cNvPr id="921" name="Google Shape;921;p67"/>
            <p:cNvSpPr/>
            <p:nvPr/>
          </p:nvSpPr>
          <p:spPr>
            <a:xfrm>
              <a:off x="2437534" y="3164768"/>
              <a:ext cx="274316" cy="27430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2" name="Google Shape;922;p67"/>
            <p:cNvSpPr/>
            <p:nvPr/>
          </p:nvSpPr>
          <p:spPr>
            <a:xfrm>
              <a:off x="2783309" y="3164755"/>
              <a:ext cx="274316" cy="27430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3" name="Google Shape;923;p67"/>
            <p:cNvSpPr/>
            <p:nvPr/>
          </p:nvSpPr>
          <p:spPr>
            <a:xfrm>
              <a:off x="3129084" y="3164780"/>
              <a:ext cx="274316" cy="27430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16"/>
                                        </p:tgtEl>
                                        <p:attrNameLst>
                                          <p:attrName>style.visibility</p:attrName>
                                        </p:attrNameLst>
                                      </p:cBhvr>
                                      <p:to>
                                        <p:strVal val="visible"/>
                                      </p:to>
                                    </p:set>
                                    <p:anim calcmode="lin" valueType="num">
                                      <p:cBhvr additive="base">
                                        <p:cTn id="12" dur="500" fill="hold"/>
                                        <p:tgtEl>
                                          <p:spTgt spid="916"/>
                                        </p:tgtEl>
                                        <p:attrNameLst>
                                          <p:attrName>ppt_x</p:attrName>
                                        </p:attrNameLst>
                                      </p:cBhvr>
                                      <p:tavLst>
                                        <p:tav tm="0">
                                          <p:val>
                                            <p:strVal val="#ppt_x"/>
                                          </p:val>
                                        </p:tav>
                                        <p:tav tm="100000">
                                          <p:val>
                                            <p:strVal val="#ppt_x"/>
                                          </p:val>
                                        </p:tav>
                                      </p:tavLst>
                                    </p:anim>
                                    <p:anim calcmode="lin" valueType="num">
                                      <p:cBhvr additive="base">
                                        <p:cTn id="13" dur="500" fill="hold"/>
                                        <p:tgtEl>
                                          <p:spTgt spid="9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12"/>
                                        </p:tgtEl>
                                        <p:attrNameLst>
                                          <p:attrName>style.visibility</p:attrName>
                                        </p:attrNameLst>
                                      </p:cBhvr>
                                      <p:to>
                                        <p:strVal val="visible"/>
                                      </p:to>
                                    </p:set>
                                    <p:anim calcmode="lin" valueType="num">
                                      <p:cBhvr additive="base">
                                        <p:cTn id="18" dur="500" fill="hold"/>
                                        <p:tgtEl>
                                          <p:spTgt spid="912"/>
                                        </p:tgtEl>
                                        <p:attrNameLst>
                                          <p:attrName>ppt_x</p:attrName>
                                        </p:attrNameLst>
                                      </p:cBhvr>
                                      <p:tavLst>
                                        <p:tav tm="0">
                                          <p:val>
                                            <p:strVal val="#ppt_x"/>
                                          </p:val>
                                        </p:tav>
                                        <p:tav tm="100000">
                                          <p:val>
                                            <p:strVal val="#ppt_x"/>
                                          </p:val>
                                        </p:tav>
                                      </p:tavLst>
                                    </p:anim>
                                    <p:anim calcmode="lin" valueType="num">
                                      <p:cBhvr additive="base">
                                        <p:cTn id="19" dur="500" fill="hold"/>
                                        <p:tgtEl>
                                          <p:spTgt spid="9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13"/>
                                        </p:tgtEl>
                                        <p:attrNameLst>
                                          <p:attrName>style.visibility</p:attrName>
                                        </p:attrNameLst>
                                      </p:cBhvr>
                                      <p:to>
                                        <p:strVal val="visible"/>
                                      </p:to>
                                    </p:set>
                                    <p:anim calcmode="lin" valueType="num">
                                      <p:cBhvr additive="base">
                                        <p:cTn id="24" dur="500" fill="hold"/>
                                        <p:tgtEl>
                                          <p:spTgt spid="913"/>
                                        </p:tgtEl>
                                        <p:attrNameLst>
                                          <p:attrName>ppt_x</p:attrName>
                                        </p:attrNameLst>
                                      </p:cBhvr>
                                      <p:tavLst>
                                        <p:tav tm="0">
                                          <p:val>
                                            <p:strVal val="#ppt_x"/>
                                          </p:val>
                                        </p:tav>
                                        <p:tav tm="100000">
                                          <p:val>
                                            <p:strVal val="#ppt_x"/>
                                          </p:val>
                                        </p:tav>
                                      </p:tavLst>
                                    </p:anim>
                                    <p:anim calcmode="lin" valueType="num">
                                      <p:cBhvr additive="base">
                                        <p:cTn id="25" dur="500" fill="hold"/>
                                        <p:tgtEl>
                                          <p:spTgt spid="9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17"/>
                                        </p:tgtEl>
                                        <p:attrNameLst>
                                          <p:attrName>style.visibility</p:attrName>
                                        </p:attrNameLst>
                                      </p:cBhvr>
                                      <p:to>
                                        <p:strVal val="visible"/>
                                      </p:to>
                                    </p:set>
                                    <p:anim calcmode="lin" valueType="num">
                                      <p:cBhvr additive="base">
                                        <p:cTn id="30" dur="500" fill="hold"/>
                                        <p:tgtEl>
                                          <p:spTgt spid="917"/>
                                        </p:tgtEl>
                                        <p:attrNameLst>
                                          <p:attrName>ppt_x</p:attrName>
                                        </p:attrNameLst>
                                      </p:cBhvr>
                                      <p:tavLst>
                                        <p:tav tm="0">
                                          <p:val>
                                            <p:strVal val="#ppt_x"/>
                                          </p:val>
                                        </p:tav>
                                        <p:tav tm="100000">
                                          <p:val>
                                            <p:strVal val="#ppt_x"/>
                                          </p:val>
                                        </p:tav>
                                      </p:tavLst>
                                    </p:anim>
                                    <p:anim calcmode="lin" valueType="num">
                                      <p:cBhvr additive="base">
                                        <p:cTn id="31" dur="500" fill="hold"/>
                                        <p:tgtEl>
                                          <p:spTgt spid="9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14"/>
                                        </p:tgtEl>
                                        <p:attrNameLst>
                                          <p:attrName>style.visibility</p:attrName>
                                        </p:attrNameLst>
                                      </p:cBhvr>
                                      <p:to>
                                        <p:strVal val="visible"/>
                                      </p:to>
                                    </p:set>
                                    <p:anim calcmode="lin" valueType="num">
                                      <p:cBhvr additive="base">
                                        <p:cTn id="36" dur="500" fill="hold"/>
                                        <p:tgtEl>
                                          <p:spTgt spid="914"/>
                                        </p:tgtEl>
                                        <p:attrNameLst>
                                          <p:attrName>ppt_x</p:attrName>
                                        </p:attrNameLst>
                                      </p:cBhvr>
                                      <p:tavLst>
                                        <p:tav tm="0">
                                          <p:val>
                                            <p:strVal val="#ppt_x"/>
                                          </p:val>
                                        </p:tav>
                                        <p:tav tm="100000">
                                          <p:val>
                                            <p:strVal val="#ppt_x"/>
                                          </p:val>
                                        </p:tav>
                                      </p:tavLst>
                                    </p:anim>
                                    <p:anim calcmode="lin" valueType="num">
                                      <p:cBhvr additive="base">
                                        <p:cTn id="37" dur="500" fill="hold"/>
                                        <p:tgtEl>
                                          <p:spTgt spid="9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15"/>
                                        </p:tgtEl>
                                        <p:attrNameLst>
                                          <p:attrName>style.visibility</p:attrName>
                                        </p:attrNameLst>
                                      </p:cBhvr>
                                      <p:to>
                                        <p:strVal val="visible"/>
                                      </p:to>
                                    </p:set>
                                    <p:anim calcmode="lin" valueType="num">
                                      <p:cBhvr additive="base">
                                        <p:cTn id="42" dur="500" fill="hold"/>
                                        <p:tgtEl>
                                          <p:spTgt spid="915"/>
                                        </p:tgtEl>
                                        <p:attrNameLst>
                                          <p:attrName>ppt_x</p:attrName>
                                        </p:attrNameLst>
                                      </p:cBhvr>
                                      <p:tavLst>
                                        <p:tav tm="0">
                                          <p:val>
                                            <p:strVal val="#ppt_x"/>
                                          </p:val>
                                        </p:tav>
                                        <p:tav tm="100000">
                                          <p:val>
                                            <p:strVal val="#ppt_x"/>
                                          </p:val>
                                        </p:tav>
                                      </p:tavLst>
                                    </p:anim>
                                    <p:anim calcmode="lin" valueType="num">
                                      <p:cBhvr additive="base">
                                        <p:cTn id="43" dur="500" fill="hold"/>
                                        <p:tgtEl>
                                          <p:spTgt spid="9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20"/>
                                        </p:tgtEl>
                                        <p:attrNameLst>
                                          <p:attrName>style.visibility</p:attrName>
                                        </p:attrNameLst>
                                      </p:cBhvr>
                                      <p:to>
                                        <p:strVal val="visible"/>
                                      </p:to>
                                    </p:set>
                                    <p:anim calcmode="lin" valueType="num">
                                      <p:cBhvr additive="base">
                                        <p:cTn id="48" dur="500" fill="hold"/>
                                        <p:tgtEl>
                                          <p:spTgt spid="920"/>
                                        </p:tgtEl>
                                        <p:attrNameLst>
                                          <p:attrName>ppt_x</p:attrName>
                                        </p:attrNameLst>
                                      </p:cBhvr>
                                      <p:tavLst>
                                        <p:tav tm="0">
                                          <p:val>
                                            <p:strVal val="#ppt_x"/>
                                          </p:val>
                                        </p:tav>
                                        <p:tav tm="100000">
                                          <p:val>
                                            <p:strVal val="#ppt_x"/>
                                          </p:val>
                                        </p:tav>
                                      </p:tavLst>
                                    </p:anim>
                                    <p:anim calcmode="lin" valueType="num">
                                      <p:cBhvr additive="base">
                                        <p:cTn id="49" dur="500" fill="hold"/>
                                        <p:tgtEl>
                                          <p:spTgt spid="92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908"/>
                                        </p:tgtEl>
                                        <p:attrNameLst>
                                          <p:attrName>style.visibility</p:attrName>
                                        </p:attrNameLst>
                                      </p:cBhvr>
                                      <p:to>
                                        <p:strVal val="visible"/>
                                      </p:to>
                                    </p:set>
                                    <p:anim calcmode="lin" valueType="num">
                                      <p:cBhvr additive="base">
                                        <p:cTn id="54" dur="500" fill="hold"/>
                                        <p:tgtEl>
                                          <p:spTgt spid="908"/>
                                        </p:tgtEl>
                                        <p:attrNameLst>
                                          <p:attrName>ppt_x</p:attrName>
                                        </p:attrNameLst>
                                      </p:cBhvr>
                                      <p:tavLst>
                                        <p:tav tm="0">
                                          <p:val>
                                            <p:strVal val="#ppt_x"/>
                                          </p:val>
                                        </p:tav>
                                        <p:tav tm="100000">
                                          <p:val>
                                            <p:strVal val="#ppt_x"/>
                                          </p:val>
                                        </p:tav>
                                      </p:tavLst>
                                    </p:anim>
                                    <p:anim calcmode="lin" valueType="num">
                                      <p:cBhvr additive="base">
                                        <p:cTn id="55" dur="500" fill="hold"/>
                                        <p:tgtEl>
                                          <p:spTgt spid="90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909"/>
                                        </p:tgtEl>
                                        <p:attrNameLst>
                                          <p:attrName>style.visibility</p:attrName>
                                        </p:attrNameLst>
                                      </p:cBhvr>
                                      <p:to>
                                        <p:strVal val="visible"/>
                                      </p:to>
                                    </p:set>
                                    <p:anim calcmode="lin" valueType="num">
                                      <p:cBhvr additive="base">
                                        <p:cTn id="60" dur="500" fill="hold"/>
                                        <p:tgtEl>
                                          <p:spTgt spid="909"/>
                                        </p:tgtEl>
                                        <p:attrNameLst>
                                          <p:attrName>ppt_x</p:attrName>
                                        </p:attrNameLst>
                                      </p:cBhvr>
                                      <p:tavLst>
                                        <p:tav tm="0">
                                          <p:val>
                                            <p:strVal val="#ppt_x"/>
                                          </p:val>
                                        </p:tav>
                                        <p:tav tm="100000">
                                          <p:val>
                                            <p:strVal val="#ppt_x"/>
                                          </p:val>
                                        </p:tav>
                                      </p:tavLst>
                                    </p:anim>
                                    <p:anim calcmode="lin" valueType="num">
                                      <p:cBhvr additive="base">
                                        <p:cTn id="61" dur="500" fill="hold"/>
                                        <p:tgtEl>
                                          <p:spTgt spid="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0"/>
      <p:bldP spid="908" grpId="0"/>
      <p:bldP spid="909" grpId="0"/>
      <p:bldP spid="912" grpId="0"/>
      <p:bldP spid="913" grpId="0"/>
      <p:bldP spid="914" grpId="0"/>
      <p:bldP spid="915" grpId="0"/>
      <p:bldP spid="9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5" name="Google Shape;1145;p77"/>
          <p:cNvSpPr txBox="1">
            <a:spLocks noGrp="1"/>
          </p:cNvSpPr>
          <p:nvPr>
            <p:ph type="title"/>
          </p:nvPr>
        </p:nvSpPr>
        <p:spPr>
          <a:xfrm>
            <a:off x="1033700" y="256710"/>
            <a:ext cx="5429588" cy="744163"/>
          </a:xfrm>
          <a:prstGeom prst="rect">
            <a:avLst/>
          </a:prstGeom>
        </p:spPr>
        <p:txBody>
          <a:bodyPr spcFirstLastPara="1" wrap="square" lIns="91425" tIns="91425" rIns="91425" bIns="91425" anchor="t" anchorCtr="0">
            <a:noAutofit/>
          </a:bodyPr>
          <a:lstStyle/>
          <a:p>
            <a:pPr algn="ctr"/>
            <a:r>
              <a:rPr lang="en" sz="2800" dirty="0"/>
              <a:t>¿Que </a:t>
            </a:r>
            <a:r>
              <a:rPr lang="en" sz="2800" err="1"/>
              <a:t>métricas</a:t>
            </a:r>
            <a:r>
              <a:rPr lang="en" sz="2800" dirty="0"/>
              <a:t> </a:t>
            </a:r>
            <a:r>
              <a:rPr lang="en" sz="2800" err="1"/>
              <a:t>analizamos</a:t>
            </a:r>
            <a:r>
              <a:rPr lang="en" sz="2800" dirty="0"/>
              <a:t> para </a:t>
            </a:r>
            <a:r>
              <a:rPr lang="en" sz="2800" err="1"/>
              <a:t>elegir</a:t>
            </a:r>
            <a:r>
              <a:rPr lang="en" sz="2800" dirty="0"/>
              <a:t> </a:t>
            </a:r>
            <a:r>
              <a:rPr lang="en" sz="2800" err="1"/>
              <a:t>el</a:t>
            </a:r>
            <a:r>
              <a:rPr lang="en" sz="2800" dirty="0"/>
              <a:t> </a:t>
            </a:r>
            <a:r>
              <a:rPr lang="en" sz="2800" err="1"/>
              <a:t>mejor</a:t>
            </a:r>
            <a:r>
              <a:rPr lang="en" sz="2800" dirty="0"/>
              <a:t> </a:t>
            </a:r>
            <a:r>
              <a:rPr lang="en" sz="2800" err="1"/>
              <a:t>modelo</a:t>
            </a:r>
            <a:r>
              <a:rPr lang="en" sz="2800" dirty="0"/>
              <a:t>?</a:t>
            </a:r>
            <a:endParaRPr lang="en-US"/>
          </a:p>
        </p:txBody>
      </p:sp>
      <p:grpSp>
        <p:nvGrpSpPr>
          <p:cNvPr id="2" name="Group 1">
            <a:extLst>
              <a:ext uri="{FF2B5EF4-FFF2-40B4-BE49-F238E27FC236}">
                <a16:creationId xmlns:a16="http://schemas.microsoft.com/office/drawing/2014/main" id="{0B690B2A-A734-450D-8CE3-D1F6825A1957}"/>
              </a:ext>
            </a:extLst>
          </p:cNvPr>
          <p:cNvGrpSpPr/>
          <p:nvPr/>
        </p:nvGrpSpPr>
        <p:grpSpPr>
          <a:xfrm>
            <a:off x="252993" y="1676158"/>
            <a:ext cx="7371382" cy="2333780"/>
            <a:chOff x="252993" y="1676158"/>
            <a:chExt cx="7371382" cy="2333780"/>
          </a:xfrm>
        </p:grpSpPr>
        <p:cxnSp>
          <p:nvCxnSpPr>
            <p:cNvPr id="1141" name="Google Shape;1141;p77"/>
            <p:cNvCxnSpPr/>
            <p:nvPr/>
          </p:nvCxnSpPr>
          <p:spPr>
            <a:xfrm flipV="1">
              <a:off x="6922599" y="2472075"/>
              <a:ext cx="701776" cy="158750"/>
            </a:xfrm>
            <a:prstGeom prst="straightConnector1">
              <a:avLst/>
            </a:prstGeom>
            <a:noFill/>
            <a:ln w="19050" cap="flat" cmpd="sng">
              <a:solidFill>
                <a:schemeClr val="dk1"/>
              </a:solidFill>
              <a:prstDash val="solid"/>
              <a:round/>
              <a:headEnd type="none" w="med" len="med"/>
              <a:tailEnd type="triangle" w="med" len="med"/>
            </a:ln>
          </p:spPr>
        </p:cxnSp>
        <p:cxnSp>
          <p:nvCxnSpPr>
            <p:cNvPr id="1142" name="Google Shape;1142;p77"/>
            <p:cNvCxnSpPr/>
            <p:nvPr/>
          </p:nvCxnSpPr>
          <p:spPr>
            <a:xfrm flipH="1">
              <a:off x="1512600" y="2524264"/>
              <a:ext cx="707850" cy="174624"/>
            </a:xfrm>
            <a:prstGeom prst="straightConnector1">
              <a:avLst/>
            </a:prstGeom>
            <a:noFill/>
            <a:ln w="19050" cap="flat" cmpd="sng">
              <a:solidFill>
                <a:schemeClr val="dk1"/>
              </a:solidFill>
              <a:prstDash val="solid"/>
              <a:round/>
              <a:headEnd type="none" w="med" len="med"/>
              <a:tailEnd type="none" w="med" len="med"/>
            </a:ln>
          </p:spPr>
        </p:cxnSp>
        <p:cxnSp>
          <p:nvCxnSpPr>
            <p:cNvPr id="1143" name="Google Shape;1143;p77"/>
            <p:cNvCxnSpPr/>
            <p:nvPr/>
          </p:nvCxnSpPr>
          <p:spPr>
            <a:xfrm flipH="1" flipV="1">
              <a:off x="3278337" y="2461575"/>
              <a:ext cx="830487" cy="484575"/>
            </a:xfrm>
            <a:prstGeom prst="straightConnector1">
              <a:avLst/>
            </a:prstGeom>
            <a:noFill/>
            <a:ln w="19050" cap="flat" cmpd="sng">
              <a:solidFill>
                <a:schemeClr val="dk1"/>
              </a:solidFill>
              <a:prstDash val="solid"/>
              <a:round/>
              <a:headEnd type="none" w="med" len="med"/>
              <a:tailEnd type="none" w="med" len="med"/>
            </a:ln>
          </p:spPr>
        </p:cxnSp>
        <p:cxnSp>
          <p:nvCxnSpPr>
            <p:cNvPr id="1144" name="Google Shape;1144;p77"/>
            <p:cNvCxnSpPr/>
            <p:nvPr/>
          </p:nvCxnSpPr>
          <p:spPr>
            <a:xfrm flipV="1">
              <a:off x="5097200" y="2857687"/>
              <a:ext cx="893600" cy="136087"/>
            </a:xfrm>
            <a:prstGeom prst="straightConnector1">
              <a:avLst/>
            </a:prstGeom>
            <a:noFill/>
            <a:ln w="19050" cap="flat" cmpd="sng">
              <a:solidFill>
                <a:schemeClr val="dk1"/>
              </a:solidFill>
              <a:prstDash val="solid"/>
              <a:round/>
              <a:headEnd type="none" w="med" len="med"/>
              <a:tailEnd type="none" w="med" len="med"/>
            </a:ln>
          </p:spPr>
        </p:cxnSp>
        <p:sp>
          <p:nvSpPr>
            <p:cNvPr id="1146" name="Google Shape;1146;p77"/>
            <p:cNvSpPr/>
            <p:nvPr/>
          </p:nvSpPr>
          <p:spPr>
            <a:xfrm>
              <a:off x="2122509" y="1790824"/>
              <a:ext cx="1408130" cy="1408240"/>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7"/>
            <p:cNvSpPr/>
            <p:nvPr/>
          </p:nvSpPr>
          <p:spPr>
            <a:xfrm>
              <a:off x="3949132" y="2301611"/>
              <a:ext cx="1408130" cy="1408240"/>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7"/>
            <p:cNvSpPr/>
            <p:nvPr/>
          </p:nvSpPr>
          <p:spPr>
            <a:xfrm>
              <a:off x="5831317" y="2140074"/>
              <a:ext cx="1408130" cy="1408240"/>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7"/>
            <p:cNvSpPr txBox="1"/>
            <p:nvPr/>
          </p:nvSpPr>
          <p:spPr>
            <a:xfrm>
              <a:off x="5866416" y="1676158"/>
              <a:ext cx="1408200" cy="465600"/>
            </a:xfrm>
            <a:prstGeom prst="rect">
              <a:avLst/>
            </a:prstGeom>
            <a:noFill/>
            <a:ln>
              <a:noFill/>
            </a:ln>
          </p:spPr>
          <p:txBody>
            <a:bodyPr spcFirstLastPara="1" wrap="square" lIns="91425" tIns="91425" rIns="91425" bIns="91425" anchor="t" anchorCtr="0">
              <a:noAutofit/>
            </a:bodyPr>
            <a:lstStyle/>
            <a:p>
              <a:pPr algn="ctr"/>
              <a:r>
                <a:rPr lang="en" sz="1800" dirty="0">
                  <a:sym typeface="Raleway ExtraBold"/>
                </a:rPr>
                <a:t>f1-score</a:t>
              </a:r>
              <a:endParaRPr lang="en-US" sz="1800"/>
            </a:p>
          </p:txBody>
        </p:sp>
        <p:sp>
          <p:nvSpPr>
            <p:cNvPr id="1157" name="Google Shape;1157;p77"/>
            <p:cNvSpPr txBox="1"/>
            <p:nvPr/>
          </p:nvSpPr>
          <p:spPr>
            <a:xfrm>
              <a:off x="2183787" y="3315901"/>
              <a:ext cx="1408200" cy="465600"/>
            </a:xfrm>
            <a:prstGeom prst="rect">
              <a:avLst/>
            </a:prstGeom>
            <a:noFill/>
            <a:ln>
              <a:noFill/>
            </a:ln>
          </p:spPr>
          <p:txBody>
            <a:bodyPr spcFirstLastPara="1" wrap="square" lIns="91425" tIns="91425" rIns="91425" bIns="91425" anchor="t" anchorCtr="0">
              <a:noAutofit/>
            </a:bodyPr>
            <a:lstStyle/>
            <a:p>
              <a:pPr algn="ctr"/>
              <a:r>
                <a:rPr lang="en" sz="1800" dirty="0">
                  <a:sym typeface="Raleway ExtraBold"/>
                </a:rPr>
                <a:t>precision </a:t>
              </a:r>
              <a:endParaRPr lang="en" sz="1800"/>
            </a:p>
          </p:txBody>
        </p:sp>
        <p:sp>
          <p:nvSpPr>
            <p:cNvPr id="1158" name="Google Shape;1158;p77"/>
            <p:cNvSpPr txBox="1"/>
            <p:nvPr/>
          </p:nvSpPr>
          <p:spPr>
            <a:xfrm>
              <a:off x="3995409" y="1792425"/>
              <a:ext cx="1408200" cy="465600"/>
            </a:xfrm>
            <a:prstGeom prst="rect">
              <a:avLst/>
            </a:prstGeom>
            <a:noFill/>
            <a:ln>
              <a:noFill/>
            </a:ln>
          </p:spPr>
          <p:txBody>
            <a:bodyPr spcFirstLastPara="1" wrap="square" lIns="91425" tIns="91425" rIns="91425" bIns="91425" anchor="t" anchorCtr="0">
              <a:noAutofit/>
            </a:bodyPr>
            <a:lstStyle/>
            <a:p>
              <a:pPr algn="ctr"/>
              <a:r>
                <a:rPr lang="en" sz="1800" dirty="0">
                  <a:sym typeface="Raleway ExtraBold"/>
                </a:rPr>
                <a:t>recall </a:t>
              </a:r>
              <a:endParaRPr lang="en" sz="1800"/>
            </a:p>
          </p:txBody>
        </p:sp>
        <p:sp>
          <p:nvSpPr>
            <p:cNvPr id="16" name="Google Shape;1148;p77">
              <a:extLst>
                <a:ext uri="{FF2B5EF4-FFF2-40B4-BE49-F238E27FC236}">
                  <a16:creationId xmlns:a16="http://schemas.microsoft.com/office/drawing/2014/main" id="{1A0A95E3-7963-4BF3-97F5-45A298AF3F90}"/>
                </a:ext>
              </a:extLst>
            </p:cNvPr>
            <p:cNvSpPr/>
            <p:nvPr/>
          </p:nvSpPr>
          <p:spPr>
            <a:xfrm>
              <a:off x="290942" y="2005136"/>
              <a:ext cx="1408130" cy="1408240"/>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6;p77">
              <a:extLst>
                <a:ext uri="{FF2B5EF4-FFF2-40B4-BE49-F238E27FC236}">
                  <a16:creationId xmlns:a16="http://schemas.microsoft.com/office/drawing/2014/main" id="{B6FF2DE2-F254-443D-83D0-DE2B7B4A4A32}"/>
                </a:ext>
              </a:extLst>
            </p:cNvPr>
            <p:cNvSpPr txBox="1"/>
            <p:nvPr/>
          </p:nvSpPr>
          <p:spPr>
            <a:xfrm>
              <a:off x="252993" y="3544338"/>
              <a:ext cx="1408200" cy="465600"/>
            </a:xfrm>
            <a:prstGeom prst="rect">
              <a:avLst/>
            </a:prstGeom>
            <a:noFill/>
            <a:ln>
              <a:noFill/>
            </a:ln>
          </p:spPr>
          <p:txBody>
            <a:bodyPr spcFirstLastPara="1" wrap="square" lIns="91425" tIns="91425" rIns="91425" bIns="91425" anchor="t" anchorCtr="0">
              <a:noAutofit/>
            </a:bodyPr>
            <a:lstStyle/>
            <a:p>
              <a:pPr algn="ctr"/>
              <a:r>
                <a:rPr lang="en" sz="1600" dirty="0"/>
                <a:t>AUC</a:t>
              </a:r>
            </a:p>
          </p:txBody>
        </p:sp>
      </p:grpSp>
      <p:sp>
        <p:nvSpPr>
          <p:cNvPr id="15" name="Google Shape;1156;p77">
            <a:extLst>
              <a:ext uri="{FF2B5EF4-FFF2-40B4-BE49-F238E27FC236}">
                <a16:creationId xmlns:a16="http://schemas.microsoft.com/office/drawing/2014/main" id="{48BBE794-6A28-4B19-9D98-6711F4EE2985}"/>
              </a:ext>
            </a:extLst>
          </p:cNvPr>
          <p:cNvSpPr txBox="1"/>
          <p:nvPr/>
        </p:nvSpPr>
        <p:spPr>
          <a:xfrm>
            <a:off x="2480145" y="4130315"/>
            <a:ext cx="5007796" cy="747085"/>
          </a:xfrm>
          <a:prstGeom prst="rect">
            <a:avLst/>
          </a:prstGeom>
          <a:noFill/>
          <a:ln>
            <a:noFill/>
          </a:ln>
        </p:spPr>
        <p:txBody>
          <a:bodyPr spcFirstLastPara="1" wrap="square" lIns="91425" tIns="91425" rIns="91425" bIns="91425" anchor="t" anchorCtr="0">
            <a:noAutofit/>
          </a:bodyPr>
          <a:lstStyle/>
          <a:p>
            <a:pPr algn="ctr"/>
            <a:r>
              <a:rPr lang="es-AR" b="1" dirty="0">
                <a:solidFill>
                  <a:schemeClr val="accent1"/>
                </a:solidFill>
                <a:latin typeface="Raleway Medium"/>
                <a:sym typeface="Raleway ExtraBold"/>
              </a:rPr>
              <a:t>¿Por qué no nos enfocamos en el valor de </a:t>
            </a:r>
            <a:r>
              <a:rPr lang="en-US" b="1" dirty="0">
                <a:solidFill>
                  <a:schemeClr val="accent1"/>
                </a:solidFill>
                <a:latin typeface="Raleway Medium"/>
                <a:sym typeface="Raleway ExtraBold"/>
              </a:rPr>
              <a:t>Accuracy</a:t>
            </a:r>
            <a:r>
              <a:rPr lang="es-AR" b="1" dirty="0">
                <a:solidFill>
                  <a:schemeClr val="accent1"/>
                </a:solidFill>
                <a:latin typeface="Raleway Medium"/>
                <a:sym typeface="Raleway ExtraBold"/>
              </a:rPr>
              <a:t>?</a:t>
            </a:r>
            <a:br>
              <a:rPr lang="es-AR" b="1" dirty="0">
                <a:solidFill>
                  <a:schemeClr val="accent1"/>
                </a:solidFill>
                <a:latin typeface="Raleway Medium"/>
              </a:rPr>
            </a:br>
            <a:r>
              <a:rPr lang="es-AR" dirty="0">
                <a:solidFill>
                  <a:schemeClr val="accent1"/>
                </a:solidFill>
                <a:latin typeface="Raleway Medium"/>
              </a:rPr>
              <a:t>(exactitud)</a:t>
            </a:r>
            <a:endParaRPr lang="es-AR" sz="1050" dirty="0">
              <a:solidFill>
                <a:schemeClr val="accent1"/>
              </a:solidFill>
              <a:latin typeface="Raleway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61;p48">
            <a:extLst>
              <a:ext uri="{FF2B5EF4-FFF2-40B4-BE49-F238E27FC236}">
                <a16:creationId xmlns:a16="http://schemas.microsoft.com/office/drawing/2014/main" id="{00763FA3-8586-46CB-97EA-17AC83939615}"/>
              </a:ext>
            </a:extLst>
          </p:cNvPr>
          <p:cNvSpPr txBox="1">
            <a:spLocks noGrp="1"/>
          </p:cNvSpPr>
          <p:nvPr>
            <p:ph type="title"/>
          </p:nvPr>
        </p:nvSpPr>
        <p:spPr>
          <a:xfrm>
            <a:off x="2289665" y="213260"/>
            <a:ext cx="5539300" cy="680010"/>
          </a:xfrm>
          <a:prstGeom prst="rect">
            <a:avLst/>
          </a:prstGeom>
        </p:spPr>
        <p:txBody>
          <a:bodyPr spcFirstLastPara="1" wrap="square" lIns="91425" tIns="91425" rIns="91425" bIns="91425" anchor="t" anchorCtr="0">
            <a:noAutofit/>
          </a:bodyPr>
          <a:lstStyle/>
          <a:p>
            <a:r>
              <a:rPr lang="en-US" sz="2800" dirty="0" err="1"/>
              <a:t>Comparación</a:t>
            </a:r>
            <a:r>
              <a:rPr lang="en-US" sz="2800" dirty="0"/>
              <a:t> de </a:t>
            </a:r>
            <a:r>
              <a:rPr lang="en-US" sz="2800" dirty="0" err="1"/>
              <a:t>Curvas</a:t>
            </a:r>
            <a:r>
              <a:rPr lang="en-US" sz="2800" dirty="0"/>
              <a:t> ROC</a:t>
            </a:r>
          </a:p>
        </p:txBody>
      </p:sp>
      <p:grpSp>
        <p:nvGrpSpPr>
          <p:cNvPr id="2" name="Group 1">
            <a:extLst>
              <a:ext uri="{FF2B5EF4-FFF2-40B4-BE49-F238E27FC236}">
                <a16:creationId xmlns:a16="http://schemas.microsoft.com/office/drawing/2014/main" id="{8F680D13-83DE-41B8-A69D-B8733D28490B}"/>
              </a:ext>
            </a:extLst>
          </p:cNvPr>
          <p:cNvGrpSpPr/>
          <p:nvPr/>
        </p:nvGrpSpPr>
        <p:grpSpPr>
          <a:xfrm>
            <a:off x="1253652" y="4254007"/>
            <a:ext cx="7920773" cy="834553"/>
            <a:chOff x="1253652" y="4254007"/>
            <a:chExt cx="7920773" cy="834553"/>
          </a:xfrm>
        </p:grpSpPr>
        <p:sp>
          <p:nvSpPr>
            <p:cNvPr id="9" name="Google Shape;465;p48">
              <a:extLst>
                <a:ext uri="{FF2B5EF4-FFF2-40B4-BE49-F238E27FC236}">
                  <a16:creationId xmlns:a16="http://schemas.microsoft.com/office/drawing/2014/main" id="{E52F408F-A855-4C92-8EB3-B155CF27F404}"/>
                </a:ext>
              </a:extLst>
            </p:cNvPr>
            <p:cNvSpPr txBox="1"/>
            <p:nvPr/>
          </p:nvSpPr>
          <p:spPr>
            <a:xfrm>
              <a:off x="1253652" y="4254007"/>
              <a:ext cx="1406742" cy="323639"/>
            </a:xfrm>
            <a:prstGeom prst="rect">
              <a:avLst/>
            </a:prstGeom>
            <a:noFill/>
            <a:ln>
              <a:noFill/>
            </a:ln>
          </p:spPr>
          <p:txBody>
            <a:bodyPr spcFirstLastPara="1" wrap="square" lIns="91425" tIns="91425" rIns="91425" bIns="91425" anchor="t" anchorCtr="0">
              <a:noAutofit/>
            </a:bodyPr>
            <a:lstStyle/>
            <a:p>
              <a:pPr algn="ctr"/>
              <a:r>
                <a:rPr lang="en-US" sz="900" dirty="0">
                  <a:solidFill>
                    <a:schemeClr val="tx1">
                      <a:lumMod val="50000"/>
                      <a:lumOff val="50000"/>
                    </a:schemeClr>
                  </a:solidFill>
                  <a:latin typeface="Raleway ExtraBold"/>
                  <a:ea typeface="Raleway ExtraBold"/>
                  <a:cs typeface="Raleway ExtraBold"/>
                  <a:sym typeface="Raleway ExtraBold"/>
                </a:rPr>
                <a:t>Logistic Regression </a:t>
              </a:r>
              <a:r>
                <a:rPr lang="en-US" sz="900" dirty="0" err="1">
                  <a:solidFill>
                    <a:schemeClr val="tx1">
                      <a:lumMod val="50000"/>
                      <a:lumOff val="50000"/>
                    </a:schemeClr>
                  </a:solidFill>
                  <a:latin typeface="Raleway ExtraBold"/>
                  <a:ea typeface="Raleway ExtraBold"/>
                  <a:cs typeface="Raleway ExtraBold"/>
                  <a:sym typeface="Raleway ExtraBold"/>
                </a:rPr>
                <a:t>Resampleado</a:t>
              </a:r>
              <a:endParaRPr lang="en-US" sz="900" dirty="0" err="1">
                <a:solidFill>
                  <a:schemeClr val="tx1">
                    <a:lumMod val="50000"/>
                    <a:lumOff val="50000"/>
                  </a:schemeClr>
                </a:solidFill>
                <a:latin typeface="Raleway ExtraBold"/>
                <a:ea typeface="Raleway ExtraBold"/>
                <a:cs typeface="Raleway ExtraBold"/>
              </a:endParaRPr>
            </a:p>
          </p:txBody>
        </p:sp>
        <p:sp>
          <p:nvSpPr>
            <p:cNvPr id="11" name="Google Shape;466;p48">
              <a:extLst>
                <a:ext uri="{FF2B5EF4-FFF2-40B4-BE49-F238E27FC236}">
                  <a16:creationId xmlns:a16="http://schemas.microsoft.com/office/drawing/2014/main" id="{6B3D3D3B-3426-41E4-83D5-98B69B4724FF}"/>
                </a:ext>
              </a:extLst>
            </p:cNvPr>
            <p:cNvSpPr txBox="1"/>
            <p:nvPr/>
          </p:nvSpPr>
          <p:spPr>
            <a:xfrm>
              <a:off x="1355600" y="4648400"/>
              <a:ext cx="1195365" cy="430640"/>
            </a:xfrm>
            <a:prstGeom prst="rect">
              <a:avLst/>
            </a:prstGeom>
            <a:noFill/>
            <a:ln>
              <a:noFill/>
            </a:ln>
          </p:spPr>
          <p:txBody>
            <a:bodyPr spcFirstLastPara="1" wrap="square" lIns="91425" tIns="91425" rIns="91425" bIns="91425" anchor="t" anchorCtr="0">
              <a:noAutofit/>
            </a:bodyPr>
            <a:lstStyle/>
            <a:p>
              <a:pPr algn="ctr"/>
              <a:r>
                <a:rPr lang="en" sz="1200">
                  <a:solidFill>
                    <a:schemeClr val="dk1"/>
                  </a:solidFill>
                  <a:latin typeface="Raleway Medium"/>
                  <a:ea typeface="Raleway Medium"/>
                  <a:cs typeface="Raleway Medium"/>
                  <a:sym typeface="Raleway Medium"/>
                </a:rPr>
                <a:t>(AUC = </a:t>
              </a:r>
              <a:r>
                <a:rPr lang="en" sz="1200" dirty="0">
                  <a:solidFill>
                    <a:schemeClr val="dk1"/>
                  </a:solidFill>
                  <a:latin typeface="Raleway Medium"/>
                  <a:ea typeface="Raleway Medium"/>
                  <a:cs typeface="Raleway Medium"/>
                  <a:sym typeface="Raleway Medium"/>
                </a:rPr>
                <a:t>0.72)</a:t>
              </a:r>
              <a:endParaRPr lang="en" sz="1200" dirty="0">
                <a:solidFill>
                  <a:schemeClr val="dk1"/>
                </a:solidFill>
                <a:latin typeface="Raleway Medium"/>
                <a:ea typeface="Raleway Medium"/>
                <a:cs typeface="Raleway Medium"/>
              </a:endParaRPr>
            </a:p>
          </p:txBody>
        </p:sp>
        <p:sp>
          <p:nvSpPr>
            <p:cNvPr id="12" name="Google Shape;465;p48">
              <a:extLst>
                <a:ext uri="{FF2B5EF4-FFF2-40B4-BE49-F238E27FC236}">
                  <a16:creationId xmlns:a16="http://schemas.microsoft.com/office/drawing/2014/main" id="{D4877145-CABA-4A1C-8CD8-44B507152F4B}"/>
                </a:ext>
              </a:extLst>
            </p:cNvPr>
            <p:cNvSpPr txBox="1"/>
            <p:nvPr/>
          </p:nvSpPr>
          <p:spPr>
            <a:xfrm>
              <a:off x="2568884" y="4352323"/>
              <a:ext cx="1406742" cy="323639"/>
            </a:xfrm>
            <a:prstGeom prst="rect">
              <a:avLst/>
            </a:prstGeom>
            <a:noFill/>
            <a:ln>
              <a:noFill/>
            </a:ln>
          </p:spPr>
          <p:txBody>
            <a:bodyPr spcFirstLastPara="1" wrap="square" lIns="91425" tIns="91425" rIns="91425" bIns="91425" anchor="t" anchorCtr="0">
              <a:noAutofit/>
            </a:bodyPr>
            <a:lstStyle/>
            <a:p>
              <a:pPr algn="ctr"/>
              <a:r>
                <a:rPr lang="en-US" sz="900" dirty="0">
                  <a:solidFill>
                    <a:schemeClr val="accent1"/>
                  </a:solidFill>
                  <a:latin typeface="Raleway ExtraBold"/>
                  <a:ea typeface="Raleway ExtraBold"/>
                  <a:cs typeface="Raleway ExtraBold"/>
                  <a:sym typeface="Raleway ExtraBold"/>
                </a:rPr>
                <a:t>Logistic Regression</a:t>
              </a:r>
              <a:endParaRPr lang="en-US" sz="900" dirty="0">
                <a:solidFill>
                  <a:schemeClr val="accent1"/>
                </a:solidFill>
                <a:latin typeface="Raleway ExtraBold"/>
                <a:ea typeface="Raleway ExtraBold"/>
                <a:cs typeface="Raleway ExtraBold"/>
              </a:endParaRPr>
            </a:p>
          </p:txBody>
        </p:sp>
        <p:sp>
          <p:nvSpPr>
            <p:cNvPr id="13" name="Google Shape;466;p48">
              <a:extLst>
                <a:ext uri="{FF2B5EF4-FFF2-40B4-BE49-F238E27FC236}">
                  <a16:creationId xmlns:a16="http://schemas.microsoft.com/office/drawing/2014/main" id="{83FB45EF-C3EE-4786-8FD6-903C88BFC93A}"/>
                </a:ext>
              </a:extLst>
            </p:cNvPr>
            <p:cNvSpPr txBox="1"/>
            <p:nvPr/>
          </p:nvSpPr>
          <p:spPr>
            <a:xfrm>
              <a:off x="2670832" y="4640570"/>
              <a:ext cx="1195365" cy="430640"/>
            </a:xfrm>
            <a:prstGeom prst="rect">
              <a:avLst/>
            </a:prstGeom>
            <a:noFill/>
            <a:ln>
              <a:noFill/>
            </a:ln>
          </p:spPr>
          <p:txBody>
            <a:bodyPr spcFirstLastPara="1" wrap="square" lIns="91425" tIns="91425" rIns="91425" bIns="91425" anchor="t" anchorCtr="0">
              <a:noAutofit/>
            </a:bodyPr>
            <a:lstStyle/>
            <a:p>
              <a:pPr algn="ctr"/>
              <a:r>
                <a:rPr lang="en" sz="1200" dirty="0">
                  <a:solidFill>
                    <a:schemeClr val="dk1"/>
                  </a:solidFill>
                  <a:latin typeface="Raleway Medium"/>
                  <a:ea typeface="Raleway Medium"/>
                  <a:cs typeface="Raleway Medium"/>
                  <a:sym typeface="Raleway Medium"/>
                </a:rPr>
                <a:t>(AUC = 0.73)</a:t>
              </a:r>
              <a:endParaRPr lang="en" sz="1200" dirty="0">
                <a:solidFill>
                  <a:schemeClr val="dk1"/>
                </a:solidFill>
                <a:latin typeface="Raleway Medium"/>
                <a:ea typeface="Raleway Medium"/>
                <a:cs typeface="Raleway Medium"/>
              </a:endParaRPr>
            </a:p>
          </p:txBody>
        </p:sp>
        <p:sp>
          <p:nvSpPr>
            <p:cNvPr id="17" name="Google Shape;465;p48">
              <a:extLst>
                <a:ext uri="{FF2B5EF4-FFF2-40B4-BE49-F238E27FC236}">
                  <a16:creationId xmlns:a16="http://schemas.microsoft.com/office/drawing/2014/main" id="{5B059864-F694-410E-9E73-A12A52935153}"/>
                </a:ext>
              </a:extLst>
            </p:cNvPr>
            <p:cNvSpPr txBox="1"/>
            <p:nvPr/>
          </p:nvSpPr>
          <p:spPr>
            <a:xfrm>
              <a:off x="3702924" y="4255377"/>
              <a:ext cx="1649433" cy="323639"/>
            </a:xfrm>
            <a:prstGeom prst="rect">
              <a:avLst/>
            </a:prstGeom>
            <a:noFill/>
            <a:ln>
              <a:noFill/>
            </a:ln>
          </p:spPr>
          <p:txBody>
            <a:bodyPr spcFirstLastPara="1" wrap="square" lIns="91425" tIns="91425" rIns="91425" bIns="91425" anchor="t" anchorCtr="0">
              <a:noAutofit/>
            </a:bodyPr>
            <a:lstStyle/>
            <a:p>
              <a:pPr algn="ctr"/>
              <a:r>
                <a:rPr lang="en-US" sz="900" dirty="0" err="1">
                  <a:solidFill>
                    <a:srgbClr val="00B050"/>
                  </a:solidFill>
                  <a:latin typeface="Raleway ExtraBold"/>
                  <a:ea typeface="Raleway ExtraBold"/>
                  <a:cs typeface="Raleway ExtraBold"/>
                  <a:sym typeface="Raleway ExtraBold"/>
                </a:rPr>
                <a:t>DecisionTree</a:t>
              </a:r>
              <a:br>
                <a:rPr lang="en-US" sz="900" dirty="0">
                  <a:solidFill>
                    <a:srgbClr val="00B050"/>
                  </a:solidFill>
                  <a:latin typeface="Raleway ExtraBold"/>
                  <a:ea typeface="Raleway ExtraBold"/>
                  <a:cs typeface="Raleway ExtraBold"/>
                </a:rPr>
              </a:br>
              <a:r>
                <a:rPr lang="en-US" sz="900" dirty="0" err="1">
                  <a:solidFill>
                    <a:srgbClr val="00B050"/>
                  </a:solidFill>
                  <a:latin typeface="Raleway ExtraBold"/>
                  <a:ea typeface="Raleway ExtraBold"/>
                  <a:cs typeface="Raleway ExtraBold"/>
                </a:rPr>
                <a:t>resampleado</a:t>
              </a:r>
            </a:p>
          </p:txBody>
        </p:sp>
        <p:sp>
          <p:nvSpPr>
            <p:cNvPr id="18" name="Google Shape;466;p48">
              <a:extLst>
                <a:ext uri="{FF2B5EF4-FFF2-40B4-BE49-F238E27FC236}">
                  <a16:creationId xmlns:a16="http://schemas.microsoft.com/office/drawing/2014/main" id="{F8519172-3F14-4C2A-8F11-0F2376FABF9B}"/>
                </a:ext>
              </a:extLst>
            </p:cNvPr>
            <p:cNvSpPr txBox="1"/>
            <p:nvPr/>
          </p:nvSpPr>
          <p:spPr>
            <a:xfrm>
              <a:off x="3917434" y="4648399"/>
              <a:ext cx="1195365" cy="430640"/>
            </a:xfrm>
            <a:prstGeom prst="rect">
              <a:avLst/>
            </a:prstGeom>
            <a:noFill/>
            <a:ln>
              <a:noFill/>
            </a:ln>
          </p:spPr>
          <p:txBody>
            <a:bodyPr spcFirstLastPara="1" wrap="square" lIns="91425" tIns="91425" rIns="91425" bIns="91425" anchor="t" anchorCtr="0">
              <a:noAutofit/>
            </a:bodyPr>
            <a:lstStyle/>
            <a:p>
              <a:pPr algn="ctr"/>
              <a:r>
                <a:rPr lang="en" sz="1200" dirty="0">
                  <a:solidFill>
                    <a:schemeClr val="dk1"/>
                  </a:solidFill>
                  <a:latin typeface="Raleway Medium"/>
                  <a:ea typeface="Raleway Medium"/>
                  <a:cs typeface="Raleway Medium"/>
                  <a:sym typeface="Raleway Medium"/>
                </a:rPr>
                <a:t>(AUC = 0.57)</a:t>
              </a:r>
              <a:endParaRPr lang="en" sz="1200" dirty="0">
                <a:solidFill>
                  <a:schemeClr val="dk1"/>
                </a:solidFill>
                <a:latin typeface="Raleway Medium"/>
                <a:ea typeface="Raleway Medium"/>
                <a:cs typeface="Raleway Medium"/>
              </a:endParaRPr>
            </a:p>
          </p:txBody>
        </p:sp>
        <p:sp>
          <p:nvSpPr>
            <p:cNvPr id="19" name="Google Shape;465;p48">
              <a:extLst>
                <a:ext uri="{FF2B5EF4-FFF2-40B4-BE49-F238E27FC236}">
                  <a16:creationId xmlns:a16="http://schemas.microsoft.com/office/drawing/2014/main" id="{51B488C5-1CD0-4289-A733-0493912B6092}"/>
                </a:ext>
              </a:extLst>
            </p:cNvPr>
            <p:cNvSpPr txBox="1"/>
            <p:nvPr/>
          </p:nvSpPr>
          <p:spPr>
            <a:xfrm>
              <a:off x="5074285" y="4334859"/>
              <a:ext cx="1657262" cy="3236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err="1">
                  <a:solidFill>
                    <a:srgbClr val="FF0000"/>
                  </a:solidFill>
                  <a:latin typeface="Raleway ExtraBold"/>
                  <a:ea typeface="Raleway ExtraBold"/>
                  <a:cs typeface="Raleway ExtraBold"/>
                  <a:sym typeface="Raleway ExtraBold"/>
                </a:rPr>
                <a:t>DecisionTreeClassfier</a:t>
              </a:r>
              <a:endParaRPr lang="en-US" sz="900" dirty="0" err="1">
                <a:solidFill>
                  <a:schemeClr val="tx1">
                    <a:lumMod val="50000"/>
                    <a:lumOff val="50000"/>
                  </a:schemeClr>
                </a:solidFill>
                <a:latin typeface="Raleway ExtraBold"/>
                <a:ea typeface="Raleway ExtraBold"/>
                <a:cs typeface="Raleway ExtraBold"/>
              </a:endParaRPr>
            </a:p>
          </p:txBody>
        </p:sp>
        <p:sp>
          <p:nvSpPr>
            <p:cNvPr id="20" name="Google Shape;466;p48">
              <a:extLst>
                <a:ext uri="{FF2B5EF4-FFF2-40B4-BE49-F238E27FC236}">
                  <a16:creationId xmlns:a16="http://schemas.microsoft.com/office/drawing/2014/main" id="{E3E50878-32E7-48B6-BF66-D54B57D6372D}"/>
                </a:ext>
              </a:extLst>
            </p:cNvPr>
            <p:cNvSpPr txBox="1"/>
            <p:nvPr/>
          </p:nvSpPr>
          <p:spPr>
            <a:xfrm>
              <a:off x="5261154" y="4630935"/>
              <a:ext cx="1195365" cy="430640"/>
            </a:xfrm>
            <a:prstGeom prst="rect">
              <a:avLst/>
            </a:prstGeom>
            <a:noFill/>
            <a:ln>
              <a:noFill/>
            </a:ln>
          </p:spPr>
          <p:txBody>
            <a:bodyPr spcFirstLastPara="1" wrap="square" lIns="91425" tIns="91425" rIns="91425" bIns="91425" anchor="t" anchorCtr="0">
              <a:noAutofit/>
            </a:bodyPr>
            <a:lstStyle/>
            <a:p>
              <a:pPr algn="ctr"/>
              <a:r>
                <a:rPr lang="en" sz="1200" dirty="0">
                  <a:solidFill>
                    <a:schemeClr val="dk1"/>
                  </a:solidFill>
                  <a:latin typeface="Raleway Medium"/>
                  <a:ea typeface="Raleway Medium"/>
                  <a:cs typeface="Raleway Medium"/>
                  <a:sym typeface="Raleway Medium"/>
                </a:rPr>
                <a:t>(AUC = 0.58)</a:t>
              </a:r>
              <a:endParaRPr lang="en" sz="1200" dirty="0">
                <a:solidFill>
                  <a:schemeClr val="dk1"/>
                </a:solidFill>
                <a:latin typeface="Raleway Medium"/>
                <a:ea typeface="Raleway Medium"/>
                <a:cs typeface="Raleway Medium"/>
              </a:endParaRPr>
            </a:p>
          </p:txBody>
        </p:sp>
        <p:sp>
          <p:nvSpPr>
            <p:cNvPr id="21" name="Google Shape;465;p48">
              <a:extLst>
                <a:ext uri="{FF2B5EF4-FFF2-40B4-BE49-F238E27FC236}">
                  <a16:creationId xmlns:a16="http://schemas.microsoft.com/office/drawing/2014/main" id="{7492D595-9CB1-4681-B056-60D702D49089}"/>
                </a:ext>
              </a:extLst>
            </p:cNvPr>
            <p:cNvSpPr txBox="1"/>
            <p:nvPr/>
          </p:nvSpPr>
          <p:spPr>
            <a:xfrm>
              <a:off x="6615116" y="4350625"/>
              <a:ext cx="1406742" cy="323639"/>
            </a:xfrm>
            <a:prstGeom prst="rect">
              <a:avLst/>
            </a:prstGeom>
            <a:noFill/>
            <a:ln>
              <a:noFill/>
            </a:ln>
          </p:spPr>
          <p:txBody>
            <a:bodyPr spcFirstLastPara="1" wrap="square" lIns="91425" tIns="91425" rIns="91425" bIns="91425" anchor="t" anchorCtr="0">
              <a:noAutofit/>
            </a:bodyPr>
            <a:lstStyle/>
            <a:p>
              <a:pPr algn="ctr"/>
              <a:r>
                <a:rPr lang="en-US" sz="900" dirty="0">
                  <a:solidFill>
                    <a:srgbClr val="7030A0"/>
                  </a:solidFill>
                  <a:latin typeface="Raleway ExtraBold"/>
                  <a:sym typeface="Raleway ExtraBold"/>
                </a:rPr>
                <a:t>SVM </a:t>
              </a:r>
              <a:r>
                <a:rPr lang="en-US" sz="900" dirty="0" err="1">
                  <a:solidFill>
                    <a:srgbClr val="7030A0"/>
                  </a:solidFill>
                  <a:latin typeface="Raleway ExtraBold"/>
                  <a:sym typeface="Raleway ExtraBold"/>
                </a:rPr>
                <a:t>resampleado</a:t>
              </a:r>
              <a:endParaRPr lang="en-US" sz="1200" dirty="0" err="1"/>
            </a:p>
          </p:txBody>
        </p:sp>
        <p:sp>
          <p:nvSpPr>
            <p:cNvPr id="22" name="Google Shape;466;p48">
              <a:extLst>
                <a:ext uri="{FF2B5EF4-FFF2-40B4-BE49-F238E27FC236}">
                  <a16:creationId xmlns:a16="http://schemas.microsoft.com/office/drawing/2014/main" id="{6CD81834-1BA5-4A3C-8ACC-136CB092463E}"/>
                </a:ext>
              </a:extLst>
            </p:cNvPr>
            <p:cNvSpPr txBox="1"/>
            <p:nvPr/>
          </p:nvSpPr>
          <p:spPr>
            <a:xfrm>
              <a:off x="6679617" y="4634108"/>
              <a:ext cx="1195365" cy="430640"/>
            </a:xfrm>
            <a:prstGeom prst="rect">
              <a:avLst/>
            </a:prstGeom>
            <a:noFill/>
            <a:ln>
              <a:noFill/>
            </a:ln>
          </p:spPr>
          <p:txBody>
            <a:bodyPr spcFirstLastPara="1" wrap="square" lIns="91425" tIns="91425" rIns="91425" bIns="91425" anchor="t" anchorCtr="0">
              <a:noAutofit/>
            </a:bodyPr>
            <a:lstStyle/>
            <a:p>
              <a:pPr algn="ctr"/>
              <a:r>
                <a:rPr lang="en" sz="1200" dirty="0">
                  <a:solidFill>
                    <a:schemeClr val="dk1"/>
                  </a:solidFill>
                  <a:latin typeface="Raleway Medium"/>
                  <a:ea typeface="Raleway Medium"/>
                  <a:cs typeface="Raleway Medium"/>
                  <a:sym typeface="Raleway Medium"/>
                </a:rPr>
                <a:t>(AUC = 0.74)</a:t>
              </a:r>
              <a:endParaRPr lang="en" sz="1200" dirty="0">
                <a:solidFill>
                  <a:schemeClr val="dk1"/>
                </a:solidFill>
                <a:latin typeface="Raleway Medium"/>
                <a:ea typeface="Raleway Medium"/>
                <a:cs typeface="Raleway Medium"/>
              </a:endParaRPr>
            </a:p>
          </p:txBody>
        </p:sp>
        <p:sp>
          <p:nvSpPr>
            <p:cNvPr id="23" name="Google Shape;465;p48">
              <a:extLst>
                <a:ext uri="{FF2B5EF4-FFF2-40B4-BE49-F238E27FC236}">
                  <a16:creationId xmlns:a16="http://schemas.microsoft.com/office/drawing/2014/main" id="{923EE033-D85D-40FD-A165-1BD9C6D6B67C}"/>
                </a:ext>
              </a:extLst>
            </p:cNvPr>
            <p:cNvSpPr txBox="1"/>
            <p:nvPr/>
          </p:nvSpPr>
          <p:spPr>
            <a:xfrm>
              <a:off x="7767683" y="4347231"/>
              <a:ext cx="1406742" cy="3236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rgbClr val="755117"/>
                  </a:solidFill>
                  <a:latin typeface="Raleway ExtraBold"/>
                  <a:ea typeface="Raleway ExtraBold"/>
                  <a:cs typeface="Raleway ExtraBold"/>
                </a:rPr>
                <a:t>SVM</a:t>
              </a:r>
            </a:p>
          </p:txBody>
        </p:sp>
        <p:sp>
          <p:nvSpPr>
            <p:cNvPr id="24" name="Google Shape;466;p48">
              <a:extLst>
                <a:ext uri="{FF2B5EF4-FFF2-40B4-BE49-F238E27FC236}">
                  <a16:creationId xmlns:a16="http://schemas.microsoft.com/office/drawing/2014/main" id="{AD9018FA-DD2E-4619-945C-062445D471F8}"/>
                </a:ext>
              </a:extLst>
            </p:cNvPr>
            <p:cNvSpPr txBox="1"/>
            <p:nvPr/>
          </p:nvSpPr>
          <p:spPr>
            <a:xfrm>
              <a:off x="7869632" y="4657920"/>
              <a:ext cx="1195365" cy="430640"/>
            </a:xfrm>
            <a:prstGeom prst="rect">
              <a:avLst/>
            </a:prstGeom>
            <a:noFill/>
            <a:ln>
              <a:noFill/>
            </a:ln>
          </p:spPr>
          <p:txBody>
            <a:bodyPr spcFirstLastPara="1" wrap="square" lIns="91425" tIns="91425" rIns="91425" bIns="91425" anchor="t" anchorCtr="0">
              <a:noAutofit/>
            </a:bodyPr>
            <a:lstStyle/>
            <a:p>
              <a:pPr algn="ctr"/>
              <a:r>
                <a:rPr lang="en" sz="1200" dirty="0">
                  <a:solidFill>
                    <a:schemeClr val="dk1"/>
                  </a:solidFill>
                  <a:latin typeface="Raleway Medium"/>
                  <a:ea typeface="Raleway Medium"/>
                  <a:cs typeface="Raleway Medium"/>
                  <a:sym typeface="Raleway Medium"/>
                </a:rPr>
                <a:t>(AUC = 0.65)</a:t>
              </a:r>
              <a:endParaRPr lang="en" sz="1200" dirty="0">
                <a:solidFill>
                  <a:schemeClr val="dk1"/>
                </a:solidFill>
                <a:latin typeface="Raleway Medium"/>
                <a:ea typeface="Raleway Medium"/>
                <a:cs typeface="Raleway Medium"/>
              </a:endParaRPr>
            </a:p>
          </p:txBody>
        </p:sp>
      </p:grpSp>
      <p:cxnSp>
        <p:nvCxnSpPr>
          <p:cNvPr id="4" name="Google Shape;672;p57">
            <a:extLst>
              <a:ext uri="{FF2B5EF4-FFF2-40B4-BE49-F238E27FC236}">
                <a16:creationId xmlns:a16="http://schemas.microsoft.com/office/drawing/2014/main" id="{8FA8F1A9-007D-472E-B539-E17E4B7CD5DA}"/>
              </a:ext>
            </a:extLst>
          </p:cNvPr>
          <p:cNvCxnSpPr/>
          <p:nvPr/>
        </p:nvCxnSpPr>
        <p:spPr>
          <a:xfrm>
            <a:off x="1324309" y="0"/>
            <a:ext cx="0" cy="2775000"/>
          </a:xfrm>
          <a:prstGeom prst="straightConnector1">
            <a:avLst/>
          </a:prstGeom>
          <a:noFill/>
          <a:ln w="19050" cap="flat" cmpd="sng">
            <a:solidFill>
              <a:schemeClr val="dk1"/>
            </a:solidFill>
            <a:prstDash val="solid"/>
            <a:round/>
            <a:headEnd type="none" w="med" len="med"/>
            <a:tailEnd type="none" w="med" len="med"/>
          </a:ln>
        </p:spPr>
      </p:cxnSp>
      <p:pic>
        <p:nvPicPr>
          <p:cNvPr id="5" name="Picture 5">
            <a:extLst>
              <a:ext uri="{FF2B5EF4-FFF2-40B4-BE49-F238E27FC236}">
                <a16:creationId xmlns:a16="http://schemas.microsoft.com/office/drawing/2014/main" id="{9B8F9B40-2F89-4F71-A67E-20A35E991F45}"/>
              </a:ext>
            </a:extLst>
          </p:cNvPr>
          <p:cNvPicPr>
            <a:picLocks noChangeAspect="1"/>
          </p:cNvPicPr>
          <p:nvPr/>
        </p:nvPicPr>
        <p:blipFill>
          <a:blip r:embed="rId2"/>
          <a:stretch>
            <a:fillRect/>
          </a:stretch>
        </p:blipFill>
        <p:spPr>
          <a:xfrm>
            <a:off x="2716213" y="972478"/>
            <a:ext cx="4521200" cy="3084340"/>
          </a:xfrm>
          <a:prstGeom prst="rect">
            <a:avLst/>
          </a:prstGeom>
        </p:spPr>
      </p:pic>
    </p:spTree>
    <p:extLst>
      <p:ext uri="{BB962C8B-B14F-4D97-AF65-F5344CB8AC3E}">
        <p14:creationId xmlns:p14="http://schemas.microsoft.com/office/powerpoint/2010/main" val="2596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3D9BD1C-F8EF-457B-AC95-66B8F15C7E4B}"/>
              </a:ext>
            </a:extLst>
          </p:cNvPr>
          <p:cNvGraphicFramePr>
            <a:graphicFrameLocks noGrp="1"/>
          </p:cNvGraphicFramePr>
          <p:nvPr>
            <p:extLst>
              <p:ext uri="{D42A27DB-BD31-4B8C-83A1-F6EECF244321}">
                <p14:modId xmlns:p14="http://schemas.microsoft.com/office/powerpoint/2010/main" val="1954958876"/>
              </p:ext>
            </p:extLst>
          </p:nvPr>
        </p:nvGraphicFramePr>
        <p:xfrm>
          <a:off x="926342" y="1661899"/>
          <a:ext cx="7253623" cy="2353965"/>
        </p:xfrm>
        <a:graphic>
          <a:graphicData uri="http://schemas.openxmlformats.org/drawingml/2006/table">
            <a:tbl>
              <a:tblPr firstRow="1" bandRow="1">
                <a:tableStyleId>{B95CA731-2EB0-490E-85C5-977BF03283D9}</a:tableStyleId>
              </a:tblPr>
              <a:tblGrid>
                <a:gridCol w="2020549">
                  <a:extLst>
                    <a:ext uri="{9D8B030D-6E8A-4147-A177-3AD203B41FA5}">
                      <a16:colId xmlns:a16="http://schemas.microsoft.com/office/drawing/2014/main" val="85300090"/>
                    </a:ext>
                  </a:extLst>
                </a:gridCol>
                <a:gridCol w="726816">
                  <a:extLst>
                    <a:ext uri="{9D8B030D-6E8A-4147-A177-3AD203B41FA5}">
                      <a16:colId xmlns:a16="http://schemas.microsoft.com/office/drawing/2014/main" val="2039574213"/>
                    </a:ext>
                  </a:extLst>
                </a:gridCol>
                <a:gridCol w="625062">
                  <a:extLst>
                    <a:ext uri="{9D8B030D-6E8A-4147-A177-3AD203B41FA5}">
                      <a16:colId xmlns:a16="http://schemas.microsoft.com/office/drawing/2014/main" val="4205036906"/>
                    </a:ext>
                  </a:extLst>
                </a:gridCol>
                <a:gridCol w="625062">
                  <a:extLst>
                    <a:ext uri="{9D8B030D-6E8A-4147-A177-3AD203B41FA5}">
                      <a16:colId xmlns:a16="http://schemas.microsoft.com/office/drawing/2014/main" val="3138998989"/>
                    </a:ext>
                  </a:extLst>
                </a:gridCol>
                <a:gridCol w="843106">
                  <a:extLst>
                    <a:ext uri="{9D8B030D-6E8A-4147-A177-3AD203B41FA5}">
                      <a16:colId xmlns:a16="http://schemas.microsoft.com/office/drawing/2014/main" val="3579399714"/>
                    </a:ext>
                  </a:extLst>
                </a:gridCol>
                <a:gridCol w="843106">
                  <a:extLst>
                    <a:ext uri="{9D8B030D-6E8A-4147-A177-3AD203B41FA5}">
                      <a16:colId xmlns:a16="http://schemas.microsoft.com/office/drawing/2014/main" val="4002929172"/>
                    </a:ext>
                  </a:extLst>
                </a:gridCol>
                <a:gridCol w="784961">
                  <a:extLst>
                    <a:ext uri="{9D8B030D-6E8A-4147-A177-3AD203B41FA5}">
                      <a16:colId xmlns:a16="http://schemas.microsoft.com/office/drawing/2014/main" val="3868216270"/>
                    </a:ext>
                  </a:extLst>
                </a:gridCol>
                <a:gridCol w="784961">
                  <a:extLst>
                    <a:ext uri="{9D8B030D-6E8A-4147-A177-3AD203B41FA5}">
                      <a16:colId xmlns:a16="http://schemas.microsoft.com/office/drawing/2014/main" val="2338846837"/>
                    </a:ext>
                  </a:extLst>
                </a:gridCol>
              </a:tblGrid>
              <a:tr h="330129">
                <a:tc>
                  <a:txBody>
                    <a:bodyPr/>
                    <a:lstStyle/>
                    <a:p>
                      <a:pPr algn="ctr" rtl="0" fontAlgn="b"/>
                      <a:r>
                        <a:rPr lang="en-US" sz="1000" b="1" dirty="0">
                          <a:solidFill>
                            <a:schemeClr val="bg1"/>
                          </a:solidFill>
                          <a:effectLst/>
                          <a:latin typeface="Raleway Medium"/>
                        </a:rPr>
                        <a:t>MODELOS</a:t>
                      </a: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Accuracy</a:t>
                      </a:r>
                      <a:endParaRPr lang="en-US" sz="1000" b="1">
                        <a:solidFill>
                          <a:schemeClr val="bg1"/>
                        </a:solidFill>
                        <a:effectLst/>
                        <a:latin typeface="Raleway Medium"/>
                      </a:endParaRP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Recall 0</a:t>
                      </a:r>
                      <a:endParaRPr lang="en-US" sz="1000" b="1">
                        <a:solidFill>
                          <a:schemeClr val="bg1"/>
                        </a:solidFill>
                        <a:effectLst/>
                        <a:latin typeface="Raleway Medium"/>
                      </a:endParaRP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Recall 1</a:t>
                      </a:r>
                      <a:endParaRPr lang="en-US" sz="1000" b="1">
                        <a:solidFill>
                          <a:schemeClr val="bg1"/>
                        </a:solidFill>
                        <a:effectLst/>
                        <a:latin typeface="Raleway Medium"/>
                      </a:endParaRP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Precision 0</a:t>
                      </a:r>
                      <a:endParaRPr lang="en-US" sz="1000" b="1">
                        <a:solidFill>
                          <a:schemeClr val="bg1"/>
                        </a:solidFill>
                        <a:effectLst/>
                        <a:latin typeface="Raleway Medium"/>
                      </a:endParaRP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Precision 1</a:t>
                      </a:r>
                      <a:endParaRPr lang="en-US" sz="1000" b="1">
                        <a:solidFill>
                          <a:schemeClr val="bg1"/>
                        </a:solidFill>
                        <a:effectLst/>
                        <a:latin typeface="Raleway Medium"/>
                      </a:endParaRP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F1 score 0</a:t>
                      </a:r>
                      <a:endParaRPr lang="en-US" sz="1000" b="1">
                        <a:solidFill>
                          <a:schemeClr val="bg1"/>
                        </a:solidFill>
                        <a:effectLst/>
                        <a:latin typeface="Raleway Medium"/>
                      </a:endParaRPr>
                    </a:p>
                  </a:txBody>
                  <a:tcPr marL="9525" marR="9525" marT="9525" anchor="ctr">
                    <a:solidFill>
                      <a:schemeClr val="tx1"/>
                    </a:solidFill>
                  </a:tcPr>
                </a:tc>
                <a:tc>
                  <a:txBody>
                    <a:bodyPr/>
                    <a:lstStyle/>
                    <a:p>
                      <a:pPr algn="ctr" rtl="0" fontAlgn="b"/>
                      <a:r>
                        <a:rPr lang="en-US" sz="1000" b="1" dirty="0">
                          <a:solidFill>
                            <a:schemeClr val="bg1"/>
                          </a:solidFill>
                          <a:effectLst/>
                          <a:latin typeface="Raleway Medium"/>
                        </a:rPr>
                        <a:t>F1 score 1</a:t>
                      </a:r>
                      <a:endParaRPr lang="en-US" sz="1000" b="1">
                        <a:solidFill>
                          <a:schemeClr val="bg1"/>
                        </a:solidFill>
                        <a:effectLst/>
                        <a:latin typeface="Raleway Medium"/>
                      </a:endParaRPr>
                    </a:p>
                  </a:txBody>
                  <a:tcPr marL="9525" marR="9525" marT="9525" anchor="ctr">
                    <a:solidFill>
                      <a:schemeClr val="tx1"/>
                    </a:solidFill>
                  </a:tcPr>
                </a:tc>
                <a:extLst>
                  <a:ext uri="{0D108BD9-81ED-4DB2-BD59-A6C34878D82A}">
                    <a16:rowId xmlns:a16="http://schemas.microsoft.com/office/drawing/2014/main" val="339012563"/>
                  </a:ext>
                </a:extLst>
              </a:tr>
              <a:tr h="330129">
                <a:tc>
                  <a:txBody>
                    <a:bodyPr/>
                    <a:lstStyle/>
                    <a:p>
                      <a:pPr algn="ctr" rtl="0" fontAlgn="b"/>
                      <a:r>
                        <a:rPr lang="en-US" sz="1000" b="1" dirty="0">
                          <a:effectLst/>
                          <a:latin typeface="Raleway Medium"/>
                        </a:rPr>
                        <a:t>Log Reg</a:t>
                      </a:r>
                      <a:endParaRPr lang="en-US" sz="1000" b="1">
                        <a:effectLst/>
                        <a:latin typeface="Raleway Medium"/>
                      </a:endParaRPr>
                    </a:p>
                  </a:txBody>
                  <a:tcPr marL="9525" marR="9525" marT="9525" anchor="ctr">
                    <a:solidFill>
                      <a:schemeClr val="tx2"/>
                    </a:solidFill>
                  </a:tcPr>
                </a:tc>
                <a:tc>
                  <a:txBody>
                    <a:bodyPr/>
                    <a:lstStyle/>
                    <a:p>
                      <a:pPr algn="ctr" rtl="0" fontAlgn="b"/>
                      <a:r>
                        <a:rPr lang="en-US" sz="1000" dirty="0">
                          <a:effectLst/>
                          <a:latin typeface="Raleway Medium"/>
                        </a:rPr>
                        <a:t>0,89</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1</a:t>
                      </a:r>
                      <a:endParaRPr lang="en-US" sz="1000">
                        <a:effectLst/>
                        <a:latin typeface="Raleway Medium"/>
                      </a:endParaRPr>
                    </a:p>
                  </a:txBody>
                  <a:tcPr marL="9525" marR="9525" marT="9525" anchor="ctr">
                    <a:solidFill>
                      <a:srgbClr val="37A11A"/>
                    </a:solidFill>
                  </a:tcPr>
                </a:tc>
                <a:tc>
                  <a:txBody>
                    <a:bodyPr/>
                    <a:lstStyle/>
                    <a:p>
                      <a:pPr algn="ctr" rtl="0" fontAlgn="b"/>
                      <a:r>
                        <a:rPr lang="en-US" sz="1000" dirty="0">
                          <a:effectLst/>
                          <a:latin typeface="Raleway Medium"/>
                        </a:rPr>
                        <a:t>0,13</a:t>
                      </a:r>
                    </a:p>
                  </a:txBody>
                  <a:tcPr marL="9525" marR="9525" marT="9525" anchor="ctr">
                    <a:solidFill>
                      <a:schemeClr val="accent1">
                        <a:lumMod val="75000"/>
                      </a:schemeClr>
                    </a:solidFill>
                  </a:tcPr>
                </a:tc>
                <a:tc>
                  <a:txBody>
                    <a:bodyPr/>
                    <a:lstStyle/>
                    <a:p>
                      <a:pPr algn="ctr" rtl="0" fontAlgn="b"/>
                      <a:r>
                        <a:rPr lang="en-US" sz="1000" dirty="0">
                          <a:effectLst/>
                          <a:latin typeface="Raleway Medium"/>
                        </a:rPr>
                        <a:t>0,89</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0,94</a:t>
                      </a:r>
                    </a:p>
                  </a:txBody>
                  <a:tcPr marL="9525" marR="9525" marT="9525" anchor="ctr">
                    <a:solidFill>
                      <a:srgbClr val="37A11A"/>
                    </a:solidFill>
                  </a:tcPr>
                </a:tc>
                <a:tc>
                  <a:txBody>
                    <a:bodyPr/>
                    <a:lstStyle/>
                    <a:p>
                      <a:pPr algn="ctr" rtl="0" fontAlgn="b"/>
                      <a:r>
                        <a:rPr lang="en-US" sz="1000" dirty="0">
                          <a:effectLst/>
                          <a:latin typeface="Raleway Medium"/>
                        </a:rPr>
                        <a:t>0,94</a:t>
                      </a:r>
                      <a:endParaRPr lang="en-US" sz="1000">
                        <a:effectLst/>
                        <a:latin typeface="Raleway Medium"/>
                      </a:endParaRPr>
                    </a:p>
                  </a:txBody>
                  <a:tcPr marL="9525" marR="9525" marT="9525" anchor="ctr">
                    <a:solidFill>
                      <a:srgbClr val="37A11A"/>
                    </a:solidFill>
                  </a:tcPr>
                </a:tc>
                <a:tc>
                  <a:txBody>
                    <a:bodyPr/>
                    <a:lstStyle/>
                    <a:p>
                      <a:pPr algn="ctr" rtl="0" fontAlgn="b"/>
                      <a:r>
                        <a:rPr lang="en-US" sz="1000" dirty="0">
                          <a:effectLst/>
                          <a:latin typeface="Raleway Medium"/>
                        </a:rPr>
                        <a:t>0,23</a:t>
                      </a:r>
                    </a:p>
                  </a:txBody>
                  <a:tcPr marL="9525" marR="9525" marT="9525" anchor="ctr">
                    <a:solidFill>
                      <a:srgbClr val="FFFA9C"/>
                    </a:solidFill>
                  </a:tcPr>
                </a:tc>
                <a:extLst>
                  <a:ext uri="{0D108BD9-81ED-4DB2-BD59-A6C34878D82A}">
                    <a16:rowId xmlns:a16="http://schemas.microsoft.com/office/drawing/2014/main" val="2867476941"/>
                  </a:ext>
                </a:extLst>
              </a:tr>
              <a:tr h="330129">
                <a:tc>
                  <a:txBody>
                    <a:bodyPr/>
                    <a:lstStyle/>
                    <a:p>
                      <a:pPr algn="ctr" rtl="0" fontAlgn="b"/>
                      <a:r>
                        <a:rPr lang="en-US" sz="1000" b="1" dirty="0">
                          <a:effectLst/>
                          <a:latin typeface="Raleway Medium"/>
                        </a:rPr>
                        <a:t>Log Reg </a:t>
                      </a:r>
                      <a:r>
                        <a:rPr lang="en-US" sz="1000" b="1" err="1">
                          <a:effectLst/>
                          <a:latin typeface="Raleway Medium"/>
                        </a:rPr>
                        <a:t>Resampleado</a:t>
                      </a:r>
                      <a:endParaRPr lang="en-US" sz="1000" b="1">
                        <a:effectLst/>
                        <a:latin typeface="Raleway Medium"/>
                      </a:endParaRPr>
                    </a:p>
                  </a:txBody>
                  <a:tcPr marL="9525" marR="9525" marT="9525" anchor="ctr">
                    <a:solidFill>
                      <a:schemeClr val="bg2"/>
                    </a:solidFill>
                  </a:tcPr>
                </a:tc>
                <a:tc>
                  <a:txBody>
                    <a:bodyPr/>
                    <a:lstStyle/>
                    <a:p>
                      <a:pPr algn="ctr" rtl="0" fontAlgn="b"/>
                      <a:r>
                        <a:rPr lang="en-US" sz="1000" dirty="0">
                          <a:effectLst/>
                          <a:latin typeface="Raleway Medium"/>
                        </a:rPr>
                        <a:t>0,79</a:t>
                      </a:r>
                      <a:endParaRPr lang="en-US" sz="1000">
                        <a:effectLst/>
                        <a:latin typeface="Raleway Medium"/>
                      </a:endParaRPr>
                    </a:p>
                  </a:txBody>
                  <a:tcPr marL="9525" marR="9525" marT="9525" anchor="ctr">
                    <a:solidFill>
                      <a:srgbClr val="FFFA9C"/>
                    </a:solidFill>
                  </a:tcPr>
                </a:tc>
                <a:tc>
                  <a:txBody>
                    <a:bodyPr/>
                    <a:lstStyle/>
                    <a:p>
                      <a:pPr algn="ctr" rtl="0" fontAlgn="b"/>
                      <a:r>
                        <a:rPr lang="en-US" sz="1000" dirty="0">
                          <a:effectLst/>
                          <a:latin typeface="Raleway Medium"/>
                        </a:rPr>
                        <a:t>0,84</a:t>
                      </a:r>
                    </a:p>
                  </a:txBody>
                  <a:tcPr marL="9525" marR="9525" marT="9525" anchor="ctr">
                    <a:solidFill>
                      <a:srgbClr val="92D050"/>
                    </a:solidFill>
                  </a:tcPr>
                </a:tc>
                <a:tc>
                  <a:txBody>
                    <a:bodyPr/>
                    <a:lstStyle/>
                    <a:p>
                      <a:pPr algn="ctr" rtl="0" fontAlgn="b"/>
                      <a:r>
                        <a:rPr lang="en-US" sz="1000" dirty="0">
                          <a:effectLst/>
                          <a:latin typeface="Raleway Medium"/>
                        </a:rPr>
                        <a:t>0,46</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0,92</a:t>
                      </a:r>
                      <a:endParaRPr lang="en-US" sz="1000">
                        <a:effectLst/>
                        <a:latin typeface="Raleway Medium"/>
                      </a:endParaRPr>
                    </a:p>
                  </a:txBody>
                  <a:tcPr marL="9525" marR="9525" marT="9525" anchor="ctr">
                    <a:solidFill>
                      <a:srgbClr val="37A11A"/>
                    </a:solidFill>
                  </a:tcPr>
                </a:tc>
                <a:tc>
                  <a:txBody>
                    <a:bodyPr/>
                    <a:lstStyle/>
                    <a:p>
                      <a:pPr algn="ctr" rtl="0" fontAlgn="b"/>
                      <a:r>
                        <a:rPr lang="en-US" sz="1000" dirty="0">
                          <a:effectLst/>
                          <a:latin typeface="Raleway Medium"/>
                        </a:rPr>
                        <a:t>0,29</a:t>
                      </a:r>
                    </a:p>
                  </a:txBody>
                  <a:tcPr marL="9525" marR="9525" marT="9525" anchor="ctr">
                    <a:solidFill>
                      <a:srgbClr val="FFFA9C"/>
                    </a:solidFill>
                  </a:tcPr>
                </a:tc>
                <a:tc>
                  <a:txBody>
                    <a:bodyPr/>
                    <a:lstStyle/>
                    <a:p>
                      <a:pPr algn="ctr" rtl="0" fontAlgn="b"/>
                      <a:r>
                        <a:rPr lang="en-US" sz="1000" dirty="0">
                          <a:effectLst/>
                          <a:latin typeface="Raleway Medium"/>
                        </a:rPr>
                        <a:t>0,88</a:t>
                      </a:r>
                    </a:p>
                  </a:txBody>
                  <a:tcPr marL="9525" marR="9525" marT="9525" anchor="ctr">
                    <a:solidFill>
                      <a:srgbClr val="92D050"/>
                    </a:solidFill>
                  </a:tcPr>
                </a:tc>
                <a:tc>
                  <a:txBody>
                    <a:bodyPr/>
                    <a:lstStyle/>
                    <a:p>
                      <a:pPr algn="ctr" rtl="0" fontAlgn="b"/>
                      <a:r>
                        <a:rPr lang="en-US" sz="1000" dirty="0">
                          <a:effectLst/>
                          <a:latin typeface="Raleway Medium"/>
                        </a:rPr>
                        <a:t>0,35</a:t>
                      </a:r>
                    </a:p>
                  </a:txBody>
                  <a:tcPr marL="9525" marR="9525" marT="9525" anchor="ctr">
                    <a:solidFill>
                      <a:srgbClr val="92D050"/>
                    </a:solidFill>
                  </a:tcPr>
                </a:tc>
                <a:extLst>
                  <a:ext uri="{0D108BD9-81ED-4DB2-BD59-A6C34878D82A}">
                    <a16:rowId xmlns:a16="http://schemas.microsoft.com/office/drawing/2014/main" val="372971765"/>
                  </a:ext>
                </a:extLst>
              </a:tr>
              <a:tr h="344483">
                <a:tc>
                  <a:txBody>
                    <a:bodyPr/>
                    <a:lstStyle/>
                    <a:p>
                      <a:pPr algn="ctr" rtl="0" fontAlgn="b"/>
                      <a:r>
                        <a:rPr lang="en-US" sz="1000" b="1" dirty="0">
                          <a:effectLst/>
                          <a:latin typeface="Raleway Medium"/>
                        </a:rPr>
                        <a:t>Decision Tree</a:t>
                      </a:r>
                      <a:endParaRPr lang="en-US" sz="1000" b="1">
                        <a:effectLst/>
                        <a:latin typeface="Raleway Medium"/>
                      </a:endParaRPr>
                    </a:p>
                  </a:txBody>
                  <a:tcPr marL="9525" marR="9525" marT="9525" anchor="ctr">
                    <a:solidFill>
                      <a:schemeClr val="tx2"/>
                    </a:solidFill>
                  </a:tcPr>
                </a:tc>
                <a:tc>
                  <a:txBody>
                    <a:bodyPr/>
                    <a:lstStyle/>
                    <a:p>
                      <a:pPr algn="ctr" rtl="0" fontAlgn="b"/>
                      <a:r>
                        <a:rPr lang="en-US" sz="1000" dirty="0">
                          <a:effectLst/>
                          <a:latin typeface="Raleway Medium"/>
                        </a:rPr>
                        <a:t>0,83</a:t>
                      </a:r>
                    </a:p>
                  </a:txBody>
                  <a:tcPr marL="9525" marR="9525" marT="9525" anchor="ctr">
                    <a:solidFill>
                      <a:srgbClr val="92D050"/>
                    </a:solidFill>
                  </a:tcPr>
                </a:tc>
                <a:tc>
                  <a:txBody>
                    <a:bodyPr/>
                    <a:lstStyle/>
                    <a:p>
                      <a:pPr algn="ctr" rtl="0" fontAlgn="b"/>
                      <a:r>
                        <a:rPr lang="en-US" sz="1000" dirty="0">
                          <a:effectLst/>
                          <a:latin typeface="Raleway Medium"/>
                        </a:rPr>
                        <a:t>0,91</a:t>
                      </a:r>
                    </a:p>
                  </a:txBody>
                  <a:tcPr marL="9525" marR="9525" marT="9525" anchor="ctr">
                    <a:solidFill>
                      <a:srgbClr val="37A11A"/>
                    </a:solidFill>
                  </a:tcPr>
                </a:tc>
                <a:tc>
                  <a:txBody>
                    <a:bodyPr/>
                    <a:lstStyle/>
                    <a:p>
                      <a:pPr algn="ctr" rtl="0" fontAlgn="b"/>
                      <a:r>
                        <a:rPr lang="en-US" sz="1000" dirty="0">
                          <a:effectLst/>
                          <a:latin typeface="Raleway Medium"/>
                        </a:rPr>
                        <a:t>0,24</a:t>
                      </a:r>
                    </a:p>
                  </a:txBody>
                  <a:tcPr marL="9525" marR="9525" marT="9525" anchor="ctr">
                    <a:solidFill>
                      <a:schemeClr val="accent1">
                        <a:lumMod val="75000"/>
                      </a:schemeClr>
                    </a:solidFill>
                  </a:tcPr>
                </a:tc>
                <a:tc>
                  <a:txBody>
                    <a:bodyPr/>
                    <a:lstStyle/>
                    <a:p>
                      <a:pPr algn="ctr" rtl="0" fontAlgn="b"/>
                      <a:r>
                        <a:rPr lang="en-US" sz="1000" dirty="0">
                          <a:effectLst/>
                          <a:latin typeface="Raleway Medium"/>
                        </a:rPr>
                        <a:t>0,89</a:t>
                      </a:r>
                    </a:p>
                  </a:txBody>
                  <a:tcPr marL="9525" marR="9525" marT="9525" anchor="ctr">
                    <a:solidFill>
                      <a:srgbClr val="92D050"/>
                    </a:solidFill>
                  </a:tcPr>
                </a:tc>
                <a:tc>
                  <a:txBody>
                    <a:bodyPr/>
                    <a:lstStyle/>
                    <a:p>
                      <a:pPr algn="ctr" rtl="0" fontAlgn="b"/>
                      <a:r>
                        <a:rPr lang="en-US" sz="1000" dirty="0">
                          <a:effectLst/>
                          <a:latin typeface="Raleway Medium"/>
                        </a:rPr>
                        <a:t>0.70</a:t>
                      </a:r>
                    </a:p>
                  </a:txBody>
                  <a:tcPr marL="9525" marR="9525" marT="9525" anchor="ctr">
                    <a:solidFill>
                      <a:srgbClr val="92D050"/>
                    </a:solidFill>
                  </a:tcPr>
                </a:tc>
                <a:tc>
                  <a:txBody>
                    <a:bodyPr/>
                    <a:lstStyle/>
                    <a:p>
                      <a:pPr algn="ctr" rtl="0" fontAlgn="b"/>
                      <a:r>
                        <a:rPr lang="en-US" sz="1000" dirty="0">
                          <a:effectLst/>
                          <a:latin typeface="Raleway Medium"/>
                        </a:rPr>
                        <a:t>0,93</a:t>
                      </a:r>
                      <a:endParaRPr lang="en-US" sz="1000">
                        <a:effectLst/>
                        <a:latin typeface="Raleway Medium"/>
                      </a:endParaRPr>
                    </a:p>
                  </a:txBody>
                  <a:tcPr marL="9525" marR="9525" marT="9525" anchor="ctr">
                    <a:solidFill>
                      <a:srgbClr val="37A11A"/>
                    </a:solidFill>
                  </a:tcPr>
                </a:tc>
                <a:tc>
                  <a:txBody>
                    <a:bodyPr/>
                    <a:lstStyle/>
                    <a:p>
                      <a:pPr algn="ctr" rtl="0" fontAlgn="b"/>
                      <a:r>
                        <a:rPr lang="en-US" sz="1000" dirty="0">
                          <a:effectLst/>
                          <a:latin typeface="Raleway Medium"/>
                        </a:rPr>
                        <a:t>0,26</a:t>
                      </a:r>
                    </a:p>
                  </a:txBody>
                  <a:tcPr marL="9525" marR="9525" marT="9525" anchor="ctr">
                    <a:solidFill>
                      <a:schemeClr val="accent1">
                        <a:lumMod val="75000"/>
                      </a:schemeClr>
                    </a:solidFill>
                  </a:tcPr>
                </a:tc>
                <a:extLst>
                  <a:ext uri="{0D108BD9-81ED-4DB2-BD59-A6C34878D82A}">
                    <a16:rowId xmlns:a16="http://schemas.microsoft.com/office/drawing/2014/main" val="1331248135"/>
                  </a:ext>
                </a:extLst>
              </a:tr>
              <a:tr h="330129">
                <a:tc>
                  <a:txBody>
                    <a:bodyPr/>
                    <a:lstStyle/>
                    <a:p>
                      <a:pPr algn="ctr" rtl="0" fontAlgn="b"/>
                      <a:r>
                        <a:rPr lang="en-US" sz="1000" b="1" dirty="0">
                          <a:effectLst/>
                          <a:latin typeface="Raleway Medium"/>
                        </a:rPr>
                        <a:t>Decision Tree </a:t>
                      </a:r>
                      <a:r>
                        <a:rPr lang="en-US" sz="1000" b="1" err="1">
                          <a:effectLst/>
                          <a:latin typeface="Raleway Medium"/>
                        </a:rPr>
                        <a:t>Resampleado</a:t>
                      </a:r>
                      <a:endParaRPr lang="en-US" sz="1000" b="1">
                        <a:effectLst/>
                        <a:latin typeface="Raleway Medium"/>
                      </a:endParaRPr>
                    </a:p>
                  </a:txBody>
                  <a:tcPr marL="9525" marR="9525" marT="9525" anchor="ctr">
                    <a:solidFill>
                      <a:schemeClr val="bg2"/>
                    </a:solidFill>
                  </a:tcPr>
                </a:tc>
                <a:tc>
                  <a:txBody>
                    <a:bodyPr/>
                    <a:lstStyle/>
                    <a:p>
                      <a:pPr algn="ctr" rtl="0" fontAlgn="b"/>
                      <a:r>
                        <a:rPr lang="en-US" sz="1000" dirty="0">
                          <a:effectLst/>
                          <a:latin typeface="Raleway Medium"/>
                        </a:rPr>
                        <a:t>0,8</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0,88</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0,25</a:t>
                      </a:r>
                      <a:endParaRPr lang="en-US" sz="1000">
                        <a:effectLst/>
                        <a:latin typeface="Raleway Medium"/>
                      </a:endParaRPr>
                    </a:p>
                  </a:txBody>
                  <a:tcPr marL="9525" marR="9525" marT="9525" anchor="ctr">
                    <a:solidFill>
                      <a:srgbClr val="FFFA9C"/>
                    </a:solidFill>
                  </a:tcPr>
                </a:tc>
                <a:tc>
                  <a:txBody>
                    <a:bodyPr/>
                    <a:lstStyle/>
                    <a:p>
                      <a:pPr algn="ctr" rtl="0" fontAlgn="b"/>
                      <a:r>
                        <a:rPr lang="en-US" sz="1000" dirty="0">
                          <a:effectLst/>
                          <a:latin typeface="Raleway Medium"/>
                        </a:rPr>
                        <a:t>0,89</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0,22</a:t>
                      </a:r>
                      <a:endParaRPr lang="en-US" sz="1000">
                        <a:effectLst/>
                        <a:latin typeface="Raleway Medium"/>
                      </a:endParaRPr>
                    </a:p>
                  </a:txBody>
                  <a:tcPr marL="9525" marR="9525" marT="9525" anchor="ctr">
                    <a:solidFill>
                      <a:srgbClr val="FF0000"/>
                    </a:solidFill>
                  </a:tcPr>
                </a:tc>
                <a:tc>
                  <a:txBody>
                    <a:bodyPr/>
                    <a:lstStyle/>
                    <a:p>
                      <a:pPr algn="ctr" rtl="0" fontAlgn="b"/>
                      <a:r>
                        <a:rPr lang="en-US" sz="1000" dirty="0">
                          <a:effectLst/>
                          <a:latin typeface="Raleway Medium"/>
                        </a:rPr>
                        <a:t>0,88</a:t>
                      </a:r>
                      <a:endParaRPr lang="en-US" sz="1000">
                        <a:effectLst/>
                        <a:latin typeface="Raleway Medium"/>
                      </a:endParaRPr>
                    </a:p>
                  </a:txBody>
                  <a:tcPr marL="9525" marR="9525" marT="9525" anchor="ctr">
                    <a:solidFill>
                      <a:srgbClr val="FFFA9C"/>
                    </a:solidFill>
                  </a:tcPr>
                </a:tc>
                <a:tc>
                  <a:txBody>
                    <a:bodyPr/>
                    <a:lstStyle/>
                    <a:p>
                      <a:pPr algn="ctr" rtl="0" fontAlgn="b"/>
                      <a:r>
                        <a:rPr lang="en-US" sz="1000" dirty="0">
                          <a:effectLst/>
                          <a:latin typeface="Raleway Medium"/>
                        </a:rPr>
                        <a:t>0,27</a:t>
                      </a:r>
                      <a:endParaRPr lang="en-US" sz="1000">
                        <a:effectLst/>
                        <a:latin typeface="Raleway Medium"/>
                      </a:endParaRPr>
                    </a:p>
                  </a:txBody>
                  <a:tcPr marL="9525" marR="9525" marT="9525" anchor="ctr">
                    <a:solidFill>
                      <a:srgbClr val="FFFA9C"/>
                    </a:solidFill>
                  </a:tcPr>
                </a:tc>
                <a:extLst>
                  <a:ext uri="{0D108BD9-81ED-4DB2-BD59-A6C34878D82A}">
                    <a16:rowId xmlns:a16="http://schemas.microsoft.com/office/drawing/2014/main" val="3319061277"/>
                  </a:ext>
                </a:extLst>
              </a:tr>
              <a:tr h="344483">
                <a:tc>
                  <a:txBody>
                    <a:bodyPr/>
                    <a:lstStyle/>
                    <a:p>
                      <a:pPr algn="ctr" rtl="0" fontAlgn="b"/>
                      <a:r>
                        <a:rPr lang="en-US" sz="1000" b="1" dirty="0">
                          <a:effectLst/>
                          <a:latin typeface="Raleway Medium"/>
                        </a:rPr>
                        <a:t>SVM</a:t>
                      </a:r>
                      <a:endParaRPr lang="en-US" sz="1000" b="1">
                        <a:effectLst/>
                        <a:latin typeface="Raleway Medium"/>
                      </a:endParaRPr>
                    </a:p>
                  </a:txBody>
                  <a:tcPr marL="9525" marR="9525" marT="9525" anchor="ctr">
                    <a:solidFill>
                      <a:schemeClr val="tx2"/>
                    </a:solidFill>
                  </a:tcPr>
                </a:tc>
                <a:tc>
                  <a:txBody>
                    <a:bodyPr/>
                    <a:lstStyle/>
                    <a:p>
                      <a:pPr algn="ctr" rtl="0" fontAlgn="b"/>
                      <a:r>
                        <a:rPr lang="en-US" sz="1000" dirty="0">
                          <a:effectLst/>
                          <a:latin typeface="Raleway Medium"/>
                        </a:rPr>
                        <a:t>0,89</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0,99</a:t>
                      </a:r>
                      <a:endParaRPr lang="en-US" sz="1000">
                        <a:effectLst/>
                        <a:latin typeface="Raleway Medium"/>
                      </a:endParaRPr>
                    </a:p>
                  </a:txBody>
                  <a:tcPr marL="9525" marR="9525" marT="9525" anchor="ctr">
                    <a:solidFill>
                      <a:srgbClr val="37A11A"/>
                    </a:solidFill>
                  </a:tcPr>
                </a:tc>
                <a:tc>
                  <a:txBody>
                    <a:bodyPr/>
                    <a:lstStyle/>
                    <a:p>
                      <a:pPr algn="ctr" rtl="0" fontAlgn="b"/>
                      <a:r>
                        <a:rPr lang="en-US" sz="1000" dirty="0">
                          <a:effectLst/>
                          <a:latin typeface="Raleway Medium"/>
                        </a:rPr>
                        <a:t>0,15</a:t>
                      </a:r>
                      <a:endParaRPr lang="en-US" sz="1000">
                        <a:effectLst/>
                        <a:latin typeface="Raleway Medium"/>
                      </a:endParaRPr>
                    </a:p>
                  </a:txBody>
                  <a:tcPr marL="9525" marR="9525" marT="9525" anchor="ctr">
                    <a:solidFill>
                      <a:schemeClr val="accent1">
                        <a:lumMod val="75000"/>
                      </a:schemeClr>
                    </a:solidFill>
                  </a:tcPr>
                </a:tc>
                <a:tc>
                  <a:txBody>
                    <a:bodyPr/>
                    <a:lstStyle/>
                    <a:p>
                      <a:pPr algn="ctr" rtl="0" fontAlgn="b"/>
                      <a:r>
                        <a:rPr lang="en-US" sz="1000" dirty="0">
                          <a:effectLst/>
                          <a:latin typeface="Raleway Medium"/>
                        </a:rPr>
                        <a:t>0,89</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0,77</a:t>
                      </a:r>
                      <a:endParaRPr lang="en-US" sz="1000">
                        <a:effectLst/>
                        <a:latin typeface="Raleway Medium"/>
                      </a:endParaRPr>
                    </a:p>
                  </a:txBody>
                  <a:tcPr marL="9525" marR="9525" marT="9525" anchor="ctr">
                    <a:solidFill>
                      <a:srgbClr val="92D050"/>
                    </a:solidFill>
                  </a:tcPr>
                </a:tc>
                <a:tc>
                  <a:txBody>
                    <a:bodyPr/>
                    <a:lstStyle/>
                    <a:p>
                      <a:pPr algn="ctr" rtl="0" fontAlgn="b"/>
                      <a:r>
                        <a:rPr lang="en-US" sz="1000" dirty="0">
                          <a:effectLst/>
                          <a:latin typeface="Raleway Medium"/>
                        </a:rPr>
                        <a:t>0,94</a:t>
                      </a:r>
                      <a:endParaRPr lang="en-US" sz="1000">
                        <a:effectLst/>
                        <a:latin typeface="Raleway Medium"/>
                      </a:endParaRPr>
                    </a:p>
                  </a:txBody>
                  <a:tcPr marL="9525" marR="9525" marT="9525" anchor="ctr">
                    <a:solidFill>
                      <a:srgbClr val="37A11A"/>
                    </a:solidFill>
                  </a:tcPr>
                </a:tc>
                <a:tc>
                  <a:txBody>
                    <a:bodyPr/>
                    <a:lstStyle/>
                    <a:p>
                      <a:pPr algn="ctr" rtl="0" fontAlgn="b"/>
                      <a:r>
                        <a:rPr lang="en-US" sz="1000" dirty="0">
                          <a:effectLst/>
                          <a:latin typeface="Raleway Medium"/>
                        </a:rPr>
                        <a:t>0,25</a:t>
                      </a:r>
                      <a:endParaRPr lang="en-US" sz="1000">
                        <a:effectLst/>
                        <a:latin typeface="Raleway Medium"/>
                      </a:endParaRPr>
                    </a:p>
                  </a:txBody>
                  <a:tcPr marL="9525" marR="9525" marT="9525" anchor="ctr">
                    <a:solidFill>
                      <a:srgbClr val="FFFA9C"/>
                    </a:solidFill>
                  </a:tcPr>
                </a:tc>
                <a:extLst>
                  <a:ext uri="{0D108BD9-81ED-4DB2-BD59-A6C34878D82A}">
                    <a16:rowId xmlns:a16="http://schemas.microsoft.com/office/drawing/2014/main" val="481163898"/>
                  </a:ext>
                </a:extLst>
              </a:tr>
              <a:tr h="344483">
                <a:tc>
                  <a:txBody>
                    <a:bodyPr/>
                    <a:lstStyle/>
                    <a:p>
                      <a:pPr algn="ctr" rtl="0" fontAlgn="b"/>
                      <a:r>
                        <a:rPr lang="en-US" sz="1000" b="1" dirty="0">
                          <a:effectLst/>
                          <a:latin typeface="Raleway Medium"/>
                        </a:rPr>
                        <a:t>SVM </a:t>
                      </a:r>
                      <a:r>
                        <a:rPr lang="en-US" sz="1000" b="1" err="1">
                          <a:effectLst/>
                          <a:latin typeface="Raleway Medium"/>
                        </a:rPr>
                        <a:t>Resampleado</a:t>
                      </a:r>
                      <a:endParaRPr lang="en-US" sz="1000" b="1">
                        <a:effectLst/>
                        <a:latin typeface="Raleway Medium"/>
                      </a:endParaRPr>
                    </a:p>
                  </a:txBody>
                  <a:tcPr marL="9525" marR="9525" marT="9525" anchor="ctr">
                    <a:solidFill>
                      <a:schemeClr val="bg2"/>
                    </a:solidFill>
                  </a:tcPr>
                </a:tc>
                <a:tc>
                  <a:txBody>
                    <a:bodyPr/>
                    <a:lstStyle/>
                    <a:p>
                      <a:pPr algn="ctr" rtl="0" fontAlgn="b"/>
                      <a:r>
                        <a:rPr lang="en-US" sz="1000" dirty="0">
                          <a:effectLst/>
                          <a:latin typeface="Raleway Medium"/>
                        </a:rPr>
                        <a:t>0,81</a:t>
                      </a:r>
                    </a:p>
                  </a:txBody>
                  <a:tcPr marL="9525" marR="9525" marT="9525" anchor="ctr">
                    <a:solidFill>
                      <a:srgbClr val="FFFA9C"/>
                    </a:solidFill>
                  </a:tcPr>
                </a:tc>
                <a:tc>
                  <a:txBody>
                    <a:bodyPr/>
                    <a:lstStyle/>
                    <a:p>
                      <a:pPr algn="ctr" rtl="0" fontAlgn="b"/>
                      <a:r>
                        <a:rPr lang="en-US" sz="1000" dirty="0">
                          <a:effectLst/>
                          <a:latin typeface="Raleway Medium"/>
                        </a:rPr>
                        <a:t>0,85</a:t>
                      </a:r>
                    </a:p>
                  </a:txBody>
                  <a:tcPr marL="9525" marR="9525" marT="9525" anchor="ctr">
                    <a:solidFill>
                      <a:srgbClr val="92D050"/>
                    </a:solidFill>
                  </a:tcPr>
                </a:tc>
                <a:tc>
                  <a:txBody>
                    <a:bodyPr/>
                    <a:lstStyle/>
                    <a:p>
                      <a:pPr algn="ctr" rtl="0" fontAlgn="b"/>
                      <a:r>
                        <a:rPr lang="en-US" sz="1000" dirty="0">
                          <a:effectLst/>
                          <a:latin typeface="Raleway Medium"/>
                        </a:rPr>
                        <a:t>0,48</a:t>
                      </a:r>
                    </a:p>
                  </a:txBody>
                  <a:tcPr marL="9525" marR="9525" marT="9525" anchor="ctr">
                    <a:solidFill>
                      <a:srgbClr val="37A11A"/>
                    </a:solidFill>
                  </a:tcPr>
                </a:tc>
                <a:tc>
                  <a:txBody>
                    <a:bodyPr/>
                    <a:lstStyle/>
                    <a:p>
                      <a:pPr algn="ctr" rtl="0" fontAlgn="b"/>
                      <a:r>
                        <a:rPr lang="en-US" sz="1000" dirty="0">
                          <a:effectLst/>
                          <a:latin typeface="Raleway Medium"/>
                        </a:rPr>
                        <a:t>0,92</a:t>
                      </a:r>
                    </a:p>
                  </a:txBody>
                  <a:tcPr marL="9525" marR="9525" marT="9525" anchor="ctr">
                    <a:solidFill>
                      <a:srgbClr val="37A11A"/>
                    </a:solidFill>
                  </a:tcPr>
                </a:tc>
                <a:tc>
                  <a:txBody>
                    <a:bodyPr/>
                    <a:lstStyle/>
                    <a:p>
                      <a:pPr algn="ctr" rtl="0" fontAlgn="b"/>
                      <a:r>
                        <a:rPr lang="en-US" sz="1000" dirty="0">
                          <a:effectLst/>
                          <a:latin typeface="Raleway Medium"/>
                        </a:rPr>
                        <a:t>0,32</a:t>
                      </a:r>
                    </a:p>
                  </a:txBody>
                  <a:tcPr marL="9525" marR="9525" marT="9525" anchor="ctr">
                    <a:solidFill>
                      <a:srgbClr val="FFFA9C"/>
                    </a:solidFill>
                  </a:tcPr>
                </a:tc>
                <a:tc>
                  <a:txBody>
                    <a:bodyPr/>
                    <a:lstStyle/>
                    <a:p>
                      <a:pPr algn="ctr" rtl="0" fontAlgn="b"/>
                      <a:r>
                        <a:rPr lang="en-US" sz="1000" dirty="0">
                          <a:effectLst/>
                          <a:latin typeface="Raleway Medium"/>
                        </a:rPr>
                        <a:t>0,89</a:t>
                      </a:r>
                    </a:p>
                  </a:txBody>
                  <a:tcPr marL="9525" marR="9525" marT="9525" anchor="ctr">
                    <a:solidFill>
                      <a:srgbClr val="92D050"/>
                    </a:solidFill>
                  </a:tcPr>
                </a:tc>
                <a:tc>
                  <a:txBody>
                    <a:bodyPr/>
                    <a:lstStyle/>
                    <a:p>
                      <a:pPr algn="ctr" rtl="0" fontAlgn="b"/>
                      <a:r>
                        <a:rPr lang="en-US" sz="1000" dirty="0">
                          <a:effectLst/>
                          <a:latin typeface="Raleway Medium"/>
                        </a:rPr>
                        <a:t>0,38</a:t>
                      </a:r>
                      <a:endParaRPr lang="en-US" sz="1000">
                        <a:effectLst/>
                        <a:latin typeface="Raleway Medium"/>
                      </a:endParaRPr>
                    </a:p>
                  </a:txBody>
                  <a:tcPr marL="9525" marR="9525" marT="9525" anchor="ctr">
                    <a:solidFill>
                      <a:srgbClr val="92D050"/>
                    </a:solidFill>
                  </a:tcPr>
                </a:tc>
                <a:extLst>
                  <a:ext uri="{0D108BD9-81ED-4DB2-BD59-A6C34878D82A}">
                    <a16:rowId xmlns:a16="http://schemas.microsoft.com/office/drawing/2014/main" val="2374138004"/>
                  </a:ext>
                </a:extLst>
              </a:tr>
            </a:tbl>
          </a:graphicData>
        </a:graphic>
      </p:graphicFrame>
      <p:sp>
        <p:nvSpPr>
          <p:cNvPr id="12" name="Google Shape;461;p48">
            <a:extLst>
              <a:ext uri="{FF2B5EF4-FFF2-40B4-BE49-F238E27FC236}">
                <a16:creationId xmlns:a16="http://schemas.microsoft.com/office/drawing/2014/main" id="{C24658A3-F606-419F-964B-3A4645AE5879}"/>
              </a:ext>
            </a:extLst>
          </p:cNvPr>
          <p:cNvSpPr txBox="1">
            <a:spLocks noGrp="1"/>
          </p:cNvSpPr>
          <p:nvPr>
            <p:ph type="title"/>
          </p:nvPr>
        </p:nvSpPr>
        <p:spPr>
          <a:xfrm>
            <a:off x="1997556" y="491820"/>
            <a:ext cx="5502757" cy="799072"/>
          </a:xfrm>
          <a:prstGeom prst="rect">
            <a:avLst/>
          </a:prstGeom>
        </p:spPr>
        <p:txBody>
          <a:bodyPr spcFirstLastPara="1" wrap="square" lIns="91425" tIns="91425" rIns="91425" bIns="91425" anchor="t" anchorCtr="0">
            <a:noAutofit/>
          </a:bodyPr>
          <a:lstStyle/>
          <a:p>
            <a:pPr algn="l"/>
            <a:r>
              <a:rPr lang="en-US" sz="2800" dirty="0" err="1">
                <a:solidFill>
                  <a:schemeClr val="tx1"/>
                </a:solidFill>
              </a:rPr>
              <a:t>Comparación</a:t>
            </a:r>
            <a:r>
              <a:rPr lang="en-US" sz="2800" dirty="0">
                <a:solidFill>
                  <a:schemeClr val="tx1"/>
                </a:solidFill>
              </a:rPr>
              <a:t> de </a:t>
            </a:r>
            <a:r>
              <a:rPr lang="en-US" sz="2800" dirty="0" err="1">
                <a:solidFill>
                  <a:schemeClr val="tx1"/>
                </a:solidFill>
              </a:rPr>
              <a:t>Métricas</a:t>
            </a:r>
            <a:endParaRPr lang="en-US" sz="2800" dirty="0">
              <a:solidFill>
                <a:schemeClr val="tx1"/>
              </a:solidFill>
            </a:endParaRPr>
          </a:p>
        </p:txBody>
      </p:sp>
      <p:pic>
        <p:nvPicPr>
          <p:cNvPr id="13" name="Graphic 13" descr="Award ribbon with star">
            <a:extLst>
              <a:ext uri="{FF2B5EF4-FFF2-40B4-BE49-F238E27FC236}">
                <a16:creationId xmlns:a16="http://schemas.microsoft.com/office/drawing/2014/main" id="{943C7476-AF5D-48FB-AC51-73294C2E81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7295" y="3575110"/>
            <a:ext cx="447675" cy="447675"/>
          </a:xfrm>
          <a:prstGeom prst="rect">
            <a:avLst/>
          </a:prstGeom>
        </p:spPr>
      </p:pic>
      <p:pic>
        <p:nvPicPr>
          <p:cNvPr id="14" name="Graphic 13" descr="Award ribbon with star">
            <a:extLst>
              <a:ext uri="{FF2B5EF4-FFF2-40B4-BE49-F238E27FC236}">
                <a16:creationId xmlns:a16="http://schemas.microsoft.com/office/drawing/2014/main" id="{172D0259-71EE-4144-8313-BBD60CA08F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68078" y="2216809"/>
            <a:ext cx="447675" cy="447675"/>
          </a:xfrm>
          <a:prstGeom prst="rect">
            <a:avLst/>
          </a:prstGeom>
        </p:spPr>
      </p:pic>
    </p:spTree>
    <p:extLst>
      <p:ext uri="{BB962C8B-B14F-4D97-AF65-F5344CB8AC3E}">
        <p14:creationId xmlns:p14="http://schemas.microsoft.com/office/powerpoint/2010/main" val="132509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0"/>
          <p:cNvSpPr txBox="1">
            <a:spLocks noGrp="1"/>
          </p:cNvSpPr>
          <p:nvPr>
            <p:ph type="title"/>
          </p:nvPr>
        </p:nvSpPr>
        <p:spPr>
          <a:xfrm>
            <a:off x="1100825" y="689033"/>
            <a:ext cx="6003300" cy="2762100"/>
          </a:xfrm>
          <a:prstGeom prst="rect">
            <a:avLst/>
          </a:prstGeom>
        </p:spPr>
        <p:txBody>
          <a:bodyPr spcFirstLastPara="1" wrap="square" lIns="91425" tIns="91425" rIns="91425" bIns="91425" anchor="ctr" anchorCtr="0">
            <a:noAutofit/>
          </a:bodyPr>
          <a:lstStyle/>
          <a:p>
            <a:r>
              <a:rPr lang="en" dirty="0"/>
              <a:t>Muchas Gracias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43"/>
                                        </p:tgtEl>
                                        <p:attrNameLst>
                                          <p:attrName>style.visibility</p:attrName>
                                        </p:attrNameLst>
                                      </p:cBhvr>
                                      <p:to>
                                        <p:strVal val="visible"/>
                                      </p:to>
                                    </p:set>
                                    <p:animEffect transition="in" filter="barn(inVertical)">
                                      <p:cBhvr>
                                        <p:cTn id="7" dur="500"/>
                                        <p:tgtEl>
                                          <p:spTgt spid="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71B2-8FF4-4584-A7B0-AD7639A8EFE5}"/>
              </a:ext>
            </a:extLst>
          </p:cNvPr>
          <p:cNvSpPr>
            <a:spLocks noGrp="1"/>
          </p:cNvSpPr>
          <p:nvPr>
            <p:ph type="title"/>
          </p:nvPr>
        </p:nvSpPr>
        <p:spPr>
          <a:xfrm>
            <a:off x="1145169" y="1903200"/>
            <a:ext cx="1965900" cy="891300"/>
          </a:xfrm>
        </p:spPr>
        <p:txBody>
          <a:bodyPr/>
          <a:lstStyle/>
          <a:p>
            <a:r>
              <a:rPr lang="en-US" sz="2000" dirty="0" err="1"/>
              <a:t>Estudiantes</a:t>
            </a:r>
            <a:r>
              <a:rPr lang="en-US" sz="2000" dirty="0"/>
              <a:t> y </a:t>
            </a:r>
            <a:r>
              <a:rPr lang="en-US" sz="2000" dirty="0" err="1"/>
              <a:t>Retirados</a:t>
            </a:r>
            <a:endParaRPr lang="en-US" sz="2000" dirty="0"/>
          </a:p>
        </p:txBody>
      </p:sp>
      <p:sp>
        <p:nvSpPr>
          <p:cNvPr id="3" name="Subtitle 2">
            <a:extLst>
              <a:ext uri="{FF2B5EF4-FFF2-40B4-BE49-F238E27FC236}">
                <a16:creationId xmlns:a16="http://schemas.microsoft.com/office/drawing/2014/main" id="{9030E33A-1E42-47B8-83CE-D5CC59B242DF}"/>
              </a:ext>
            </a:extLst>
          </p:cNvPr>
          <p:cNvSpPr>
            <a:spLocks noGrp="1"/>
          </p:cNvSpPr>
          <p:nvPr>
            <p:ph type="subTitle" idx="1"/>
          </p:nvPr>
        </p:nvSpPr>
        <p:spPr>
          <a:xfrm>
            <a:off x="1117111" y="3501445"/>
            <a:ext cx="1965900" cy="484800"/>
          </a:xfrm>
        </p:spPr>
        <p:txBody>
          <a:bodyPr/>
          <a:lstStyle/>
          <a:p>
            <a:r>
              <a:rPr lang="en-US" sz="1600" dirty="0" err="1"/>
              <a:t>Préstamos</a:t>
            </a:r>
          </a:p>
        </p:txBody>
      </p:sp>
      <p:sp>
        <p:nvSpPr>
          <p:cNvPr id="4" name="Title 3">
            <a:extLst>
              <a:ext uri="{FF2B5EF4-FFF2-40B4-BE49-F238E27FC236}">
                <a16:creationId xmlns:a16="http://schemas.microsoft.com/office/drawing/2014/main" id="{9BDE46AB-6363-4DFF-AD26-C1188066EF19}"/>
              </a:ext>
            </a:extLst>
          </p:cNvPr>
          <p:cNvSpPr>
            <a:spLocks noGrp="1"/>
          </p:cNvSpPr>
          <p:nvPr>
            <p:ph type="title" idx="2"/>
          </p:nvPr>
        </p:nvSpPr>
        <p:spPr>
          <a:xfrm>
            <a:off x="1115294" y="3744906"/>
            <a:ext cx="2167578" cy="900986"/>
          </a:xfrm>
        </p:spPr>
        <p:txBody>
          <a:bodyPr/>
          <a:lstStyle/>
          <a:p>
            <a:r>
              <a:rPr lang="en-US" sz="2000" dirty="0"/>
              <a:t>Sin </a:t>
            </a:r>
            <a:r>
              <a:rPr lang="en-US" sz="2000" dirty="0" err="1"/>
              <a:t>préstamo</a:t>
            </a:r>
            <a:r>
              <a:rPr lang="en-US" sz="2000" dirty="0"/>
              <a:t> personal </a:t>
            </a:r>
            <a:r>
              <a:rPr lang="en-US" sz="2000" dirty="0" err="1"/>
              <a:t>previo</a:t>
            </a:r>
            <a:endParaRPr lang="en-US" sz="2000" dirty="0"/>
          </a:p>
        </p:txBody>
      </p:sp>
      <p:sp>
        <p:nvSpPr>
          <p:cNvPr id="5" name="Subtitle 4">
            <a:extLst>
              <a:ext uri="{FF2B5EF4-FFF2-40B4-BE49-F238E27FC236}">
                <a16:creationId xmlns:a16="http://schemas.microsoft.com/office/drawing/2014/main" id="{66F99391-6B00-4CE9-86D8-7CF1E373A83B}"/>
              </a:ext>
            </a:extLst>
          </p:cNvPr>
          <p:cNvSpPr>
            <a:spLocks noGrp="1"/>
          </p:cNvSpPr>
          <p:nvPr>
            <p:ph type="subTitle" idx="3"/>
          </p:nvPr>
        </p:nvSpPr>
        <p:spPr>
          <a:xfrm>
            <a:off x="1033193" y="1592384"/>
            <a:ext cx="1965900" cy="484800"/>
          </a:xfrm>
        </p:spPr>
        <p:txBody>
          <a:bodyPr/>
          <a:lstStyle/>
          <a:p>
            <a:r>
              <a:rPr lang="en-US" sz="1600" dirty="0" err="1"/>
              <a:t>Ocupación</a:t>
            </a:r>
            <a:endParaRPr lang="en-US" sz="1600"/>
          </a:p>
        </p:txBody>
      </p:sp>
      <p:sp>
        <p:nvSpPr>
          <p:cNvPr id="12" name="Title 11">
            <a:extLst>
              <a:ext uri="{FF2B5EF4-FFF2-40B4-BE49-F238E27FC236}">
                <a16:creationId xmlns:a16="http://schemas.microsoft.com/office/drawing/2014/main" id="{1806307C-C0CB-4367-92F0-25E62937B447}"/>
              </a:ext>
            </a:extLst>
          </p:cNvPr>
          <p:cNvSpPr>
            <a:spLocks noGrp="1"/>
          </p:cNvSpPr>
          <p:nvPr>
            <p:ph type="title" idx="13"/>
          </p:nvPr>
        </p:nvSpPr>
        <p:spPr>
          <a:xfrm>
            <a:off x="5958988" y="1761275"/>
            <a:ext cx="2159628" cy="795728"/>
          </a:xfrm>
        </p:spPr>
        <p:txBody>
          <a:bodyPr/>
          <a:lstStyle/>
          <a:p>
            <a:r>
              <a:rPr lang="en-US" sz="2000" dirty="0"/>
              <a:t>Alto </a:t>
            </a:r>
            <a:r>
              <a:rPr lang="en-US" sz="2000" dirty="0" err="1"/>
              <a:t>nivel</a:t>
            </a:r>
            <a:r>
              <a:rPr lang="en-US" sz="2000" dirty="0"/>
              <a:t> </a:t>
            </a:r>
            <a:r>
              <a:rPr lang="en-US" sz="2000" dirty="0" err="1"/>
              <a:t>académico</a:t>
            </a:r>
            <a:endParaRPr lang="en-US" sz="2000" dirty="0"/>
          </a:p>
        </p:txBody>
      </p:sp>
      <p:sp>
        <p:nvSpPr>
          <p:cNvPr id="13" name="Subtitle 12">
            <a:extLst>
              <a:ext uri="{FF2B5EF4-FFF2-40B4-BE49-F238E27FC236}">
                <a16:creationId xmlns:a16="http://schemas.microsoft.com/office/drawing/2014/main" id="{145F3BB4-0448-4FC8-B21B-FFC89D6D7A21}"/>
              </a:ext>
            </a:extLst>
          </p:cNvPr>
          <p:cNvSpPr>
            <a:spLocks noGrp="1"/>
          </p:cNvSpPr>
          <p:nvPr>
            <p:ph type="subTitle" idx="14"/>
          </p:nvPr>
        </p:nvSpPr>
        <p:spPr>
          <a:xfrm>
            <a:off x="5961946" y="1515518"/>
            <a:ext cx="1965900" cy="484800"/>
          </a:xfrm>
        </p:spPr>
        <p:txBody>
          <a:bodyPr/>
          <a:lstStyle/>
          <a:p>
            <a:r>
              <a:rPr lang="en-US" sz="1600" dirty="0" err="1"/>
              <a:t>Educación</a:t>
            </a:r>
            <a:endParaRPr lang="en-US" sz="1600"/>
          </a:p>
        </p:txBody>
      </p:sp>
      <p:sp>
        <p:nvSpPr>
          <p:cNvPr id="14" name="Title 13">
            <a:extLst>
              <a:ext uri="{FF2B5EF4-FFF2-40B4-BE49-F238E27FC236}">
                <a16:creationId xmlns:a16="http://schemas.microsoft.com/office/drawing/2014/main" id="{3D2D59DF-E77C-46F1-8019-C20445677F77}"/>
              </a:ext>
            </a:extLst>
          </p:cNvPr>
          <p:cNvSpPr>
            <a:spLocks noGrp="1"/>
          </p:cNvSpPr>
          <p:nvPr>
            <p:ph type="title" idx="15"/>
          </p:nvPr>
        </p:nvSpPr>
        <p:spPr>
          <a:xfrm>
            <a:off x="718949" y="327913"/>
            <a:ext cx="5036441" cy="572700"/>
          </a:xfrm>
        </p:spPr>
        <p:txBody>
          <a:bodyPr/>
          <a:lstStyle/>
          <a:p>
            <a:r>
              <a:rPr lang="en-US" sz="3200" dirty="0" err="1"/>
              <a:t>Perfil</a:t>
            </a:r>
            <a:r>
              <a:rPr lang="en-US" sz="3200" dirty="0"/>
              <a:t> del </a:t>
            </a:r>
            <a:r>
              <a:rPr lang="en-US" sz="3200" dirty="0" err="1"/>
              <a:t>cliente</a:t>
            </a:r>
            <a:r>
              <a:rPr lang="en-US" sz="3200" dirty="0"/>
              <a:t> ideal</a:t>
            </a:r>
          </a:p>
        </p:txBody>
      </p:sp>
      <p:pic>
        <p:nvPicPr>
          <p:cNvPr id="17" name="Picture 17">
            <a:extLst>
              <a:ext uri="{FF2B5EF4-FFF2-40B4-BE49-F238E27FC236}">
                <a16:creationId xmlns:a16="http://schemas.microsoft.com/office/drawing/2014/main" id="{EC688F13-843A-423B-9B7C-4DF5D5543A9B}"/>
              </a:ext>
            </a:extLst>
          </p:cNvPr>
          <p:cNvPicPr>
            <a:picLocks noChangeAspect="1"/>
          </p:cNvPicPr>
          <p:nvPr/>
        </p:nvPicPr>
        <p:blipFill rotWithShape="1">
          <a:blip r:embed="rId2"/>
          <a:srcRect l="-564" r="49800" b="595"/>
          <a:stretch/>
        </p:blipFill>
        <p:spPr>
          <a:xfrm>
            <a:off x="3420977" y="1034748"/>
            <a:ext cx="1951398" cy="3829295"/>
          </a:xfrm>
          <a:prstGeom prst="rect">
            <a:avLst/>
          </a:prstGeom>
        </p:spPr>
      </p:pic>
      <p:sp>
        <p:nvSpPr>
          <p:cNvPr id="15" name="Title 3">
            <a:extLst>
              <a:ext uri="{FF2B5EF4-FFF2-40B4-BE49-F238E27FC236}">
                <a16:creationId xmlns:a16="http://schemas.microsoft.com/office/drawing/2014/main" id="{41AAAEF6-E7AE-4912-A947-9C5F6C8A242E}"/>
              </a:ext>
            </a:extLst>
          </p:cNvPr>
          <p:cNvSpPr txBox="1">
            <a:spLocks/>
          </p:cNvSpPr>
          <p:nvPr/>
        </p:nvSpPr>
        <p:spPr>
          <a:xfrm>
            <a:off x="5365205" y="3843916"/>
            <a:ext cx="3107262" cy="900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Raleway ExtraBold"/>
              <a:buNone/>
              <a:defRPr sz="2400" b="0" i="0" u="none" strike="noStrike" cap="none">
                <a:solidFill>
                  <a:schemeClr val="accent2"/>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z="1800" dirty="0"/>
              <a:t>Se </a:t>
            </a:r>
            <a:r>
              <a:rPr lang="en-US" sz="1800" dirty="0" err="1"/>
              <a:t>suscribió</a:t>
            </a:r>
            <a:r>
              <a:rPr lang="en-US" sz="1800" dirty="0"/>
              <a:t> </a:t>
            </a:r>
            <a:r>
              <a:rPr lang="en-US" sz="1800" dirty="0" err="1"/>
              <a:t>en</a:t>
            </a:r>
            <a:r>
              <a:rPr lang="en-US" sz="1800" dirty="0"/>
              <a:t> </a:t>
            </a:r>
            <a:r>
              <a:rPr lang="en-US" sz="1800" dirty="0" err="1"/>
              <a:t>campañas</a:t>
            </a:r>
            <a:r>
              <a:rPr lang="en-US" sz="1800" dirty="0"/>
              <a:t> </a:t>
            </a:r>
            <a:r>
              <a:rPr lang="en-US" sz="1800" dirty="0" err="1"/>
              <a:t>anteriores</a:t>
            </a:r>
            <a:r>
              <a:rPr lang="en-US" sz="1800" dirty="0"/>
              <a:t> al </a:t>
            </a:r>
            <a:r>
              <a:rPr lang="en-US" sz="1800" dirty="0" err="1"/>
              <a:t>plazo</a:t>
            </a:r>
            <a:r>
              <a:rPr lang="en-US" sz="1800" dirty="0"/>
              <a:t> </a:t>
            </a:r>
            <a:r>
              <a:rPr lang="en-US" sz="1800" dirty="0" err="1"/>
              <a:t>fijo</a:t>
            </a:r>
            <a:endParaRPr lang="en-US" sz="1800"/>
          </a:p>
        </p:txBody>
      </p:sp>
      <p:sp>
        <p:nvSpPr>
          <p:cNvPr id="22" name="Subtitle 2">
            <a:extLst>
              <a:ext uri="{FF2B5EF4-FFF2-40B4-BE49-F238E27FC236}">
                <a16:creationId xmlns:a16="http://schemas.microsoft.com/office/drawing/2014/main" id="{22DDF6D6-91B8-45F7-B896-557A925ACE30}"/>
              </a:ext>
            </a:extLst>
          </p:cNvPr>
          <p:cNvSpPr txBox="1">
            <a:spLocks/>
          </p:cNvSpPr>
          <p:nvPr/>
        </p:nvSpPr>
        <p:spPr>
          <a:xfrm>
            <a:off x="5225656" y="3551171"/>
            <a:ext cx="3390385"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r>
              <a:rPr lang="en-US" dirty="0" err="1"/>
              <a:t>Resultado</a:t>
            </a:r>
            <a:r>
              <a:rPr lang="en-US"/>
              <a:t> </a:t>
            </a:r>
            <a:r>
              <a:rPr lang="en-US" dirty="0" err="1"/>
              <a:t>en</a:t>
            </a:r>
            <a:r>
              <a:rPr lang="en-US" dirty="0"/>
              <a:t> </a:t>
            </a:r>
            <a:r>
              <a:rPr lang="en-US" dirty="0" err="1"/>
              <a:t>campañas</a:t>
            </a:r>
            <a:r>
              <a:rPr lang="en-US"/>
              <a:t> </a:t>
            </a:r>
            <a:r>
              <a:rPr lang="en-US" dirty="0" err="1"/>
              <a:t>anteriores</a:t>
            </a:r>
          </a:p>
        </p:txBody>
      </p:sp>
      <p:pic>
        <p:nvPicPr>
          <p:cNvPr id="6" name="Graphic 13" descr="Award ribbon with star">
            <a:extLst>
              <a:ext uri="{FF2B5EF4-FFF2-40B4-BE49-F238E27FC236}">
                <a16:creationId xmlns:a16="http://schemas.microsoft.com/office/drawing/2014/main" id="{F7CC4E7C-609A-4CAF-937D-E524676BD8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0795" y="241360"/>
            <a:ext cx="781050" cy="788987"/>
          </a:xfrm>
          <a:prstGeom prst="rect">
            <a:avLst/>
          </a:prstGeom>
        </p:spPr>
      </p:pic>
    </p:spTree>
    <p:extLst>
      <p:ext uri="{BB962C8B-B14F-4D97-AF65-F5344CB8AC3E}">
        <p14:creationId xmlns:p14="http://schemas.microsoft.com/office/powerpoint/2010/main" val="368363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4"/>
          <p:cNvSpPr txBox="1">
            <a:spLocks noGrp="1"/>
          </p:cNvSpPr>
          <p:nvPr>
            <p:ph type="title"/>
          </p:nvPr>
        </p:nvSpPr>
        <p:spPr>
          <a:xfrm>
            <a:off x="1705968" y="3234181"/>
            <a:ext cx="2552301" cy="535637"/>
          </a:xfrm>
          <a:prstGeom prst="rect">
            <a:avLst/>
          </a:prstGeom>
        </p:spPr>
        <p:txBody>
          <a:bodyPr spcFirstLastPara="1" wrap="square" lIns="91425" tIns="91425" rIns="91425" bIns="91425" anchor="ctr" anchorCtr="0">
            <a:noAutofit/>
          </a:bodyPr>
          <a:lstStyle/>
          <a:p>
            <a:r>
              <a:rPr lang="en-US" sz="1600" dirty="0" err="1"/>
              <a:t>Tratamiento</a:t>
            </a:r>
            <a:r>
              <a:rPr lang="en-US" sz="1600" dirty="0"/>
              <a:t> del Dataset</a:t>
            </a:r>
          </a:p>
        </p:txBody>
      </p:sp>
      <p:sp>
        <p:nvSpPr>
          <p:cNvPr id="421" name="Google Shape;421;p44"/>
          <p:cNvSpPr txBox="1">
            <a:spLocks noGrp="1"/>
          </p:cNvSpPr>
          <p:nvPr>
            <p:ph type="title" idx="2"/>
          </p:nvPr>
        </p:nvSpPr>
        <p:spPr>
          <a:xfrm>
            <a:off x="2123475" y="1719250"/>
            <a:ext cx="8046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22" name="Google Shape;422;p44"/>
          <p:cNvSpPr txBox="1">
            <a:spLocks noGrp="1"/>
          </p:cNvSpPr>
          <p:nvPr>
            <p:ph type="subTitle" idx="1"/>
          </p:nvPr>
        </p:nvSpPr>
        <p:spPr>
          <a:xfrm>
            <a:off x="1588606" y="3775527"/>
            <a:ext cx="2128532" cy="468926"/>
          </a:xfrm>
          <a:prstGeom prst="rect">
            <a:avLst/>
          </a:prstGeom>
        </p:spPr>
        <p:txBody>
          <a:bodyPr spcFirstLastPara="1" wrap="square" lIns="91425" tIns="91425" rIns="91425" bIns="91425" anchor="t" anchorCtr="0">
            <a:noAutofit/>
          </a:bodyPr>
          <a:lstStyle/>
          <a:p>
            <a:r>
              <a:rPr lang="en" sz="1100" dirty="0" err="1"/>
              <a:t>Transformación</a:t>
            </a:r>
            <a:r>
              <a:rPr lang="en" sz="1100" dirty="0"/>
              <a:t> y </a:t>
            </a:r>
            <a:r>
              <a:rPr lang="en" sz="1100" dirty="0" err="1"/>
              <a:t>limpieza</a:t>
            </a:r>
            <a:r>
              <a:rPr lang="en" sz="1100" dirty="0"/>
              <a:t> </a:t>
            </a:r>
            <a:endParaRPr lang="en-US"/>
          </a:p>
          <a:p>
            <a:r>
              <a:rPr lang="en" sz="1100" dirty="0"/>
              <a:t>del dataset.</a:t>
            </a:r>
            <a:endParaRPr lang="en" dirty="0"/>
          </a:p>
          <a:p>
            <a:endParaRPr lang="en" sz="1100" dirty="0"/>
          </a:p>
        </p:txBody>
      </p:sp>
      <p:sp>
        <p:nvSpPr>
          <p:cNvPr id="426" name="Google Shape;426;p44"/>
          <p:cNvSpPr txBox="1">
            <a:spLocks noGrp="1"/>
          </p:cNvSpPr>
          <p:nvPr>
            <p:ph type="title" idx="6"/>
          </p:nvPr>
        </p:nvSpPr>
        <p:spPr>
          <a:xfrm>
            <a:off x="3151968" y="1614250"/>
            <a:ext cx="2298300" cy="527700"/>
          </a:xfrm>
          <a:prstGeom prst="rect">
            <a:avLst/>
          </a:prstGeom>
        </p:spPr>
        <p:txBody>
          <a:bodyPr spcFirstLastPara="1" wrap="square" lIns="91425" tIns="91425" rIns="91425" bIns="91425" anchor="ctr" anchorCtr="0">
            <a:noAutofit/>
          </a:bodyPr>
          <a:lstStyle/>
          <a:p>
            <a:r>
              <a:rPr lang="en" sz="1600" dirty="0" err="1"/>
              <a:t>Análisis</a:t>
            </a:r>
            <a:r>
              <a:rPr lang="en" sz="1600" dirty="0"/>
              <a:t> de </a:t>
            </a:r>
            <a:r>
              <a:rPr lang="en" sz="1600" dirty="0" err="1"/>
              <a:t>Datos</a:t>
            </a:r>
            <a:endParaRPr lang="en" sz="1600" dirty="0"/>
          </a:p>
        </p:txBody>
      </p:sp>
      <p:sp>
        <p:nvSpPr>
          <p:cNvPr id="427" name="Google Shape;427;p44"/>
          <p:cNvSpPr txBox="1">
            <a:spLocks noGrp="1"/>
          </p:cNvSpPr>
          <p:nvPr>
            <p:ph type="title" idx="7"/>
          </p:nvPr>
        </p:nvSpPr>
        <p:spPr>
          <a:xfrm>
            <a:off x="742350" y="3334784"/>
            <a:ext cx="8046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p>
        </p:txBody>
      </p:sp>
      <p:sp>
        <p:nvSpPr>
          <p:cNvPr id="428" name="Google Shape;428;p44"/>
          <p:cNvSpPr txBox="1">
            <a:spLocks noGrp="1"/>
          </p:cNvSpPr>
          <p:nvPr>
            <p:ph type="subTitle" idx="8"/>
          </p:nvPr>
        </p:nvSpPr>
        <p:spPr>
          <a:xfrm>
            <a:off x="3149409" y="1967298"/>
            <a:ext cx="2298300" cy="484800"/>
          </a:xfrm>
          <a:prstGeom prst="rect">
            <a:avLst/>
          </a:prstGeom>
        </p:spPr>
        <p:txBody>
          <a:bodyPr spcFirstLastPara="1" wrap="square" lIns="91425" tIns="91425" rIns="91425" bIns="91425" anchor="ctr" anchorCtr="0">
            <a:noAutofit/>
          </a:bodyPr>
          <a:lstStyle/>
          <a:p>
            <a:pPr marL="0" indent="0"/>
            <a:r>
              <a:rPr lang="en" sz="1100" dirty="0" err="1"/>
              <a:t>Comunicar</a:t>
            </a:r>
            <a:r>
              <a:rPr lang="en" sz="1100" dirty="0"/>
              <a:t> </a:t>
            </a:r>
            <a:r>
              <a:rPr lang="en" sz="1100" dirty="0" err="1"/>
              <a:t>los</a:t>
            </a:r>
            <a:r>
              <a:rPr lang="en" sz="1100" dirty="0"/>
              <a:t> </a:t>
            </a:r>
            <a:r>
              <a:rPr lang="en" sz="1100" dirty="0" err="1"/>
              <a:t>datos</a:t>
            </a:r>
            <a:r>
              <a:rPr lang="en" sz="1100" dirty="0"/>
              <a:t> de </a:t>
            </a:r>
            <a:r>
              <a:rPr lang="en" sz="1100" dirty="0" err="1"/>
              <a:t>manera</a:t>
            </a:r>
            <a:r>
              <a:rPr lang="en" sz="1100" dirty="0"/>
              <a:t> </a:t>
            </a:r>
            <a:r>
              <a:rPr lang="en" sz="1100" dirty="0" err="1"/>
              <a:t>precisa</a:t>
            </a:r>
            <a:r>
              <a:rPr lang="en" sz="1100" dirty="0"/>
              <a:t> y </a:t>
            </a:r>
            <a:r>
              <a:rPr lang="en" sz="1100" dirty="0" err="1"/>
              <a:t>detectar</a:t>
            </a:r>
            <a:r>
              <a:rPr lang="en" sz="1100" dirty="0"/>
              <a:t> </a:t>
            </a:r>
            <a:r>
              <a:rPr lang="en" sz="1100" dirty="0" err="1"/>
              <a:t>relaciones</a:t>
            </a:r>
            <a:r>
              <a:rPr lang="en" sz="1100" dirty="0"/>
              <a:t>.</a:t>
            </a:r>
          </a:p>
        </p:txBody>
      </p:sp>
      <p:sp>
        <p:nvSpPr>
          <p:cNvPr id="429" name="Google Shape;429;p44"/>
          <p:cNvSpPr txBox="1">
            <a:spLocks noGrp="1"/>
          </p:cNvSpPr>
          <p:nvPr>
            <p:ph type="title" idx="9"/>
          </p:nvPr>
        </p:nvSpPr>
        <p:spPr>
          <a:xfrm>
            <a:off x="5138085" y="3199981"/>
            <a:ext cx="2755375" cy="527700"/>
          </a:xfrm>
          <a:prstGeom prst="rect">
            <a:avLst/>
          </a:prstGeom>
        </p:spPr>
        <p:txBody>
          <a:bodyPr spcFirstLastPara="1" wrap="square" lIns="91425" tIns="91425" rIns="91425" bIns="91425" anchor="ctr" anchorCtr="0">
            <a:noAutofit/>
          </a:bodyPr>
          <a:lstStyle/>
          <a:p>
            <a:r>
              <a:rPr lang="en-US" sz="1600" dirty="0" err="1"/>
              <a:t>Evaluación</a:t>
            </a:r>
            <a:r>
              <a:rPr lang="en-US" sz="1600" dirty="0"/>
              <a:t> de </a:t>
            </a:r>
            <a:r>
              <a:rPr lang="en-US" sz="1600" dirty="0" err="1"/>
              <a:t>modelos</a:t>
            </a:r>
            <a:r>
              <a:rPr lang="en-US" sz="1600" dirty="0"/>
              <a:t> </a:t>
            </a:r>
            <a:r>
              <a:rPr lang="en-US" sz="1600" dirty="0" err="1"/>
              <a:t>predictivos</a:t>
            </a:r>
            <a:endParaRPr lang="en-US" sz="1600" dirty="0"/>
          </a:p>
        </p:txBody>
      </p:sp>
      <p:sp>
        <p:nvSpPr>
          <p:cNvPr id="430" name="Google Shape;430;p44"/>
          <p:cNvSpPr txBox="1">
            <a:spLocks noGrp="1"/>
          </p:cNvSpPr>
          <p:nvPr>
            <p:ph type="title" idx="13"/>
          </p:nvPr>
        </p:nvSpPr>
        <p:spPr>
          <a:xfrm>
            <a:off x="4177675" y="3298891"/>
            <a:ext cx="806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1" name="Google Shape;431;p44"/>
          <p:cNvSpPr txBox="1">
            <a:spLocks noGrp="1"/>
          </p:cNvSpPr>
          <p:nvPr>
            <p:ph type="subTitle" idx="14"/>
          </p:nvPr>
        </p:nvSpPr>
        <p:spPr>
          <a:xfrm>
            <a:off x="5130147" y="3761106"/>
            <a:ext cx="2668063" cy="484800"/>
          </a:xfrm>
          <a:prstGeom prst="rect">
            <a:avLst/>
          </a:prstGeom>
        </p:spPr>
        <p:txBody>
          <a:bodyPr spcFirstLastPara="1" wrap="square" lIns="91425" tIns="91425" rIns="91425" bIns="91425" anchor="ctr" anchorCtr="0">
            <a:noAutofit/>
          </a:bodyPr>
          <a:lstStyle/>
          <a:p>
            <a:pPr marL="0" indent="0"/>
            <a:r>
              <a:rPr lang="en" sz="1100" dirty="0"/>
              <a:t>Crear, </a:t>
            </a:r>
            <a:r>
              <a:rPr lang="en" sz="1100" dirty="0" err="1"/>
              <a:t>entrenar</a:t>
            </a:r>
            <a:r>
              <a:rPr lang="en" sz="1100" dirty="0"/>
              <a:t> y </a:t>
            </a:r>
            <a:r>
              <a:rPr lang="en" sz="1100" dirty="0" err="1"/>
              <a:t>evaluar</a:t>
            </a:r>
            <a:r>
              <a:rPr lang="en" sz="1100" dirty="0"/>
              <a:t> </a:t>
            </a:r>
            <a:r>
              <a:rPr lang="en" sz="1100" dirty="0" err="1"/>
              <a:t>modelos</a:t>
            </a:r>
            <a:r>
              <a:rPr lang="en" sz="1100" dirty="0"/>
              <a:t> </a:t>
            </a:r>
            <a:endParaRPr lang="en-US" sz="1100"/>
          </a:p>
          <a:p>
            <a:pPr marL="0" indent="0"/>
            <a:r>
              <a:rPr lang="en" sz="1100" dirty="0"/>
              <a:t>de Machine Learning.</a:t>
            </a:r>
            <a:endParaRPr lang="en-US" sz="1100"/>
          </a:p>
        </p:txBody>
      </p:sp>
      <p:sp>
        <p:nvSpPr>
          <p:cNvPr id="432" name="Google Shape;432;p44"/>
          <p:cNvSpPr txBox="1">
            <a:spLocks noGrp="1"/>
          </p:cNvSpPr>
          <p:nvPr>
            <p:ph type="title" idx="15"/>
          </p:nvPr>
        </p:nvSpPr>
        <p:spPr>
          <a:xfrm>
            <a:off x="863516" y="536354"/>
            <a:ext cx="6777275" cy="572700"/>
          </a:xfrm>
          <a:prstGeom prst="rect">
            <a:avLst/>
          </a:prstGeom>
        </p:spPr>
        <p:txBody>
          <a:bodyPr spcFirstLastPara="1" wrap="square" lIns="91425" tIns="91425" rIns="91425" bIns="91425" anchor="t" anchorCtr="0">
            <a:noAutofit/>
          </a:bodyPr>
          <a:lstStyle/>
          <a:p>
            <a:r>
              <a:rPr lang="es-AR" sz="3200" dirty="0"/>
              <a:t>¿Cómo llegamos al resultado?</a:t>
            </a:r>
          </a:p>
        </p:txBody>
      </p:sp>
      <p:cxnSp>
        <p:nvCxnSpPr>
          <p:cNvPr id="433" name="Google Shape;433;p44"/>
          <p:cNvCxnSpPr/>
          <p:nvPr/>
        </p:nvCxnSpPr>
        <p:spPr>
          <a:xfrm flipH="1">
            <a:off x="1615213" y="3164162"/>
            <a:ext cx="9574" cy="1979363"/>
          </a:xfrm>
          <a:prstGeom prst="straightConnector1">
            <a:avLst/>
          </a:prstGeom>
          <a:noFill/>
          <a:ln w="19050" cap="flat" cmpd="sng">
            <a:solidFill>
              <a:schemeClr val="lt2"/>
            </a:solidFill>
            <a:prstDash val="solid"/>
            <a:round/>
            <a:headEnd type="none" w="med" len="med"/>
            <a:tailEnd type="none" w="med" len="med"/>
          </a:ln>
        </p:spPr>
      </p:cxnSp>
      <p:cxnSp>
        <p:nvCxnSpPr>
          <p:cNvPr id="434" name="Google Shape;434;p44"/>
          <p:cNvCxnSpPr/>
          <p:nvPr/>
        </p:nvCxnSpPr>
        <p:spPr>
          <a:xfrm flipH="1">
            <a:off x="5060575" y="3164162"/>
            <a:ext cx="1637" cy="1979363"/>
          </a:xfrm>
          <a:prstGeom prst="straightConnector1">
            <a:avLst/>
          </a:prstGeom>
          <a:noFill/>
          <a:ln w="19050" cap="flat" cmpd="sng">
            <a:solidFill>
              <a:schemeClr val="lt2"/>
            </a:solidFill>
            <a:prstDash val="solid"/>
            <a:round/>
            <a:headEnd type="none" w="med" len="med"/>
            <a:tailEnd type="none" w="med" len="med"/>
          </a:ln>
        </p:spPr>
      </p:cxnSp>
      <p:cxnSp>
        <p:nvCxnSpPr>
          <p:cNvPr id="23" name="Google Shape;433;p44">
            <a:extLst>
              <a:ext uri="{FF2B5EF4-FFF2-40B4-BE49-F238E27FC236}">
                <a16:creationId xmlns:a16="http://schemas.microsoft.com/office/drawing/2014/main" id="{417F9FA7-D7D3-48CF-8918-33943C1CABB9}"/>
              </a:ext>
            </a:extLst>
          </p:cNvPr>
          <p:cNvCxnSpPr>
            <a:cxnSpLocks/>
          </p:cNvCxnSpPr>
          <p:nvPr/>
        </p:nvCxnSpPr>
        <p:spPr>
          <a:xfrm flipH="1">
            <a:off x="2972525" y="1370286"/>
            <a:ext cx="17511" cy="1526926"/>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5EE0-5690-4BEC-B797-1F865A3BDB37}"/>
              </a:ext>
            </a:extLst>
          </p:cNvPr>
          <p:cNvSpPr>
            <a:spLocks noGrp="1"/>
          </p:cNvSpPr>
          <p:nvPr>
            <p:ph type="title"/>
          </p:nvPr>
        </p:nvSpPr>
        <p:spPr>
          <a:xfrm>
            <a:off x="1390936" y="2255825"/>
            <a:ext cx="5990677" cy="841800"/>
          </a:xfrm>
        </p:spPr>
        <p:txBody>
          <a:bodyPr/>
          <a:lstStyle/>
          <a:p>
            <a:r>
              <a:rPr lang="en-US"/>
              <a:t>Analisis de </a:t>
            </a:r>
            <a:r>
              <a:rPr lang="en-US" dirty="0" err="1"/>
              <a:t>Datos</a:t>
            </a:r>
          </a:p>
        </p:txBody>
      </p:sp>
      <p:sp>
        <p:nvSpPr>
          <p:cNvPr id="3" name="Title 2">
            <a:extLst>
              <a:ext uri="{FF2B5EF4-FFF2-40B4-BE49-F238E27FC236}">
                <a16:creationId xmlns:a16="http://schemas.microsoft.com/office/drawing/2014/main" id="{B3D09D35-C65F-4A03-9943-BBB1111A4122}"/>
              </a:ext>
            </a:extLst>
          </p:cNvPr>
          <p:cNvSpPr>
            <a:spLocks noGrp="1"/>
          </p:cNvSpPr>
          <p:nvPr>
            <p:ph type="title" idx="2"/>
          </p:nvPr>
        </p:nvSpPr>
        <p:spPr>
          <a:xfrm>
            <a:off x="1372814" y="1109225"/>
            <a:ext cx="1404000" cy="841800"/>
          </a:xfrm>
        </p:spPr>
        <p:txBody>
          <a:bodyPr/>
          <a:lstStyle/>
          <a:p>
            <a:r>
              <a:rPr lang="en-US" dirty="0"/>
              <a:t>01</a:t>
            </a:r>
          </a:p>
        </p:txBody>
      </p:sp>
      <p:sp>
        <p:nvSpPr>
          <p:cNvPr id="4" name="Subtitle 3">
            <a:extLst>
              <a:ext uri="{FF2B5EF4-FFF2-40B4-BE49-F238E27FC236}">
                <a16:creationId xmlns:a16="http://schemas.microsoft.com/office/drawing/2014/main" id="{874CC747-6B05-4BC8-8359-DF47157E38F4}"/>
              </a:ext>
            </a:extLst>
          </p:cNvPr>
          <p:cNvSpPr>
            <a:spLocks noGrp="1"/>
          </p:cNvSpPr>
          <p:nvPr>
            <p:ph type="subTitle" idx="1"/>
          </p:nvPr>
        </p:nvSpPr>
        <p:spPr>
          <a:xfrm>
            <a:off x="1250756" y="2986561"/>
            <a:ext cx="6350360" cy="397524"/>
          </a:xfrm>
        </p:spPr>
        <p:txBody>
          <a:bodyPr/>
          <a:lstStyle/>
          <a:p>
            <a:r>
              <a:rPr lang="en-US" dirty="0" err="1"/>
              <a:t>Analizar</a:t>
            </a:r>
            <a:r>
              <a:rPr lang="en-US" dirty="0"/>
              <a:t> </a:t>
            </a:r>
            <a:r>
              <a:rPr lang="en-US" dirty="0" err="1"/>
              <a:t>los</a:t>
            </a:r>
            <a:r>
              <a:rPr lang="en-US" dirty="0"/>
              <a:t> </a:t>
            </a:r>
            <a:r>
              <a:rPr lang="en-US" dirty="0" err="1"/>
              <a:t>datos</a:t>
            </a:r>
            <a:r>
              <a:rPr lang="en-US" dirty="0"/>
              <a:t> de </a:t>
            </a:r>
            <a:r>
              <a:rPr lang="en-US" dirty="0" err="1"/>
              <a:t>manera</a:t>
            </a:r>
            <a:r>
              <a:rPr lang="en-US" dirty="0"/>
              <a:t> </a:t>
            </a:r>
            <a:r>
              <a:rPr lang="en-US" dirty="0" err="1"/>
              <a:t>precisa</a:t>
            </a:r>
            <a:r>
              <a:rPr lang="en-US" dirty="0"/>
              <a:t>, </a:t>
            </a:r>
            <a:r>
              <a:rPr lang="en-US" dirty="0" err="1"/>
              <a:t>detectar</a:t>
            </a:r>
            <a:r>
              <a:rPr lang="en-US" dirty="0"/>
              <a:t> </a:t>
            </a:r>
            <a:r>
              <a:rPr lang="en-US" dirty="0" err="1"/>
              <a:t>relaciones</a:t>
            </a:r>
            <a:r>
              <a:rPr lang="en-US"/>
              <a:t> y</a:t>
            </a:r>
          </a:p>
          <a:p>
            <a:r>
              <a:rPr lang="en-US" dirty="0" err="1"/>
              <a:t>visualizarlos</a:t>
            </a:r>
            <a:r>
              <a:rPr lang="en-US" dirty="0"/>
              <a:t>.</a:t>
            </a:r>
          </a:p>
        </p:txBody>
      </p:sp>
      <p:cxnSp>
        <p:nvCxnSpPr>
          <p:cNvPr id="6" name="Google Shape;456;p47">
            <a:extLst>
              <a:ext uri="{FF2B5EF4-FFF2-40B4-BE49-F238E27FC236}">
                <a16:creationId xmlns:a16="http://schemas.microsoft.com/office/drawing/2014/main" id="{D221CBA8-A44A-4941-BC3F-82C3EE92F8E9}"/>
              </a:ext>
            </a:extLst>
          </p:cNvPr>
          <p:cNvCxnSpPr/>
          <p:nvPr/>
        </p:nvCxnSpPr>
        <p:spPr>
          <a:xfrm>
            <a:off x="1137215" y="1759225"/>
            <a:ext cx="0" cy="34503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76525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cxnSp>
        <p:nvCxnSpPr>
          <p:cNvPr id="524" name="Google Shape;524;p52"/>
          <p:cNvCxnSpPr/>
          <p:nvPr/>
        </p:nvCxnSpPr>
        <p:spPr>
          <a:xfrm>
            <a:off x="8939701" y="-883"/>
            <a:ext cx="0" cy="2730600"/>
          </a:xfrm>
          <a:prstGeom prst="straightConnector1">
            <a:avLst/>
          </a:prstGeom>
          <a:noFill/>
          <a:ln w="19050" cap="flat" cmpd="sng">
            <a:solidFill>
              <a:schemeClr val="dk1"/>
            </a:solidFill>
            <a:prstDash val="solid"/>
            <a:round/>
            <a:headEnd type="none" w="med" len="med"/>
            <a:tailEnd type="none" w="med" len="med"/>
          </a:ln>
        </p:spPr>
      </p:cxnSp>
      <p:sp>
        <p:nvSpPr>
          <p:cNvPr id="2" name="Rectangle 1">
            <a:extLst>
              <a:ext uri="{FF2B5EF4-FFF2-40B4-BE49-F238E27FC236}">
                <a16:creationId xmlns:a16="http://schemas.microsoft.com/office/drawing/2014/main" id="{F603D9FB-39CB-4CB9-B694-DA11D5379CAD}"/>
              </a:ext>
            </a:extLst>
          </p:cNvPr>
          <p:cNvSpPr/>
          <p:nvPr/>
        </p:nvSpPr>
        <p:spPr>
          <a:xfrm>
            <a:off x="-4313" y="1078"/>
            <a:ext cx="1714499" cy="3968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87693A84-B6B3-4CBF-8820-E09342EE1FF7}"/>
              </a:ext>
            </a:extLst>
          </p:cNvPr>
          <p:cNvPicPr>
            <a:picLocks noChangeAspect="1"/>
          </p:cNvPicPr>
          <p:nvPr/>
        </p:nvPicPr>
        <p:blipFill>
          <a:blip r:embed="rId3"/>
          <a:stretch>
            <a:fillRect/>
          </a:stretch>
        </p:blipFill>
        <p:spPr>
          <a:xfrm>
            <a:off x="2851443" y="134558"/>
            <a:ext cx="6077869" cy="4205057"/>
          </a:xfrm>
          <a:prstGeom prst="rect">
            <a:avLst/>
          </a:prstGeom>
        </p:spPr>
      </p:pic>
      <p:sp>
        <p:nvSpPr>
          <p:cNvPr id="9" name="Rectangle 8">
            <a:extLst>
              <a:ext uri="{FF2B5EF4-FFF2-40B4-BE49-F238E27FC236}">
                <a16:creationId xmlns:a16="http://schemas.microsoft.com/office/drawing/2014/main" id="{625E84FF-A939-42E2-9ADA-EC39896EDB26}"/>
              </a:ext>
            </a:extLst>
          </p:cNvPr>
          <p:cNvSpPr/>
          <p:nvPr/>
        </p:nvSpPr>
        <p:spPr>
          <a:xfrm>
            <a:off x="-2116" y="3797299"/>
            <a:ext cx="1830916" cy="539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0428AA5-972B-40A4-8BB0-E3CF12935F03}"/>
              </a:ext>
            </a:extLst>
          </p:cNvPr>
          <p:cNvGrpSpPr/>
          <p:nvPr/>
        </p:nvGrpSpPr>
        <p:grpSpPr>
          <a:xfrm>
            <a:off x="257458" y="1779561"/>
            <a:ext cx="2390206" cy="2109311"/>
            <a:chOff x="-24121" y="1255506"/>
            <a:chExt cx="2398143" cy="2458921"/>
          </a:xfrm>
        </p:grpSpPr>
        <p:sp>
          <p:nvSpPr>
            <p:cNvPr id="10" name="Oval 9">
              <a:extLst>
                <a:ext uri="{FF2B5EF4-FFF2-40B4-BE49-F238E27FC236}">
                  <a16:creationId xmlns:a16="http://schemas.microsoft.com/office/drawing/2014/main" id="{C2D77091-9CDD-491C-9CAA-4DDCCB852D78}"/>
                </a:ext>
              </a:extLst>
            </p:cNvPr>
            <p:cNvSpPr/>
            <p:nvPr/>
          </p:nvSpPr>
          <p:spPr>
            <a:xfrm>
              <a:off x="56092" y="1255506"/>
              <a:ext cx="2210185" cy="2458921"/>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DBB7A73-38B0-435D-9BB7-3FDA3BCE0728}"/>
                </a:ext>
              </a:extLst>
            </p:cNvPr>
            <p:cNvSpPr txBox="1"/>
            <p:nvPr/>
          </p:nvSpPr>
          <p:spPr>
            <a:xfrm>
              <a:off x="-24121" y="2006708"/>
              <a:ext cx="2398143"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Raleway Medium"/>
                </a:rPr>
                <a:t>Las variables con mayor relación son </a:t>
              </a:r>
            </a:p>
            <a:p>
              <a:pPr algn="ctr"/>
              <a:r>
                <a:rPr lang="en-US" dirty="0">
                  <a:solidFill>
                    <a:schemeClr val="bg1"/>
                  </a:solidFill>
                  <a:latin typeface="Raleway Medium"/>
                </a:rPr>
                <a:t>"Previous" y "</a:t>
              </a:r>
              <a:r>
                <a:rPr lang="en-US" dirty="0" err="1">
                  <a:solidFill>
                    <a:schemeClr val="bg1"/>
                  </a:solidFill>
                  <a:latin typeface="Raleway Medium"/>
                </a:rPr>
                <a:t>Pdays</a:t>
              </a:r>
              <a:r>
                <a:rPr lang="en-US" dirty="0">
                  <a:solidFill>
                    <a:schemeClr val="bg1"/>
                  </a:solidFill>
                  <a:latin typeface="Raleway Medium"/>
                </a:rPr>
                <a:t>".</a:t>
              </a:r>
              <a:r>
                <a:rPr lang="en-US" sz="1700" dirty="0">
                  <a:solidFill>
                    <a:schemeClr val="bg1"/>
                  </a:solidFill>
                  <a:latin typeface="Raleway Medium"/>
                </a:rPr>
                <a:t> </a:t>
              </a:r>
            </a:p>
          </p:txBody>
        </p:sp>
      </p:grpSp>
      <p:sp>
        <p:nvSpPr>
          <p:cNvPr id="7" name="Google Shape;461;p48">
            <a:extLst>
              <a:ext uri="{FF2B5EF4-FFF2-40B4-BE49-F238E27FC236}">
                <a16:creationId xmlns:a16="http://schemas.microsoft.com/office/drawing/2014/main" id="{00A53C10-98EF-4C9F-9B10-213546BC100D}"/>
              </a:ext>
            </a:extLst>
          </p:cNvPr>
          <p:cNvSpPr txBox="1">
            <a:spLocks noGrp="1"/>
          </p:cNvSpPr>
          <p:nvPr>
            <p:ph type="title"/>
          </p:nvPr>
        </p:nvSpPr>
        <p:spPr>
          <a:xfrm>
            <a:off x="255536" y="402303"/>
            <a:ext cx="2443240" cy="752100"/>
          </a:xfrm>
          <a:prstGeom prst="rect">
            <a:avLst/>
          </a:prstGeom>
        </p:spPr>
        <p:txBody>
          <a:bodyPr spcFirstLastPara="1" wrap="square" lIns="91425" tIns="91425" rIns="91425" bIns="91425" anchor="t" anchorCtr="0">
            <a:noAutofit/>
          </a:bodyPr>
          <a:lstStyle/>
          <a:p>
            <a:pPr algn="ctr"/>
            <a:r>
              <a:rPr lang="en-US" sz="2800" dirty="0" err="1"/>
              <a:t>Matriz</a:t>
            </a:r>
            <a:r>
              <a:rPr lang="en-US" sz="2800" dirty="0"/>
              <a:t> de </a:t>
            </a:r>
            <a:br>
              <a:rPr lang="en-US" sz="2800" dirty="0"/>
            </a:br>
            <a:r>
              <a:rPr lang="en-US" sz="2800" dirty="0" err="1"/>
              <a:t>Correlación</a:t>
            </a:r>
            <a:endParaRPr lang="en-US" sz="2800" dirty="0"/>
          </a:p>
        </p:txBody>
      </p:sp>
      <p:sp>
        <p:nvSpPr>
          <p:cNvPr id="5" name="Rectangle 4">
            <a:extLst>
              <a:ext uri="{FF2B5EF4-FFF2-40B4-BE49-F238E27FC236}">
                <a16:creationId xmlns:a16="http://schemas.microsoft.com/office/drawing/2014/main" id="{B08512C2-2137-431A-A9B9-E1921EB4B42F}"/>
              </a:ext>
            </a:extLst>
          </p:cNvPr>
          <p:cNvSpPr/>
          <p:nvPr/>
        </p:nvSpPr>
        <p:spPr>
          <a:xfrm>
            <a:off x="-4862" y="4338548"/>
            <a:ext cx="9159973" cy="8082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4C77D4-1AAF-4536-A6AC-4E7D764E8D9E}"/>
              </a:ext>
            </a:extLst>
          </p:cNvPr>
          <p:cNvSpPr/>
          <p:nvPr/>
        </p:nvSpPr>
        <p:spPr>
          <a:xfrm rot="16200000">
            <a:off x="6471315" y="2455781"/>
            <a:ext cx="5151536" cy="2288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76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B6375-73BC-4393-972D-F47E801F7B86}"/>
              </a:ext>
            </a:extLst>
          </p:cNvPr>
          <p:cNvSpPr>
            <a:spLocks noGrp="1"/>
          </p:cNvSpPr>
          <p:nvPr>
            <p:ph type="title"/>
          </p:nvPr>
        </p:nvSpPr>
        <p:spPr>
          <a:xfrm>
            <a:off x="1447696" y="110283"/>
            <a:ext cx="2587098" cy="709348"/>
          </a:xfrm>
        </p:spPr>
        <p:txBody>
          <a:bodyPr/>
          <a:lstStyle/>
          <a:p>
            <a:r>
              <a:rPr lang="en-US" sz="3200" dirty="0" err="1"/>
              <a:t>Ocupation</a:t>
            </a:r>
            <a:r>
              <a:rPr lang="en-US" sz="3200" dirty="0"/>
              <a:t>:</a:t>
            </a:r>
          </a:p>
        </p:txBody>
      </p:sp>
      <p:pic>
        <p:nvPicPr>
          <p:cNvPr id="6" name="Picture 6" descr="ocupacion.png">
            <a:extLst>
              <a:ext uri="{FF2B5EF4-FFF2-40B4-BE49-F238E27FC236}">
                <a16:creationId xmlns:a16="http://schemas.microsoft.com/office/drawing/2014/main" id="{2D5129E3-78DA-4800-B7F3-849B6AFD7FFD}"/>
              </a:ext>
            </a:extLst>
          </p:cNvPr>
          <p:cNvPicPr>
            <a:picLocks noChangeAspect="1"/>
          </p:cNvPicPr>
          <p:nvPr/>
        </p:nvPicPr>
        <p:blipFill>
          <a:blip r:embed="rId2"/>
          <a:stretch>
            <a:fillRect/>
          </a:stretch>
        </p:blipFill>
        <p:spPr>
          <a:xfrm>
            <a:off x="1552628" y="934889"/>
            <a:ext cx="4397776" cy="3808620"/>
          </a:xfrm>
          <a:prstGeom prst="rect">
            <a:avLst/>
          </a:prstGeom>
        </p:spPr>
      </p:pic>
      <p:cxnSp>
        <p:nvCxnSpPr>
          <p:cNvPr id="8" name="Google Shape;672;p57">
            <a:extLst>
              <a:ext uri="{FF2B5EF4-FFF2-40B4-BE49-F238E27FC236}">
                <a16:creationId xmlns:a16="http://schemas.microsoft.com/office/drawing/2014/main" id="{BB6D8A62-8212-45B6-9D99-50CB2BCE766B}"/>
              </a:ext>
            </a:extLst>
          </p:cNvPr>
          <p:cNvCxnSpPr/>
          <p:nvPr/>
        </p:nvCxnSpPr>
        <p:spPr>
          <a:xfrm>
            <a:off x="1324309" y="0"/>
            <a:ext cx="0" cy="2775000"/>
          </a:xfrm>
          <a:prstGeom prst="straightConnector1">
            <a:avLst/>
          </a:prstGeom>
          <a:noFill/>
          <a:ln w="19050" cap="flat" cmpd="sng">
            <a:solidFill>
              <a:schemeClr val="dk1"/>
            </a:solidFill>
            <a:prstDash val="solid"/>
            <a:round/>
            <a:headEnd type="none" w="med" len="med"/>
            <a:tailEnd type="none" w="med" len="med"/>
          </a:ln>
        </p:spPr>
      </p:cxnSp>
      <p:sp>
        <p:nvSpPr>
          <p:cNvPr id="10" name="TextBox 9">
            <a:extLst>
              <a:ext uri="{FF2B5EF4-FFF2-40B4-BE49-F238E27FC236}">
                <a16:creationId xmlns:a16="http://schemas.microsoft.com/office/drawing/2014/main" id="{45930010-CE1B-4FDB-A3BB-8DD28BED4655}"/>
              </a:ext>
            </a:extLst>
          </p:cNvPr>
          <p:cNvSpPr txBox="1"/>
          <p:nvPr/>
        </p:nvSpPr>
        <p:spPr>
          <a:xfrm>
            <a:off x="3795319" y="306001"/>
            <a:ext cx="45223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err="1">
                <a:latin typeface="Raleway Medium"/>
              </a:rPr>
              <a:t>Ocupación</a:t>
            </a:r>
            <a:r>
              <a:rPr lang="en-US" sz="1800" dirty="0">
                <a:latin typeface="Raleway Medium"/>
              </a:rPr>
              <a:t>/</a:t>
            </a:r>
            <a:r>
              <a:rPr lang="en-US" sz="1800" dirty="0" err="1">
                <a:latin typeface="Raleway Medium"/>
              </a:rPr>
              <a:t>Trabajo</a:t>
            </a:r>
            <a:r>
              <a:rPr lang="en-US" sz="1800" dirty="0">
                <a:latin typeface="Raleway Medium"/>
              </a:rPr>
              <a:t> de </a:t>
            </a:r>
            <a:r>
              <a:rPr lang="en-US" sz="1800" dirty="0" err="1">
                <a:latin typeface="Raleway Medium"/>
              </a:rPr>
              <a:t>los</a:t>
            </a:r>
            <a:r>
              <a:rPr lang="en-US" sz="1800" dirty="0">
                <a:latin typeface="Raleway Medium"/>
              </a:rPr>
              <a:t> </a:t>
            </a:r>
            <a:r>
              <a:rPr lang="en-US" sz="1800" dirty="0" err="1">
                <a:latin typeface="Raleway Medium"/>
              </a:rPr>
              <a:t>encuestados</a:t>
            </a:r>
            <a:endParaRPr lang="en-US" sz="1800" dirty="0">
              <a:latin typeface="Raleway Medium"/>
            </a:endParaRPr>
          </a:p>
        </p:txBody>
      </p:sp>
      <p:grpSp>
        <p:nvGrpSpPr>
          <p:cNvPr id="13" name="Group 12">
            <a:extLst>
              <a:ext uri="{FF2B5EF4-FFF2-40B4-BE49-F238E27FC236}">
                <a16:creationId xmlns:a16="http://schemas.microsoft.com/office/drawing/2014/main" id="{17998015-C05A-4FA9-BD67-ED12BFEDF345}"/>
              </a:ext>
            </a:extLst>
          </p:cNvPr>
          <p:cNvGrpSpPr/>
          <p:nvPr/>
        </p:nvGrpSpPr>
        <p:grpSpPr>
          <a:xfrm>
            <a:off x="7231093" y="799021"/>
            <a:ext cx="3536829" cy="3536830"/>
            <a:chOff x="7231093" y="799021"/>
            <a:chExt cx="3536829" cy="3536830"/>
          </a:xfrm>
        </p:grpSpPr>
        <p:sp>
          <p:nvSpPr>
            <p:cNvPr id="11" name="Oval 10">
              <a:extLst>
                <a:ext uri="{FF2B5EF4-FFF2-40B4-BE49-F238E27FC236}">
                  <a16:creationId xmlns:a16="http://schemas.microsoft.com/office/drawing/2014/main" id="{AE84B72D-2140-46CE-AC83-6BEBC4FF551F}"/>
                </a:ext>
              </a:extLst>
            </p:cNvPr>
            <p:cNvSpPr/>
            <p:nvPr/>
          </p:nvSpPr>
          <p:spPr>
            <a:xfrm>
              <a:off x="7231093" y="799021"/>
              <a:ext cx="3536829" cy="35368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50ACCC1-D7B6-4538-8FB4-8D48829C64E8}"/>
                </a:ext>
              </a:extLst>
            </p:cNvPr>
            <p:cNvSpPr txBox="1"/>
            <p:nvPr/>
          </p:nvSpPr>
          <p:spPr>
            <a:xfrm>
              <a:off x="7305813" y="1662675"/>
              <a:ext cx="168646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dirty="0">
                  <a:solidFill>
                    <a:schemeClr val="bg1"/>
                  </a:solidFill>
                  <a:latin typeface="Raleway Medium"/>
                </a:rPr>
                <a:t>Mayor </a:t>
              </a:r>
              <a:r>
                <a:rPr lang="en-US" sz="1600" dirty="0" err="1">
                  <a:solidFill>
                    <a:schemeClr val="bg1"/>
                  </a:solidFill>
                  <a:latin typeface="Raleway Medium"/>
                </a:rPr>
                <a:t>probabilidad</a:t>
              </a:r>
              <a:r>
                <a:rPr lang="en-US" sz="1600" dirty="0">
                  <a:solidFill>
                    <a:schemeClr val="bg1"/>
                  </a:solidFill>
                  <a:latin typeface="Raleway Medium"/>
                </a:rPr>
                <a:t> de </a:t>
              </a:r>
              <a:r>
                <a:rPr lang="en-US" sz="1600" dirty="0" err="1">
                  <a:solidFill>
                    <a:schemeClr val="bg1"/>
                  </a:solidFill>
                  <a:latin typeface="Raleway Medium"/>
                </a:rPr>
                <a:t>aceptación</a:t>
              </a:r>
              <a:r>
                <a:rPr lang="en-US" sz="1600" dirty="0">
                  <a:solidFill>
                    <a:schemeClr val="bg1"/>
                  </a:solidFill>
                  <a:latin typeface="Raleway Medium"/>
                </a:rPr>
                <a:t> del </a:t>
              </a:r>
              <a:r>
                <a:rPr lang="en-US" sz="1600" dirty="0" err="1">
                  <a:solidFill>
                    <a:schemeClr val="bg1"/>
                  </a:solidFill>
                  <a:latin typeface="Raleway Medium"/>
                </a:rPr>
                <a:t>crédito</a:t>
              </a:r>
              <a:r>
                <a:rPr lang="en-US" sz="1600" dirty="0">
                  <a:solidFill>
                    <a:schemeClr val="bg1"/>
                  </a:solidFill>
                  <a:latin typeface="Raleway Medium"/>
                </a:rPr>
                <a:t> entre </a:t>
              </a:r>
              <a:r>
                <a:rPr lang="en-US" sz="1600" dirty="0" err="1">
                  <a:solidFill>
                    <a:schemeClr val="bg1"/>
                  </a:solidFill>
                  <a:latin typeface="Raleway Medium"/>
                </a:rPr>
                <a:t>los</a:t>
              </a:r>
              <a:r>
                <a:rPr lang="en-US" sz="1600" dirty="0">
                  <a:solidFill>
                    <a:schemeClr val="bg1"/>
                  </a:solidFill>
                  <a:latin typeface="Raleway Medium"/>
                </a:rPr>
                <a:t> </a:t>
              </a:r>
              <a:r>
                <a:rPr lang="en-US" sz="1600" dirty="0" err="1">
                  <a:solidFill>
                    <a:schemeClr val="bg1"/>
                  </a:solidFill>
                  <a:latin typeface="Raleway Medium"/>
                </a:rPr>
                <a:t>estudiantes</a:t>
              </a:r>
              <a:r>
                <a:rPr lang="en-US" sz="1600" dirty="0">
                  <a:solidFill>
                    <a:schemeClr val="bg1"/>
                  </a:solidFill>
                  <a:latin typeface="Raleway Medium"/>
                </a:rPr>
                <a:t> y </a:t>
              </a:r>
              <a:r>
                <a:rPr lang="en-US" sz="1600" dirty="0" err="1">
                  <a:solidFill>
                    <a:schemeClr val="bg1"/>
                  </a:solidFill>
                  <a:latin typeface="Raleway Medium"/>
                </a:rPr>
                <a:t>los</a:t>
              </a:r>
              <a:r>
                <a:rPr lang="en-US" sz="1600" dirty="0">
                  <a:solidFill>
                    <a:schemeClr val="bg1"/>
                  </a:solidFill>
                  <a:latin typeface="Raleway Medium"/>
                </a:rPr>
                <a:t> </a:t>
              </a:r>
              <a:r>
                <a:rPr lang="en-US" sz="1600" dirty="0" err="1">
                  <a:solidFill>
                    <a:schemeClr val="bg1"/>
                  </a:solidFill>
                  <a:latin typeface="Raleway Medium"/>
                </a:rPr>
                <a:t>retirados</a:t>
              </a:r>
              <a:r>
                <a:rPr lang="en-US" sz="1600" dirty="0">
                  <a:solidFill>
                    <a:schemeClr val="bg1"/>
                  </a:solidFill>
                  <a:latin typeface="Raleway Medium"/>
                </a:rPr>
                <a:t>. </a:t>
              </a:r>
              <a:endParaRPr lang="en-US" sz="1600">
                <a:solidFill>
                  <a:schemeClr val="bg1"/>
                </a:solidFill>
                <a:latin typeface="Raleway Medium"/>
              </a:endParaRPr>
            </a:p>
          </p:txBody>
        </p:sp>
      </p:grpSp>
    </p:spTree>
    <p:extLst>
      <p:ext uri="{BB962C8B-B14F-4D97-AF65-F5344CB8AC3E}">
        <p14:creationId xmlns:p14="http://schemas.microsoft.com/office/powerpoint/2010/main" val="193990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762161-DD16-4228-80A2-2262CF478665}"/>
              </a:ext>
            </a:extLst>
          </p:cNvPr>
          <p:cNvSpPr txBox="1"/>
          <p:nvPr/>
        </p:nvSpPr>
        <p:spPr>
          <a:xfrm>
            <a:off x="3383327" y="328531"/>
            <a:ext cx="4781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err="1">
                <a:latin typeface="Raleway Medium"/>
              </a:rPr>
              <a:t>Educación</a:t>
            </a:r>
            <a:r>
              <a:rPr lang="en-US" sz="1800" dirty="0">
                <a:latin typeface="Raleway Medium"/>
              </a:rPr>
              <a:t> </a:t>
            </a:r>
            <a:r>
              <a:rPr lang="en-US" sz="1800" dirty="0" err="1">
                <a:latin typeface="Raleway Medium"/>
              </a:rPr>
              <a:t>alcanzada</a:t>
            </a:r>
            <a:r>
              <a:rPr lang="en-US" sz="1800" dirty="0">
                <a:latin typeface="Raleway Medium"/>
              </a:rPr>
              <a:t> de </a:t>
            </a:r>
            <a:r>
              <a:rPr lang="en-US" sz="1800" dirty="0" err="1">
                <a:latin typeface="Raleway Medium"/>
              </a:rPr>
              <a:t>los</a:t>
            </a:r>
            <a:r>
              <a:rPr lang="en-US" sz="1800" dirty="0">
                <a:latin typeface="Raleway Medium"/>
              </a:rPr>
              <a:t> </a:t>
            </a:r>
            <a:r>
              <a:rPr lang="en-US" sz="1800" dirty="0" err="1">
                <a:latin typeface="Raleway Medium"/>
              </a:rPr>
              <a:t>encuestados</a:t>
            </a:r>
            <a:endParaRPr lang="en-US" sz="1800" dirty="0">
              <a:latin typeface="Raleway Medium"/>
            </a:endParaRPr>
          </a:p>
        </p:txBody>
      </p:sp>
      <p:sp>
        <p:nvSpPr>
          <p:cNvPr id="9" name="Oval 8">
            <a:extLst>
              <a:ext uri="{FF2B5EF4-FFF2-40B4-BE49-F238E27FC236}">
                <a16:creationId xmlns:a16="http://schemas.microsoft.com/office/drawing/2014/main" id="{A0BCC471-04AA-4B2E-A7A6-9429BBB41D85}"/>
              </a:ext>
            </a:extLst>
          </p:cNvPr>
          <p:cNvSpPr/>
          <p:nvPr/>
        </p:nvSpPr>
        <p:spPr>
          <a:xfrm>
            <a:off x="8406442" y="2146899"/>
            <a:ext cx="3137857" cy="3224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912C17-A47E-48D2-8266-B28BDA15F501}"/>
              </a:ext>
            </a:extLst>
          </p:cNvPr>
          <p:cNvSpPr/>
          <p:nvPr/>
        </p:nvSpPr>
        <p:spPr>
          <a:xfrm>
            <a:off x="-1617" y="3774"/>
            <a:ext cx="1315527" cy="52513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oogle Shape;672;p57">
            <a:extLst>
              <a:ext uri="{FF2B5EF4-FFF2-40B4-BE49-F238E27FC236}">
                <a16:creationId xmlns:a16="http://schemas.microsoft.com/office/drawing/2014/main" id="{6EEF5B94-457C-4238-B4CD-0BA3CDA9BF4A}"/>
              </a:ext>
            </a:extLst>
          </p:cNvPr>
          <p:cNvCxnSpPr/>
          <p:nvPr/>
        </p:nvCxnSpPr>
        <p:spPr>
          <a:xfrm>
            <a:off x="8171527" y="0"/>
            <a:ext cx="0" cy="2775000"/>
          </a:xfrm>
          <a:prstGeom prst="straightConnector1">
            <a:avLst/>
          </a:prstGeom>
          <a:noFill/>
          <a:ln w="19050" cap="flat" cmpd="sng">
            <a:solidFill>
              <a:schemeClr val="dk1"/>
            </a:solidFill>
            <a:prstDash val="solid"/>
            <a:round/>
            <a:headEnd type="none" w="med" len="med"/>
            <a:tailEnd type="none" w="med" len="med"/>
          </a:ln>
        </p:spPr>
      </p:cxnSp>
      <p:grpSp>
        <p:nvGrpSpPr>
          <p:cNvPr id="17" name="Group 16">
            <a:extLst>
              <a:ext uri="{FF2B5EF4-FFF2-40B4-BE49-F238E27FC236}">
                <a16:creationId xmlns:a16="http://schemas.microsoft.com/office/drawing/2014/main" id="{968D78EA-0C68-4E26-B416-A4962311A271}"/>
              </a:ext>
            </a:extLst>
          </p:cNvPr>
          <p:cNvGrpSpPr/>
          <p:nvPr/>
        </p:nvGrpSpPr>
        <p:grpSpPr>
          <a:xfrm>
            <a:off x="-1729596" y="1003898"/>
            <a:ext cx="3680333" cy="3536830"/>
            <a:chOff x="7231093" y="799021"/>
            <a:chExt cx="3680333" cy="3536830"/>
          </a:xfrm>
        </p:grpSpPr>
        <p:sp>
          <p:nvSpPr>
            <p:cNvPr id="15" name="Oval 14">
              <a:extLst>
                <a:ext uri="{FF2B5EF4-FFF2-40B4-BE49-F238E27FC236}">
                  <a16:creationId xmlns:a16="http://schemas.microsoft.com/office/drawing/2014/main" id="{B052851C-2D15-4F3F-9713-9496434D1559}"/>
                </a:ext>
              </a:extLst>
            </p:cNvPr>
            <p:cNvSpPr/>
            <p:nvPr/>
          </p:nvSpPr>
          <p:spPr>
            <a:xfrm>
              <a:off x="7231093" y="799021"/>
              <a:ext cx="3600329" cy="35368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587D52A-3B0E-4D8F-96B9-5749227624E7}"/>
                </a:ext>
              </a:extLst>
            </p:cNvPr>
            <p:cNvSpPr txBox="1"/>
            <p:nvPr/>
          </p:nvSpPr>
          <p:spPr>
            <a:xfrm>
              <a:off x="8963024" y="1656619"/>
              <a:ext cx="194840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Raleway Medium"/>
                </a:rPr>
                <a:t>Hay </a:t>
              </a:r>
              <a:r>
                <a:rPr lang="en-US" sz="1600" dirty="0" err="1">
                  <a:solidFill>
                    <a:schemeClr val="bg1"/>
                  </a:solidFill>
                  <a:latin typeface="Raleway Medium"/>
                </a:rPr>
                <a:t>cierta</a:t>
              </a:r>
              <a:r>
                <a:rPr lang="en-US" sz="1600" dirty="0">
                  <a:solidFill>
                    <a:schemeClr val="bg1"/>
                  </a:solidFill>
                  <a:latin typeface="Raleway Medium"/>
                </a:rPr>
                <a:t> </a:t>
              </a:r>
              <a:r>
                <a:rPr lang="en-US" sz="1600" dirty="0" err="1">
                  <a:solidFill>
                    <a:schemeClr val="bg1"/>
                  </a:solidFill>
                  <a:latin typeface="Raleway Medium"/>
                </a:rPr>
                <a:t>tendencia</a:t>
              </a:r>
              <a:r>
                <a:rPr lang="en-US" sz="1600" dirty="0">
                  <a:solidFill>
                    <a:schemeClr val="bg1"/>
                  </a:solidFill>
                  <a:latin typeface="Raleway Medium"/>
                </a:rPr>
                <a:t> de </a:t>
              </a:r>
              <a:br>
                <a:rPr lang="en-US" sz="1600" dirty="0">
                  <a:solidFill>
                    <a:schemeClr val="bg1"/>
                  </a:solidFill>
                  <a:latin typeface="Raleway Medium"/>
                </a:rPr>
              </a:br>
              <a:r>
                <a:rPr lang="en-US" sz="1600" dirty="0">
                  <a:solidFill>
                    <a:schemeClr val="bg1"/>
                  </a:solidFill>
                  <a:latin typeface="Raleway Medium"/>
                </a:rPr>
                <a:t>que a mayor </a:t>
              </a:r>
              <a:r>
                <a:rPr lang="en-US" sz="1600" dirty="0" err="1">
                  <a:solidFill>
                    <a:schemeClr val="bg1"/>
                  </a:solidFill>
                  <a:latin typeface="Raleway Medium"/>
                </a:rPr>
                <a:t>nivel</a:t>
              </a:r>
              <a:r>
                <a:rPr lang="en-US" sz="1600" dirty="0">
                  <a:solidFill>
                    <a:schemeClr val="bg1"/>
                  </a:solidFill>
                  <a:latin typeface="Raleway Medium"/>
                </a:rPr>
                <a:t> </a:t>
              </a:r>
              <a:r>
                <a:rPr lang="en-US" sz="1600" dirty="0" err="1">
                  <a:solidFill>
                    <a:schemeClr val="bg1"/>
                  </a:solidFill>
                  <a:latin typeface="Raleway Medium"/>
                </a:rPr>
                <a:t>académico</a:t>
              </a:r>
              <a:r>
                <a:rPr lang="en-US" sz="1600" dirty="0">
                  <a:solidFill>
                    <a:schemeClr val="bg1"/>
                  </a:solidFill>
                  <a:latin typeface="Raleway Medium"/>
                </a:rPr>
                <a:t> </a:t>
              </a:r>
              <a:r>
                <a:rPr lang="en-US" sz="1600" dirty="0" err="1">
                  <a:solidFill>
                    <a:schemeClr val="bg1"/>
                  </a:solidFill>
                  <a:latin typeface="Raleway Medium"/>
                </a:rPr>
                <a:t>alcanzado</a:t>
              </a:r>
              <a:r>
                <a:rPr lang="en-US" sz="1600" dirty="0">
                  <a:solidFill>
                    <a:schemeClr val="bg1"/>
                  </a:solidFill>
                  <a:latin typeface="Raleway Medium"/>
                </a:rPr>
                <a:t>, mayor </a:t>
              </a:r>
              <a:r>
                <a:rPr lang="en-US" sz="1600" dirty="0" err="1">
                  <a:solidFill>
                    <a:schemeClr val="bg1"/>
                  </a:solidFill>
                  <a:latin typeface="Raleway Medium"/>
                </a:rPr>
                <a:t>probabilidad</a:t>
              </a:r>
              <a:r>
                <a:rPr lang="en-US" sz="1600" dirty="0">
                  <a:solidFill>
                    <a:schemeClr val="bg1"/>
                  </a:solidFill>
                  <a:latin typeface="Raleway Medium"/>
                </a:rPr>
                <a:t> de </a:t>
              </a:r>
              <a:r>
                <a:rPr lang="en-US" sz="1600" dirty="0" err="1">
                  <a:solidFill>
                    <a:schemeClr val="bg1"/>
                  </a:solidFill>
                  <a:latin typeface="Raleway Medium"/>
                </a:rPr>
                <a:t>suscripción</a:t>
              </a:r>
              <a:r>
                <a:rPr lang="en-US" sz="1600" dirty="0">
                  <a:solidFill>
                    <a:schemeClr val="bg1"/>
                  </a:solidFill>
                  <a:latin typeface="Raleway Medium"/>
                </a:rPr>
                <a:t>.</a:t>
              </a:r>
              <a:endParaRPr lang="en-US" dirty="0" err="1">
                <a:solidFill>
                  <a:schemeClr val="bg1"/>
                </a:solidFill>
              </a:endParaRPr>
            </a:p>
          </p:txBody>
        </p:sp>
      </p:grpSp>
      <p:sp>
        <p:nvSpPr>
          <p:cNvPr id="19" name="Oval 18">
            <a:extLst>
              <a:ext uri="{FF2B5EF4-FFF2-40B4-BE49-F238E27FC236}">
                <a16:creationId xmlns:a16="http://schemas.microsoft.com/office/drawing/2014/main" id="{34581602-73EF-4184-9511-49675B384EC6}"/>
              </a:ext>
            </a:extLst>
          </p:cNvPr>
          <p:cNvSpPr/>
          <p:nvPr/>
        </p:nvSpPr>
        <p:spPr>
          <a:xfrm>
            <a:off x="8309394" y="-1346799"/>
            <a:ext cx="2879065" cy="2728103"/>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16D861-535F-49A6-B975-A01A380A50F0}"/>
              </a:ext>
            </a:extLst>
          </p:cNvPr>
          <p:cNvSpPr txBox="1"/>
          <p:nvPr/>
        </p:nvSpPr>
        <p:spPr>
          <a:xfrm>
            <a:off x="1123471" y="169923"/>
            <a:ext cx="23118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3200" dirty="0" err="1">
                <a:latin typeface="Raleway ExtraBold"/>
              </a:rPr>
              <a:t>Education</a:t>
            </a:r>
            <a:r>
              <a:rPr lang="es-AR" sz="3200" dirty="0">
                <a:latin typeface="Raleway ExtraBold"/>
              </a:rPr>
              <a:t>:</a:t>
            </a:r>
          </a:p>
        </p:txBody>
      </p:sp>
      <p:pic>
        <p:nvPicPr>
          <p:cNvPr id="4" name="Picture 5" descr="Barrassup Education.png">
            <a:extLst>
              <a:ext uri="{FF2B5EF4-FFF2-40B4-BE49-F238E27FC236}">
                <a16:creationId xmlns:a16="http://schemas.microsoft.com/office/drawing/2014/main" id="{4A960BA8-E40D-4131-A648-9767381A1208}"/>
              </a:ext>
            </a:extLst>
          </p:cNvPr>
          <p:cNvPicPr>
            <a:picLocks noChangeAspect="1"/>
          </p:cNvPicPr>
          <p:nvPr/>
        </p:nvPicPr>
        <p:blipFill>
          <a:blip r:embed="rId2"/>
          <a:stretch>
            <a:fillRect/>
          </a:stretch>
        </p:blipFill>
        <p:spPr>
          <a:xfrm>
            <a:off x="2767180" y="1000929"/>
            <a:ext cx="4515268" cy="3667399"/>
          </a:xfrm>
          <a:prstGeom prst="rect">
            <a:avLst/>
          </a:prstGeom>
        </p:spPr>
      </p:pic>
    </p:spTree>
    <p:extLst>
      <p:ext uri="{BB962C8B-B14F-4D97-AF65-F5344CB8AC3E}">
        <p14:creationId xmlns:p14="http://schemas.microsoft.com/office/powerpoint/2010/main" val="390452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117733-F8F7-4F47-9D3A-9043AABA0412}"/>
              </a:ext>
            </a:extLst>
          </p:cNvPr>
          <p:cNvSpPr>
            <a:spLocks noGrp="1"/>
          </p:cNvSpPr>
          <p:nvPr>
            <p:ph type="title"/>
          </p:nvPr>
        </p:nvSpPr>
        <p:spPr>
          <a:xfrm>
            <a:off x="1557491" y="51874"/>
            <a:ext cx="2200409" cy="720131"/>
          </a:xfrm>
        </p:spPr>
        <p:txBody>
          <a:bodyPr/>
          <a:lstStyle/>
          <a:p>
            <a:r>
              <a:rPr lang="en-US" sz="2800" dirty="0" err="1"/>
              <a:t>Poutcome</a:t>
            </a:r>
            <a:r>
              <a:rPr lang="en-US" sz="3200" dirty="0"/>
              <a:t>:</a:t>
            </a:r>
          </a:p>
        </p:txBody>
      </p:sp>
      <p:cxnSp>
        <p:nvCxnSpPr>
          <p:cNvPr id="7" name="Google Shape;672;p57">
            <a:extLst>
              <a:ext uri="{FF2B5EF4-FFF2-40B4-BE49-F238E27FC236}">
                <a16:creationId xmlns:a16="http://schemas.microsoft.com/office/drawing/2014/main" id="{03878A2C-E728-40C6-9B2A-3B3F4D17AA5A}"/>
              </a:ext>
            </a:extLst>
          </p:cNvPr>
          <p:cNvCxnSpPr/>
          <p:nvPr/>
        </p:nvCxnSpPr>
        <p:spPr>
          <a:xfrm>
            <a:off x="1302743" y="0"/>
            <a:ext cx="0" cy="2775000"/>
          </a:xfrm>
          <a:prstGeom prst="straightConnector1">
            <a:avLst/>
          </a:prstGeom>
          <a:noFill/>
          <a:ln w="19050" cap="flat" cmpd="sng">
            <a:solidFill>
              <a:schemeClr val="dk1"/>
            </a:solidFill>
            <a:prstDash val="solid"/>
            <a:round/>
            <a:headEnd type="none" w="med" len="med"/>
            <a:tailEnd type="none" w="med" len="med"/>
          </a:ln>
        </p:spPr>
      </p:cxnSp>
      <p:sp>
        <p:nvSpPr>
          <p:cNvPr id="11" name="TextBox 10">
            <a:extLst>
              <a:ext uri="{FF2B5EF4-FFF2-40B4-BE49-F238E27FC236}">
                <a16:creationId xmlns:a16="http://schemas.microsoft.com/office/drawing/2014/main" id="{DB4B8982-A880-4360-9C19-86A44A5B4AE4}"/>
              </a:ext>
            </a:extLst>
          </p:cNvPr>
          <p:cNvSpPr txBox="1"/>
          <p:nvPr/>
        </p:nvSpPr>
        <p:spPr>
          <a:xfrm>
            <a:off x="3504008" y="255065"/>
            <a:ext cx="5902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 sz="1800">
                <a:latin typeface="Raleway Medium"/>
              </a:rPr>
              <a:t>Resultado</a:t>
            </a:r>
            <a:r>
              <a:rPr lang="es" sz="1800" dirty="0">
                <a:latin typeface="Raleway Medium"/>
              </a:rPr>
              <a:t> de la campaña de marketing anterior</a:t>
            </a:r>
            <a:endParaRPr lang="en-US" dirty="0">
              <a:latin typeface="Raleway Medium"/>
            </a:endParaRPr>
          </a:p>
        </p:txBody>
      </p:sp>
      <p:pic>
        <p:nvPicPr>
          <p:cNvPr id="12" name="Picture 12">
            <a:extLst>
              <a:ext uri="{FF2B5EF4-FFF2-40B4-BE49-F238E27FC236}">
                <a16:creationId xmlns:a16="http://schemas.microsoft.com/office/drawing/2014/main" id="{BEF7E7BD-697E-4909-8E7E-7A2934DE0B7D}"/>
              </a:ext>
            </a:extLst>
          </p:cNvPr>
          <p:cNvPicPr>
            <a:picLocks noChangeAspect="1"/>
          </p:cNvPicPr>
          <p:nvPr/>
        </p:nvPicPr>
        <p:blipFill>
          <a:blip r:embed="rId2"/>
          <a:stretch>
            <a:fillRect/>
          </a:stretch>
        </p:blipFill>
        <p:spPr>
          <a:xfrm>
            <a:off x="1449153" y="915409"/>
            <a:ext cx="3487407" cy="3849707"/>
          </a:xfrm>
          <a:prstGeom prst="rect">
            <a:avLst/>
          </a:prstGeom>
        </p:spPr>
      </p:pic>
      <p:grpSp>
        <p:nvGrpSpPr>
          <p:cNvPr id="4" name="Group 3">
            <a:extLst>
              <a:ext uri="{FF2B5EF4-FFF2-40B4-BE49-F238E27FC236}">
                <a16:creationId xmlns:a16="http://schemas.microsoft.com/office/drawing/2014/main" id="{50DFF01C-71DA-41D7-9A2D-ACF4AE0FA68C}"/>
              </a:ext>
            </a:extLst>
          </p:cNvPr>
          <p:cNvGrpSpPr/>
          <p:nvPr/>
        </p:nvGrpSpPr>
        <p:grpSpPr>
          <a:xfrm>
            <a:off x="6594422" y="2756684"/>
            <a:ext cx="2414300" cy="2277227"/>
            <a:chOff x="6594422" y="2688879"/>
            <a:chExt cx="2414300" cy="2277227"/>
          </a:xfrm>
        </p:grpSpPr>
        <p:sp>
          <p:nvSpPr>
            <p:cNvPr id="13" name="Oval 12">
              <a:extLst>
                <a:ext uri="{FF2B5EF4-FFF2-40B4-BE49-F238E27FC236}">
                  <a16:creationId xmlns:a16="http://schemas.microsoft.com/office/drawing/2014/main" id="{BDD308BE-1364-4E43-BB1B-B549AE34D4D0}"/>
                </a:ext>
              </a:extLst>
            </p:cNvPr>
            <p:cNvSpPr/>
            <p:nvPr/>
          </p:nvSpPr>
          <p:spPr>
            <a:xfrm>
              <a:off x="6594422" y="2688879"/>
              <a:ext cx="2414300" cy="22772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7361CE9-8554-4D36-B611-D461FBBFA073}"/>
                </a:ext>
              </a:extLst>
            </p:cNvPr>
            <p:cNvSpPr txBox="1"/>
            <p:nvPr/>
          </p:nvSpPr>
          <p:spPr>
            <a:xfrm>
              <a:off x="6677154" y="3145797"/>
              <a:ext cx="22477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AR" dirty="0">
                  <a:solidFill>
                    <a:srgbClr val="0E203A"/>
                  </a:solidFill>
                  <a:latin typeface="Raleway Medium"/>
                  <a:ea typeface="Microsoft JhengHei"/>
                </a:rPr>
                <a:t>Mayor cantidad de ocurrencias de respuesta en </a:t>
              </a:r>
              <a:br>
                <a:rPr lang="es-AR" dirty="0">
                  <a:solidFill>
                    <a:srgbClr val="0E203A"/>
                  </a:solidFill>
                  <a:latin typeface="Raleway Medium"/>
                  <a:ea typeface="Microsoft JhengHei"/>
                </a:rPr>
              </a:br>
              <a:r>
                <a:rPr lang="es-AR" dirty="0">
                  <a:solidFill>
                    <a:srgbClr val="0E203A"/>
                  </a:solidFill>
                  <a:latin typeface="Raleway Medium"/>
                  <a:ea typeface="Microsoft JhengHei"/>
                </a:rPr>
                <a:t>la barra "</a:t>
              </a:r>
              <a:r>
                <a:rPr lang="es-AR" dirty="0" err="1">
                  <a:solidFill>
                    <a:srgbClr val="0E203A"/>
                  </a:solidFill>
                  <a:latin typeface="Raleway Medium"/>
                  <a:ea typeface="Microsoft JhengHei"/>
                </a:rPr>
                <a:t>unknown</a:t>
              </a:r>
              <a:r>
                <a:rPr lang="es-AR" dirty="0">
                  <a:solidFill>
                    <a:srgbClr val="0E203A"/>
                  </a:solidFill>
                  <a:latin typeface="Raleway Medium"/>
                  <a:ea typeface="Microsoft JhengHei"/>
                </a:rPr>
                <a:t>" de resultados de campañas anteriores.</a:t>
              </a:r>
              <a:endParaRPr lang="en-US" dirty="0">
                <a:solidFill>
                  <a:srgbClr val="0E203A"/>
                </a:solidFill>
                <a:latin typeface="Raleway Medium"/>
              </a:endParaRPr>
            </a:p>
          </p:txBody>
        </p:sp>
      </p:grpSp>
      <p:grpSp>
        <p:nvGrpSpPr>
          <p:cNvPr id="2" name="Group 1">
            <a:extLst>
              <a:ext uri="{FF2B5EF4-FFF2-40B4-BE49-F238E27FC236}">
                <a16:creationId xmlns:a16="http://schemas.microsoft.com/office/drawing/2014/main" id="{EAA4E577-AC68-472D-BF36-9A8EE2C146CF}"/>
              </a:ext>
            </a:extLst>
          </p:cNvPr>
          <p:cNvGrpSpPr/>
          <p:nvPr/>
        </p:nvGrpSpPr>
        <p:grpSpPr>
          <a:xfrm>
            <a:off x="5094667" y="672620"/>
            <a:ext cx="2168286" cy="2101790"/>
            <a:chOff x="-15096" y="1165644"/>
            <a:chExt cx="2371443" cy="2348785"/>
          </a:xfrm>
        </p:grpSpPr>
        <p:sp>
          <p:nvSpPr>
            <p:cNvPr id="9" name="Oval 8">
              <a:extLst>
                <a:ext uri="{FF2B5EF4-FFF2-40B4-BE49-F238E27FC236}">
                  <a16:creationId xmlns:a16="http://schemas.microsoft.com/office/drawing/2014/main" id="{5871A94C-ECA6-4D8C-A009-E2CB810A2808}"/>
                </a:ext>
              </a:extLst>
            </p:cNvPr>
            <p:cNvSpPr/>
            <p:nvPr/>
          </p:nvSpPr>
          <p:spPr>
            <a:xfrm>
              <a:off x="-15096" y="1165644"/>
              <a:ext cx="2371443" cy="23487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17DE4DA-E12F-4694-A1F8-8B3DEC65B5A0}"/>
                </a:ext>
              </a:extLst>
            </p:cNvPr>
            <p:cNvSpPr txBox="1"/>
            <p:nvPr/>
          </p:nvSpPr>
          <p:spPr>
            <a:xfrm>
              <a:off x="237451" y="1802704"/>
              <a:ext cx="1945345" cy="1066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AR" dirty="0">
                  <a:solidFill>
                    <a:schemeClr val="bg1"/>
                  </a:solidFill>
                  <a:latin typeface="Raleway Medium"/>
                  <a:ea typeface="Microsoft JhengHei"/>
                </a:rPr>
                <a:t>"</a:t>
              </a:r>
              <a:r>
                <a:rPr lang="es-AR" err="1">
                  <a:solidFill>
                    <a:schemeClr val="bg1"/>
                  </a:solidFill>
                  <a:latin typeface="Raleway Medium"/>
                  <a:ea typeface="Microsoft JhengHei"/>
                </a:rPr>
                <a:t>Success</a:t>
              </a:r>
              <a:r>
                <a:rPr lang="es-AR" dirty="0">
                  <a:solidFill>
                    <a:schemeClr val="bg1"/>
                  </a:solidFill>
                  <a:latin typeface="Raleway Medium"/>
                  <a:ea typeface="Microsoft JhengHei"/>
                </a:rPr>
                <a:t>" es el </a:t>
              </a:r>
              <a:r>
                <a:rPr lang="es-AR" err="1">
                  <a:solidFill>
                    <a:schemeClr val="bg1"/>
                  </a:solidFill>
                  <a:latin typeface="Raleway Medium"/>
                  <a:ea typeface="Microsoft JhengHei"/>
                </a:rPr>
                <a:t>mas</a:t>
              </a:r>
              <a:r>
                <a:rPr lang="es-AR" dirty="0">
                  <a:solidFill>
                    <a:schemeClr val="bg1"/>
                  </a:solidFill>
                  <a:latin typeface="Raleway Medium"/>
                  <a:ea typeface="Microsoft JhengHei"/>
                </a:rPr>
                <a:t> influyente en </a:t>
              </a:r>
              <a:r>
                <a:rPr lang="es-AR">
                  <a:solidFill>
                    <a:schemeClr val="bg1"/>
                  </a:solidFill>
                  <a:latin typeface="Raleway Medium"/>
                  <a:ea typeface="Microsoft JhengHei"/>
                </a:rPr>
                <a:t>la suscripción de </a:t>
              </a:r>
              <a:r>
                <a:rPr lang="es-AR" dirty="0">
                  <a:solidFill>
                    <a:schemeClr val="bg1"/>
                  </a:solidFill>
                  <a:latin typeface="Raleway Medium"/>
                  <a:ea typeface="Microsoft JhengHei"/>
                </a:rPr>
                <a:t>la campaña actual.</a:t>
              </a:r>
              <a:endParaRPr lang="en-US" dirty="0">
                <a:solidFill>
                  <a:schemeClr val="bg1"/>
                </a:solidFill>
                <a:latin typeface="Raleway Medium"/>
              </a:endParaRPr>
            </a:p>
          </p:txBody>
        </p:sp>
      </p:grpSp>
    </p:spTree>
    <p:extLst>
      <p:ext uri="{BB962C8B-B14F-4D97-AF65-F5344CB8AC3E}">
        <p14:creationId xmlns:p14="http://schemas.microsoft.com/office/powerpoint/2010/main" val="4396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gital Banking Business Plan by Slidesgo">
  <a:themeElements>
    <a:clrScheme name="Simple Light">
      <a:dk1>
        <a:srgbClr val="0E203A"/>
      </a:dk1>
      <a:lt1>
        <a:srgbClr val="FFFFFF"/>
      </a:lt1>
      <a:dk2>
        <a:srgbClr val="E9EAEE"/>
      </a:dk2>
      <a:lt2>
        <a:srgbClr val="F4D1D1"/>
      </a:lt2>
      <a:accent1>
        <a:srgbClr val="F36B3F"/>
      </a:accent1>
      <a:accent2>
        <a:srgbClr val="1963CB"/>
      </a:accent2>
      <a:accent3>
        <a:srgbClr val="FFFFFF"/>
      </a:accent3>
      <a:accent4>
        <a:srgbClr val="FFFFFF"/>
      </a:accent4>
      <a:accent5>
        <a:srgbClr val="FFFFFF"/>
      </a:accent5>
      <a:accent6>
        <a:srgbClr val="FFFFFF"/>
      </a:accent6>
      <a:hlink>
        <a:srgbClr val="0B1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13</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Digital Banking Business Plan by Slidesgo</vt:lpstr>
      <vt:lpstr>SPRINT 4 </vt:lpstr>
      <vt:lpstr>¿El cliente se suscribirá a un depósito a plazo fijo?</vt:lpstr>
      <vt:lpstr>Estudiantes y Retirados</vt:lpstr>
      <vt:lpstr>Tratamiento del Dataset</vt:lpstr>
      <vt:lpstr>Analisis de Datos</vt:lpstr>
      <vt:lpstr>Matriz de  Correlación</vt:lpstr>
      <vt:lpstr>Ocupation:</vt:lpstr>
      <vt:lpstr>PowerPoint Presentation</vt:lpstr>
      <vt:lpstr>Poutcome:</vt:lpstr>
      <vt:lpstr>Loan: </vt:lpstr>
      <vt:lpstr>Campaign:</vt:lpstr>
      <vt:lpstr>Balance:</vt:lpstr>
      <vt:lpstr>PowerPoint Presentation</vt:lpstr>
      <vt:lpstr>Modelo Predictivo Elegido: SVM</vt:lpstr>
      <vt:lpstr>SVM: Support Vector Machine </vt:lpstr>
      <vt:lpstr>Métricas</vt:lpstr>
      <vt:lpstr>SHAP  Values</vt:lpstr>
      <vt:lpstr>Tratamiento del Dataset</vt:lpstr>
      <vt:lpstr>PowerPoint Presentation</vt:lpstr>
      <vt:lpstr>PowerPoint Presentation</vt:lpstr>
      <vt:lpstr>Matriz de confusión (SVM)</vt:lpstr>
      <vt:lpstr>Evaluación de  modelos predictivos</vt:lpstr>
      <vt:lpstr>PowerPoint Presentation</vt:lpstr>
      <vt:lpstr>Modelos estudiados</vt:lpstr>
      <vt:lpstr>¿Que métricas analizamos para elegir el mejor modelo?</vt:lpstr>
      <vt:lpstr>Comparación de Curvas ROC</vt:lpstr>
      <vt:lpstr>Comparación de Métricas</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DigitalBusiness Plan</dc:title>
  <cp:revision>2125</cp:revision>
  <dcterms:modified xsi:type="dcterms:W3CDTF">2022-03-11T11:47:49Z</dcterms:modified>
</cp:coreProperties>
</file>