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8475-DAF6-4E4A-A856-B6D587AEB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caching și load-balancing  la</a:t>
            </a:r>
            <a:r>
              <a:rPr lang="en-US"/>
              <a:t> un</a:t>
            </a:r>
            <a:r>
              <a:rPr lang="ro-RO"/>
              <a:t> serviciu proxy.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389D-A774-453C-B3C8-3C93DAE4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0605" y="5493376"/>
            <a:ext cx="13156674" cy="1855860"/>
          </a:xfrm>
        </p:spPr>
        <p:txBody>
          <a:bodyPr>
            <a:normAutofit/>
          </a:bodyPr>
          <a:lstStyle/>
          <a:p>
            <a:r>
              <a:rPr lang="en-US"/>
              <a:t>Realizat de:							gheorghe rotari</a:t>
            </a:r>
          </a:p>
          <a:p>
            <a:r>
              <a:rPr lang="en-US"/>
              <a:t>Si-161								Victor postica</a:t>
            </a:r>
          </a:p>
          <a:p>
            <a:r>
              <a:rPr lang="en-US"/>
              <a:t>									Valentin morari</a:t>
            </a:r>
          </a:p>
        </p:txBody>
      </p:sp>
    </p:spTree>
    <p:extLst>
      <p:ext uri="{BB962C8B-B14F-4D97-AF65-F5344CB8AC3E}">
        <p14:creationId xmlns:p14="http://schemas.microsoft.com/office/powerpoint/2010/main" val="21744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1FD2A-FE9A-418C-92BE-A7ACA0D0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703" y="0"/>
            <a:ext cx="7746054" cy="6107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D8CFE-4A9A-45F6-828C-0F64CF8D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structura</a:t>
            </a:r>
            <a:endParaRPr lang="ro-RO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C2F0-A0B5-4826-8032-FA4F880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87" y="3429000"/>
            <a:ext cx="4780006" cy="3435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</a:t>
            </a:r>
            <a:r>
              <a:rPr lang="ro-RO"/>
              <a:t>uncțiile de implementat ale aplicației proxy vor utiliza tehnici:</a:t>
            </a:r>
          </a:p>
          <a:p>
            <a:r>
              <a:rPr lang="ro-RO" b="1" i="1"/>
              <a:t>Smart-proxy</a:t>
            </a:r>
            <a:r>
              <a:rPr lang="ro-RO"/>
              <a:t>, pentru păstrarea conexiunilor spre clienți;</a:t>
            </a:r>
          </a:p>
          <a:p>
            <a:r>
              <a:rPr lang="ro-RO" b="1" i="1"/>
              <a:t>Caching</a:t>
            </a:r>
            <a:r>
              <a:rPr lang="ro-RO" i="1"/>
              <a:t>,</a:t>
            </a:r>
            <a:r>
              <a:rPr lang="ro-RO"/>
              <a:t> pentru a micșora timpul general de răspuns al sistemului;</a:t>
            </a:r>
          </a:p>
          <a:p>
            <a:r>
              <a:rPr lang="ro-RO" b="1" i="1"/>
              <a:t>Load-balancing</a:t>
            </a:r>
            <a:r>
              <a:rPr lang="ro-RO"/>
              <a:t>, în contextul măririi numărului de noduri de servire (data warehouse) serverul proxy va selecta unul din server conform unui algoritm selectat.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86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132E-E49D-43DE-B033-6FAA7D2A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82" y="232342"/>
            <a:ext cx="10178322" cy="1492132"/>
          </a:xfrm>
        </p:spPr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3881-3346-494C-ABD7-C20687D0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7ED7-E7B0-4249-B06F-7BC4FEE5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62" y="0"/>
            <a:ext cx="53911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001F6-1A8C-461E-99FE-1BBA4BDF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6438"/>
            <a:ext cx="56292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C821E-B238-4E1C-810A-E538803EA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275" b="57573"/>
          <a:stretch/>
        </p:blipFill>
        <p:spPr>
          <a:xfrm>
            <a:off x="1466588" y="3834038"/>
            <a:ext cx="3902365" cy="30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5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7766-A1EB-43C9-9FD5-2857B5E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4C37F-F60F-4047-A4CF-F3392E03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738" y="184557"/>
            <a:ext cx="6276484" cy="222389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3CA4C-3DAF-48F4-94BE-CACD3CF8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1" y="71874"/>
            <a:ext cx="3933825" cy="501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61F28-FBBB-43B3-B222-F123B82D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2606275"/>
            <a:ext cx="4455268" cy="4030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563AFB-D275-4B34-9414-A87D684A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86031"/>
            <a:ext cx="5153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F5D-8D93-451A-BFB2-26ACCB9D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ED0DB7-EB18-4402-ACAF-AE6EBBB2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573" y="3323349"/>
            <a:ext cx="5495945" cy="3594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A3BA55-EEBC-4436-AAC5-00C47360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8" y="0"/>
            <a:ext cx="6077606" cy="3366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D4414-67DB-473A-8DCF-25D4D3133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02" y="0"/>
            <a:ext cx="3073167" cy="3366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99F9A-7545-4B5B-81CD-F6BF7B553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898" y="3865863"/>
            <a:ext cx="2752288" cy="27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6C27-02DE-4714-B415-706AC0B8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2DCBD-18E8-4D3E-A782-CB7277F4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22" y="2202110"/>
            <a:ext cx="5679417" cy="49694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86621-45B4-40DD-8588-95C7BC16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74" y="396270"/>
            <a:ext cx="4343085" cy="1642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718DA-E414-4851-8F1D-7179CE4BD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830" y="4018552"/>
            <a:ext cx="5732748" cy="277440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0E593EE-6B84-4504-A9E2-FD9399827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0992" y="310553"/>
            <a:ext cx="4993709" cy="37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41E8-CA3C-4A29-9E6E-15C31641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280" y="32002"/>
            <a:ext cx="10178322" cy="1492132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Datele din tabel</a:t>
            </a:r>
            <a:endParaRPr lang="ro-RO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FDB2-E8ED-4F9C-B747-AC1E6E76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Nodurile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BA9C-E4F4-4FBF-AFFA-77B99421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25" y="773647"/>
            <a:ext cx="6492547" cy="4701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31C06-CEFD-49D9-B3A2-817A5BD4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51" y="5958216"/>
            <a:ext cx="6781800" cy="76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7DED1C-F7B8-4642-B9CC-73A33A1C9E44}"/>
              </a:ext>
            </a:extLst>
          </p:cNvPr>
          <p:cNvSpPr/>
          <p:nvPr/>
        </p:nvSpPr>
        <p:spPr>
          <a:xfrm>
            <a:off x="1251678" y="5034886"/>
            <a:ext cx="2884123" cy="798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5100" cap="all" spc="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NODURILE</a:t>
            </a:r>
            <a:endParaRPr lang="ro-RO" sz="5100" cap="all" spc="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07D40-2DE3-493E-8753-9A9C9299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00" y="1024434"/>
            <a:ext cx="2522071" cy="2522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5A980-8500-4F1E-971E-6D9F39795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576" y="5628518"/>
            <a:ext cx="3840533" cy="10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7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4C5-5BE2-417A-8406-06D5BBCB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92" y="6111934"/>
            <a:ext cx="10178322" cy="1492132"/>
          </a:xfrm>
        </p:spPr>
        <p:txBody>
          <a:bodyPr/>
          <a:lstStyle/>
          <a:p>
            <a:r>
              <a:rPr lang="en-US"/>
              <a:t>fin</a:t>
            </a:r>
            <a:endParaRPr lang="ro-R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DE252-D3BD-4145-9B7F-98E2E3AD2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735" y="301448"/>
            <a:ext cx="7729518" cy="57971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B1EA7-4B80-4D29-B688-8514ABB9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1" y="301448"/>
            <a:ext cx="34099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14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</TotalTime>
  <Words>106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caching și load-balancing  la un serviciu proxy.</vt:lpstr>
      <vt:lpstr>structura</vt:lpstr>
      <vt:lpstr>PowerPoint Presentation</vt:lpstr>
      <vt:lpstr>PowerPoint Presentation</vt:lpstr>
      <vt:lpstr>PowerPoint Presentation</vt:lpstr>
      <vt:lpstr>PowerPoint Presentation</vt:lpstr>
      <vt:lpstr>Datele din tabel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și load-balancing  la un serviciu proxy.</dc:title>
  <dc:creator>yo man</dc:creator>
  <cp:lastModifiedBy>yo man</cp:lastModifiedBy>
  <cp:revision>7</cp:revision>
  <dcterms:created xsi:type="dcterms:W3CDTF">2020-01-10T06:35:48Z</dcterms:created>
  <dcterms:modified xsi:type="dcterms:W3CDTF">2020-01-10T07:37:54Z</dcterms:modified>
</cp:coreProperties>
</file>