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1"/>
  </p:notesMasterIdLst>
  <p:sldIdLst>
    <p:sldId id="256" r:id="rId2"/>
    <p:sldId id="270" r:id="rId3"/>
    <p:sldId id="274" r:id="rId4"/>
    <p:sldId id="273" r:id="rId5"/>
    <p:sldId id="257" r:id="rId6"/>
    <p:sldId id="275" r:id="rId7"/>
    <p:sldId id="271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5" autoAdjust="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64F0-9D0D-439C-B6FD-F81CD236ED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5714-21D6-40B3-B221-F18BAD1E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5714-21D6-40B3-B221-F18BAD1EDA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4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8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61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03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5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74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7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6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4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4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3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58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7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41A4-F34B-460A-9BB2-7FC0D4B467F8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062429-D42D-498D-A134-4EEDCF11B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78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59262" y="5731717"/>
            <a:ext cx="4032738" cy="11262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Racovița Andrei</a:t>
            </a:r>
          </a:p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Cristian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://www.oasistechnology.com/wp-content/uploads/2017/04/Oasis-Technolog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ini pentru message bro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19" y="2170545"/>
            <a:ext cx="5947907" cy="30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2255" y="526473"/>
            <a:ext cx="577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de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mesagerie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5169"/>
            <a:ext cx="12191999" cy="8169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 (Messaging Systems)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8181" y="942109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comunică o aplicație cu alta folosind mesageria?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www.enterpriseintegrationpatterns.com/img/MessageChannelSolu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381558"/>
            <a:ext cx="5189157" cy="24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34837" y="4301120"/>
            <a:ext cx="10011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canal de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canal,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cealaltă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citește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canal.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mesagerie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canal 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 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întâmplare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mesagerie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canal 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 rot="10800000" flipV="1">
            <a:off x="1911925" y="280309"/>
            <a:ext cx="5089237" cy="6155531"/>
          </a:xfrm>
          <a:prstGeom prst="rect">
            <a:avLst/>
          </a:pr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createChannel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= function(channel)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&lt;li&gt;&lt;input type="checkbox" checked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onchange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channelChange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('${channel}')"&gt;${channel}&lt;/li&gt;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= [];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channelChange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= function(channel)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if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localChannels.indexOf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(channel) !== -1)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localChannels.splice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localChannels.indexOf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(channel), 1);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 else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(channel);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localSocket.emit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('channel list change',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$(function ()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socket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= socket;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$('form').submit(function(e){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e.preventDefault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(); // prevents page reloading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socket.emit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('chat message', $('#m').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());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$('#m').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('');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return false;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socket.on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('chat message', function(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msg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$('#messages').append($('&lt;li&gt;').text(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msg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socket.on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('channel list', function(channels)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localChannels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= channels;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$('#channels').html('');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channels.forEach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((el) =&gt;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$('#channels').append(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createChannel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(el));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});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0947" y="2497570"/>
            <a:ext cx="486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secventa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alaturata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conexiunea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2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 (Messaging Systems)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6436" y="1665054"/>
            <a:ext cx="9301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Translatorul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format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XML,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JSON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alt XML.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lh3.googleusercontent.com/XNrRK7tq-fnzScQTa27Xz2tzTzRHxq_0_w1XtYvsHAuhfUA5VXUYCFQJUt6sgpBS8hCvdhLATDTq-8Po8QH-wkO99JM1bYfZIUEGMonDs1mSiuxg0PDkYNMkR-t0RXSPKdLofp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6" y="2794093"/>
            <a:ext cx="7871580" cy="23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" y="212194"/>
            <a:ext cx="12192002" cy="7853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 Channel (Messaging Channels)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873" y="945868"/>
            <a:ext cx="98736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Publish subscribe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model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mesagerie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expeditorii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numiți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numiți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clasifică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similar,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exprimă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niciodată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broker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cunoscută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editor,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brokerul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brokerul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potrivit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https://miro.medium.com/max/563/1*-GHFC93E4ODwNc98IE5_vA.png"/>
          <p:cNvSpPr>
            <a:spLocks noChangeAspect="1" noChangeArrowheads="1"/>
          </p:cNvSpPr>
          <p:nvPr/>
        </p:nvSpPr>
        <p:spPr bwMode="auto">
          <a:xfrm>
            <a:off x="155575" y="-144463"/>
            <a:ext cx="2231874" cy="223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54" y="2650837"/>
            <a:ext cx="451246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98" y="894484"/>
            <a:ext cx="5177993" cy="4582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0770" y="1935594"/>
            <a:ext cx="362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primire</a:t>
            </a:r>
            <a:r>
              <a:rPr lang="en-US" dirty="0" smtClean="0"/>
              <a:t>, </a:t>
            </a:r>
            <a:r>
              <a:rPr lang="en-US" dirty="0" err="1" smtClean="0"/>
              <a:t>procesare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trimiterea</a:t>
            </a:r>
            <a:r>
              <a:rPr lang="en-US" dirty="0" smtClean="0"/>
              <a:t> info </a:t>
            </a:r>
            <a:r>
              <a:rPr lang="en-US" dirty="0" err="1" smtClean="0"/>
              <a:t>catre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910"/>
            <a:ext cx="12191999" cy="7982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Letter Channel (Messaging Channels)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lh6.googleusercontent.com/q-pWMilxWA5qDWJh8i0MaAex8yE73EeOOsCZZ4pyWg7hcNcsPLqIDeGCn-wWCb4lHRXRoG7UYrg2s6lIF0U0_eO06JGBs16tArko0avSE5XiD_l_r4IOnVc3mOJGuJSaaEtvKf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57" y="3053616"/>
            <a:ext cx="5372006" cy="31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927" y="1320800"/>
            <a:ext cx="1027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Canalul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Scrisorilor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Nelivrate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căruia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mesagerie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definește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receptor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conexiune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excepție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lipsei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spațiului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obișnuit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încercări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livrarea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canalul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Scrisorilor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Nelivrate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8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182"/>
            <a:ext cx="12191999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Tap (System Management)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78" y="1248930"/>
            <a:ext cx="456247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9475" y="3438238"/>
            <a:ext cx="420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Canalul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supravegere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retransmite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special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02" y="1038225"/>
            <a:ext cx="431581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6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655" y="2207492"/>
            <a:ext cx="5889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aten</a:t>
            </a:r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556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73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Unicode MS</vt:lpstr>
      <vt:lpstr>Calibri</vt:lpstr>
      <vt:lpstr>Century Gothic</vt:lpstr>
      <vt:lpstr>Helvetica Neue</vt:lpstr>
      <vt:lpstr>Times New Roman</vt:lpstr>
      <vt:lpstr>Wingdings 3</vt:lpstr>
      <vt:lpstr>Wisp</vt:lpstr>
      <vt:lpstr>PowerPoint Presentation</vt:lpstr>
      <vt:lpstr>Message Channel (Messaging Systems)</vt:lpstr>
      <vt:lpstr>PowerPoint Presentation</vt:lpstr>
      <vt:lpstr>Message Translator (Messaging Systems) </vt:lpstr>
      <vt:lpstr>Publish-Subscribe Channel (Messaging Channels)</vt:lpstr>
      <vt:lpstr>PowerPoint Presentation</vt:lpstr>
      <vt:lpstr>Dead Letter Channel (Messaging Channels) </vt:lpstr>
      <vt:lpstr>Wire Tap (System Management)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Osiris</cp:lastModifiedBy>
  <cp:revision>40</cp:revision>
  <dcterms:created xsi:type="dcterms:W3CDTF">2018-12-10T10:32:00Z</dcterms:created>
  <dcterms:modified xsi:type="dcterms:W3CDTF">2019-09-24T06:40:51Z</dcterms:modified>
</cp:coreProperties>
</file>