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F6FE-8BE3-4BF1-8D7D-9ECFCA4593B1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66DC6-8255-4AE8-B79C-7E20BEBE40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37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B40F3-48C7-0AC8-8767-3A6428ADD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Aplicación Web: teatro </a:t>
            </a:r>
            <a:r>
              <a:rPr lang="es-ES" dirty="0" err="1"/>
              <a:t>tafs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EC2A7-FAAB-B7AA-292C-5AA121203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Siendo realizada por estudiantes de la escuela técnica don Luis </a:t>
            </a:r>
            <a:r>
              <a:rPr lang="es-ES" dirty="0" err="1"/>
              <a:t>bussalleu</a:t>
            </a:r>
            <a:r>
              <a:rPr lang="es-ES" dirty="0"/>
              <a:t> n°1 de rojas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16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92F4C-282B-F94B-B8FE-2FADAEB2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373" y="280353"/>
            <a:ext cx="7123027" cy="1435905"/>
          </a:xfrm>
        </p:spPr>
        <p:txBody>
          <a:bodyPr>
            <a:normAutofit/>
          </a:bodyPr>
          <a:lstStyle/>
          <a:p>
            <a:r>
              <a:rPr lang="es-ES" sz="6000" dirty="0"/>
              <a:t>¡Primera entrevista!</a:t>
            </a:r>
            <a:endParaRPr lang="es-AR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AB571-7AF4-4390-6A34-C6EEC134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20" y="1716258"/>
            <a:ext cx="6272264" cy="1613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/>
              <a:t>En nuestro primer encuentro para consolidar los puntos de partida decidimos que se requería una </a:t>
            </a:r>
            <a:r>
              <a:rPr lang="es-ES" sz="3200" u="sng" dirty="0"/>
              <a:t>aplicación</a:t>
            </a:r>
            <a:r>
              <a:rPr lang="es-ES" sz="3200" dirty="0"/>
              <a:t> </a:t>
            </a:r>
            <a:r>
              <a:rPr lang="es-ES" sz="3200" u="sng" dirty="0"/>
              <a:t>web</a:t>
            </a:r>
            <a:endParaRPr lang="es-AR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A059F0-56D5-B3FB-1902-91927D53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10" y="4401658"/>
            <a:ext cx="2143125" cy="2143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678BF0-ED3C-EC69-F59E-D42E5FAD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95" y="2074146"/>
            <a:ext cx="2295525" cy="19907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1FDC472-C45A-4D6F-F058-5A5CCAB5D924}"/>
              </a:ext>
            </a:extLst>
          </p:cNvPr>
          <p:cNvSpPr txBox="1"/>
          <p:nvPr/>
        </p:nvSpPr>
        <p:spPr>
          <a:xfrm>
            <a:off x="4375052" y="4204711"/>
            <a:ext cx="71230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Donde cualquiera sea capaz de ingresar ya sea con su teléfono celular o computadora para navegar entre todas las obras de </a:t>
            </a:r>
            <a:r>
              <a:rPr lang="es-ES" sz="3200" u="sng" dirty="0"/>
              <a:t>teatro</a:t>
            </a:r>
            <a:r>
              <a:rPr lang="es-ES" sz="3200" dirty="0"/>
              <a:t> que tiene el </a:t>
            </a:r>
            <a:r>
              <a:rPr lang="es-ES" sz="3200" u="sng" dirty="0" err="1"/>
              <a:t>Tafs</a:t>
            </a:r>
            <a:r>
              <a:rPr lang="es-ES" sz="3200" dirty="0"/>
              <a:t> para ofrecer. </a:t>
            </a:r>
            <a:endParaRPr lang="es-AR" sz="32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36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4CE1BCC-8151-0192-B563-CC2034F6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86" y="2380343"/>
            <a:ext cx="4212604" cy="38030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A91A8F2-DFD2-CF36-F310-EA49017D7DA4}"/>
              </a:ext>
            </a:extLst>
          </p:cNvPr>
          <p:cNvSpPr/>
          <p:nvPr/>
        </p:nvSpPr>
        <p:spPr>
          <a:xfrm>
            <a:off x="5987053" y="2920278"/>
            <a:ext cx="5043805" cy="2222696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Por este medio virtual se puede realizar la compra entradas para la pieza teatral que mas le guste, con una previa visualización de los </a:t>
            </a:r>
            <a:r>
              <a:rPr lang="es-ES" sz="2400" u="sng" dirty="0">
                <a:solidFill>
                  <a:schemeClr val="tx2">
                    <a:lumMod val="75000"/>
                  </a:schemeClr>
                </a:solidFill>
              </a:rPr>
              <a:t>asientos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 que están disponibles.</a:t>
            </a:r>
            <a:endParaRPr lang="es-A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49BCE4D-1526-BB73-93F0-8275E2FB002E}"/>
              </a:ext>
            </a:extLst>
          </p:cNvPr>
          <p:cNvSpPr/>
          <p:nvPr/>
        </p:nvSpPr>
        <p:spPr>
          <a:xfrm>
            <a:off x="1541286" y="674635"/>
            <a:ext cx="9489572" cy="979825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E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¿Cómo funciona la compra de entradas?</a:t>
            </a:r>
            <a:endParaRPr lang="es-AR" sz="4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7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A62E621-F1B8-B5D2-EF24-CD1D2822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9" y="1693398"/>
            <a:ext cx="3221754" cy="18041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33A783-4508-B17D-7908-4058FE52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91" y="3133579"/>
            <a:ext cx="3221754" cy="18041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4282B5-59B6-03B6-D75A-B15C661F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63" y="4573759"/>
            <a:ext cx="3221754" cy="1804183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7CEB72-E774-EF99-F429-94B1042A2D84}"/>
              </a:ext>
            </a:extLst>
          </p:cNvPr>
          <p:cNvSpPr/>
          <p:nvPr/>
        </p:nvSpPr>
        <p:spPr>
          <a:xfrm>
            <a:off x="3512457" y="556734"/>
            <a:ext cx="4949372" cy="954108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ES" sz="4800" dirty="0">
                <a:solidFill>
                  <a:schemeClr val="tx2">
                    <a:lumMod val="75000"/>
                  </a:schemeClr>
                </a:solidFill>
              </a:rPr>
              <a:t>¡Métodos de pago!</a:t>
            </a:r>
            <a:endParaRPr lang="es-AR" sz="4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A2C0D3-744D-A3C4-49D4-D7CFAA3AC9B0}"/>
              </a:ext>
            </a:extLst>
          </p:cNvPr>
          <p:cNvSpPr/>
          <p:nvPr/>
        </p:nvSpPr>
        <p:spPr>
          <a:xfrm>
            <a:off x="3947885" y="1896140"/>
            <a:ext cx="7416913" cy="1034698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Al seleccionar obra tenemos varios métodos de pago para ofrecer</a:t>
            </a: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s-AR" sz="4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9770245-ACC9-3234-3EA1-3E6DAFEC0851}"/>
              </a:ext>
            </a:extLst>
          </p:cNvPr>
          <p:cNvSpPr/>
          <p:nvPr/>
        </p:nvSpPr>
        <p:spPr>
          <a:xfrm>
            <a:off x="4572000" y="3336320"/>
            <a:ext cx="6792798" cy="1034698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El usuario puede elegir el que mas le parezca apropiado</a:t>
            </a: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4D73B77-5655-07CA-FBB2-E951FDF7FBF6}"/>
              </a:ext>
            </a:extLst>
          </p:cNvPr>
          <p:cNvSpPr/>
          <p:nvPr/>
        </p:nvSpPr>
        <p:spPr>
          <a:xfrm>
            <a:off x="5138057" y="4705560"/>
            <a:ext cx="6226741" cy="1540580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Además de elegir la obra, se puede seleccionar cualquier cantidad de butacas disponibles</a:t>
            </a: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C7BB4-C3DC-C98A-07DB-83CF7E77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02" y="477841"/>
            <a:ext cx="6567682" cy="4423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Para que este sistema funcione necesitamos </a:t>
            </a:r>
            <a:r>
              <a:rPr lang="es-ES" b="1" dirty="0"/>
              <a:t>herramientas clave</a:t>
            </a:r>
            <a:r>
              <a:rPr lang="es-ES" dirty="0"/>
              <a:t>:</a:t>
            </a:r>
          </a:p>
          <a:p>
            <a:pPr lvl="1"/>
            <a:r>
              <a:rPr lang="es-ES" sz="2400" dirty="0"/>
              <a:t>Una base de datos: Con un lugar donde </a:t>
            </a:r>
            <a:r>
              <a:rPr lang="es-ES" sz="2400" u="sng" dirty="0"/>
              <a:t>almacenar</a:t>
            </a:r>
            <a:r>
              <a:rPr lang="es-ES" sz="2400" dirty="0"/>
              <a:t> </a:t>
            </a:r>
            <a:r>
              <a:rPr lang="es-ES" sz="2400" u="sng" dirty="0"/>
              <a:t>la</a:t>
            </a:r>
            <a:r>
              <a:rPr lang="es-ES" sz="2400" dirty="0"/>
              <a:t> </a:t>
            </a:r>
            <a:r>
              <a:rPr lang="es-ES" sz="2400" u="sng" dirty="0"/>
              <a:t>información </a:t>
            </a:r>
            <a:r>
              <a:rPr lang="es-ES" sz="2400" dirty="0"/>
              <a:t>de las obras y usuarios podremos ofrecer a los clientes la </a:t>
            </a:r>
            <a:r>
              <a:rPr lang="es-ES" sz="2400" u="sng" dirty="0"/>
              <a:t>experiencia</a:t>
            </a:r>
            <a:r>
              <a:rPr lang="es-ES" sz="2400" dirty="0"/>
              <a:t> </a:t>
            </a:r>
            <a:r>
              <a:rPr lang="es-ES" sz="2400" u="sng" dirty="0"/>
              <a:t>practica</a:t>
            </a:r>
            <a:r>
              <a:rPr lang="es-ES" sz="2400" dirty="0"/>
              <a:t> </a:t>
            </a:r>
            <a:r>
              <a:rPr lang="es-ES" sz="2400" u="sng" dirty="0"/>
              <a:t>y</a:t>
            </a:r>
            <a:r>
              <a:rPr lang="es-ES" sz="2400" dirty="0"/>
              <a:t> </a:t>
            </a:r>
            <a:r>
              <a:rPr lang="es-ES" sz="2400" u="sng" dirty="0"/>
              <a:t>sencilla</a:t>
            </a:r>
            <a:r>
              <a:rPr lang="es-ES" sz="2400" dirty="0"/>
              <a:t> que queremos dar.</a:t>
            </a:r>
          </a:p>
          <a:p>
            <a:pPr lvl="1"/>
            <a:r>
              <a:rPr lang="es-ES" sz="2400" dirty="0"/>
              <a:t>Node.js: Esta herramienta de software es el pie principal de implementar nuestra </a:t>
            </a:r>
            <a:r>
              <a:rPr lang="es-ES" sz="2400" u="sng" dirty="0"/>
              <a:t>pagina para</a:t>
            </a:r>
            <a:r>
              <a:rPr lang="es-ES" sz="2400" dirty="0"/>
              <a:t> </a:t>
            </a:r>
            <a:r>
              <a:rPr lang="es-ES" sz="2400" u="sng" dirty="0"/>
              <a:t>teléfonos</a:t>
            </a:r>
            <a:r>
              <a:rPr lang="es-ES" sz="2400" dirty="0"/>
              <a:t> </a:t>
            </a:r>
            <a:r>
              <a:rPr lang="es-ES" sz="2400" u="sng" dirty="0"/>
              <a:t>celulares</a:t>
            </a:r>
            <a:endParaRPr lang="es-AR" sz="2400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1BC1B9-AC18-0827-CEAF-804AF1E6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19" y="477841"/>
            <a:ext cx="2476682" cy="24766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D35082-DB01-15A8-5B18-7C45E1A8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8014">
            <a:off x="9182657" y="3589551"/>
            <a:ext cx="2635988" cy="26359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D85748-4D01-8C19-E53E-9DA2EEEDD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7467">
            <a:off x="9103417" y="4236802"/>
            <a:ext cx="2995387" cy="16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110C4-3C6B-682E-CACF-A67394EC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73" y="450165"/>
            <a:ext cx="9156138" cy="1520313"/>
          </a:xfrm>
        </p:spPr>
        <p:txBody>
          <a:bodyPr>
            <a:normAutofit/>
          </a:bodyPr>
          <a:lstStyle/>
          <a:p>
            <a:r>
              <a:rPr lang="es-ES" sz="6000" dirty="0"/>
              <a:t>¡Diseño y visualización!</a:t>
            </a:r>
            <a:endParaRPr lang="es-AR" sz="60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3E336D5-B992-4B59-98A5-B0C8779A1DEB}"/>
              </a:ext>
            </a:extLst>
          </p:cNvPr>
          <p:cNvSpPr/>
          <p:nvPr/>
        </p:nvSpPr>
        <p:spPr>
          <a:xfrm>
            <a:off x="4415745" y="1970479"/>
            <a:ext cx="3533711" cy="4285181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Bootstrap es una herramienta que optimiza nuestro trabajo permitiéndonos ver mejores resultados en menos tiempo</a:t>
            </a:r>
            <a:endParaRPr lang="es-A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16E32C-A3F9-6DEA-91D4-6553451C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50" y="4675172"/>
            <a:ext cx="2101299" cy="136401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9922B88-C3E1-4E72-A39E-022DFA44C2B3}"/>
              </a:ext>
            </a:extLst>
          </p:cNvPr>
          <p:cNvSpPr/>
          <p:nvPr/>
        </p:nvSpPr>
        <p:spPr>
          <a:xfrm>
            <a:off x="752702" y="1970478"/>
            <a:ext cx="3355573" cy="4285182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 algn="just">
              <a:buNone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Para que el entorno sea estético para el usuario vamos a implementar                         		¡</a:t>
            </a:r>
            <a:r>
              <a:rPr lang="es-ES" sz="2400" u="sng" dirty="0">
                <a:solidFill>
                  <a:schemeClr val="tx2">
                    <a:lumMod val="75000"/>
                  </a:schemeClr>
                </a:solidFill>
              </a:rPr>
              <a:t>Bootstrap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s-A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688A5D-DC3A-8757-29E3-82531624F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9" b="95035" l="9746" r="89831">
                        <a14:foregroundMark x1="17797" y1="39716" x2="26695" y2="5674"/>
                        <a14:foregroundMark x1="26695" y1="5674" x2="57203" y2="2837"/>
                        <a14:foregroundMark x1="57203" y1="2837" x2="72458" y2="40426"/>
                        <a14:foregroundMark x1="72458" y1="40426" x2="68220" y2="93617"/>
                        <a14:foregroundMark x1="68220" y1="93617" x2="23305" y2="95035"/>
                        <a14:foregroundMark x1="23305" y1="95035" x2="18644" y2="382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9910" y="4105137"/>
            <a:ext cx="2619062" cy="1564778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E87DC3E-236C-F28C-E1F1-17F74B29C0E8}"/>
              </a:ext>
            </a:extLst>
          </p:cNvPr>
          <p:cNvSpPr/>
          <p:nvPr/>
        </p:nvSpPr>
        <p:spPr>
          <a:xfrm>
            <a:off x="8256925" y="1970479"/>
            <a:ext cx="3145284" cy="4285181"/>
          </a:xfrm>
          <a:prstGeom prst="round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50800" dir="6000000" algn="ctr" rotWithShape="0">
              <a:schemeClr val="bg1">
                <a:alpha val="21000"/>
              </a:schemeClr>
            </a:outerShdw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Y agilizando nuestros tiempos de producción</a:t>
            </a:r>
            <a:endParaRPr lang="es-A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BEB527-C172-CC8B-3631-4E663E25D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747" y="4105137"/>
            <a:ext cx="2566994" cy="17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152</TotalTime>
  <Words>250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Aplicación Web: teatro tafs</vt:lpstr>
      <vt:lpstr>¡Primera entrevista!</vt:lpstr>
      <vt:lpstr>Presentación de PowerPoint</vt:lpstr>
      <vt:lpstr>Presentación de PowerPoint</vt:lpstr>
      <vt:lpstr>Presentación de PowerPoint</vt:lpstr>
      <vt:lpstr>¡Diseño y visualización!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Polly Valentin</dc:creator>
  <cp:lastModifiedBy>Polly Valentin</cp:lastModifiedBy>
  <cp:revision>5</cp:revision>
  <dcterms:created xsi:type="dcterms:W3CDTF">2024-11-21T13:46:07Z</dcterms:created>
  <dcterms:modified xsi:type="dcterms:W3CDTF">2024-11-28T21:55:57Z</dcterms:modified>
</cp:coreProperties>
</file>