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8E816-5B1A-4D30-96B1-0C89E4566E0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4786-E754-46DD-B7FD-C90CE70E21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24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4786-E754-46DD-B7FD-C90CE70E21A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60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4786-E754-46DD-B7FD-C90CE70E21A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63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0FC88-A351-8F62-1CDF-FEA60B76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FF95A5AE-8297-1244-50CB-E39EE8F47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6369B12-72C2-297A-9773-4A084E331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673A40-420D-DAB3-3F77-EB4200585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4786-E754-46DD-B7FD-C90CE70E21A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80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4106E-7C90-68D1-1BDB-652102FC1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0CDDCA4-9E9B-BF18-904F-7AB3B6F2C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ACB9355-472D-D034-B4D9-638EEAC67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AD985C-2437-BA6D-B331-0717C288A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4786-E754-46DD-B7FD-C90CE70E21A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20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58E82-B99B-005E-D219-B1AF110F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246E51E4-9173-94FB-1B38-083D0C0DB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6A704C9-4781-681A-37D8-8C48191E6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EF024B-ACD0-DE80-2201-F3D506E2D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4786-E754-46DD-B7FD-C90CE70E21A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48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4428A-6D6C-BA36-2631-D10ED89C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0ACD1E8C-608D-B870-6051-C66E2C996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73FF578F-D12B-0372-C91E-F06028861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9435F0-1ED4-E9B7-1A62-8997320C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4786-E754-46DD-B7FD-C90CE70E21A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9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F3928-4F31-C273-FA63-41A64520A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8CEDD6-0712-2DC4-4B78-8E4B385D8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F6309A-A6D1-6F83-EC3A-9866F493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545720-B4DD-3827-C307-FE048F07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AEE7D2-E684-BAE1-2C12-D9E67731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8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EBC2B-6625-4C8F-25FF-8BE42855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8608CE-022B-A1F9-932F-27C148162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AE60DE-D38A-615A-15A4-B5DD6945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10830D-7AB3-3471-3AB2-3DB88FA7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589D81-229C-9EEF-0E19-2B1AA438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34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E1C9B9E-1C5A-8519-F9E4-4569BB9F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61175F5-E162-C727-5BA3-2585F24FD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F0D7D8-6DC5-0B3C-3F22-4A7313EC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E289FD-92D0-274C-429B-4F58B551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E9D781-B780-23E0-B964-4BEDA4E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00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552281-3AA3-A770-648F-4539213C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D9F480-4C50-DF28-DB80-431A49AB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53EEB-4DA6-3D44-BE91-33BE364B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C02FAC-F168-EDCE-095E-7E6BA72A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FBE75A-C20A-6B11-6BA4-2B2008EB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5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66DFE9-0056-C9EC-2A4D-C70B56BA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1F339A-ABA8-9B35-BBB6-9878E2F5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E314E1-A33F-5CD9-BD6E-04218634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9E0EC4-8D44-C766-F97E-84FD5E27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6E1F3C-3529-C654-4A47-8033280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8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B87D15-AEEE-8F4A-F4D4-BE3585EB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028A1E-E5EB-CB5D-AD05-ADCBAE44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FC716BD-ADD2-7923-0593-ABAA8B6C5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BBD819-0827-8ABE-A6E7-5030BB3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6F8726-1404-0098-FFC4-3E7FEA91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41BA4B-B153-5441-9A5D-7992E458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35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1F2B0D-A2BB-8E75-817C-28E9D94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633E7E-6A83-0DC0-2A92-F0911A32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48F897-436E-E0BB-99BF-015C3E67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7257BF4-1397-354E-7D10-0AB1275C5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043513-4C6F-0ECA-40E7-510A82148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69E63BF-A253-84EF-F568-7291374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BA0EFF8-AFED-61A9-BDB8-3D5BEF6B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F3C6CE5-2233-3A24-6C1E-D37D38AF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37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5AE50C-4B7B-5FDE-285E-51A8C46F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8E2913D-386E-7DE8-37C4-81A4C3A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F88A852-0E6C-19DC-344C-00A40D73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692B41-881B-DB26-ACDA-2C66BF7C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22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B44F71F-E9B6-1A2E-FF94-78FEE97E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3153B1-CC8B-529E-949E-5F7BC1F2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EC6237F-A7FD-F87B-7B1C-01093878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25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462C2-12BF-5259-8B87-58A96B1D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A55FC1-70B9-B236-DF28-9336A42D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09D5B-A547-C14E-87EF-4519D474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7224FCB-34EC-223D-3701-28FBACB8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E4DFBF-B15C-5410-FC95-700C378C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B736B7-BBCE-1C92-26B3-757871F5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3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D955B-CF2A-D362-142D-0CEA259A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4F19DA9-F709-58D6-368A-56FAF603A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BAB552-FA1B-F7A0-8016-1B546AF3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A67EBE-83DF-EE51-674D-BC74A27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849B84-9258-50CF-DFD9-3176D6BD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BD988A9-DF27-A9B8-5166-018D8B37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9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C66FBD-CFD0-A750-7F54-B425DFA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6BF2F3-DB6C-B8DB-B25D-6698AA54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133816-25FA-02BD-09EF-D48F0D55C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A153B-E825-412B-931F-6BCABF316D4D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AE635F-8D65-A78B-B8A2-6F0076ED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AD10B1-5B4C-CFFF-C627-B6B1B7DE7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355A-AF68-4809-B757-179982B95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598E99-4545-918C-B9DC-ABB4664AF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DuoNetwork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7620EDC-455F-0028-E9F5-533F9A76C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</a:rPr>
              <a:t>Projekt bemutató</a:t>
            </a:r>
          </a:p>
        </p:txBody>
      </p:sp>
    </p:spTree>
    <p:extLst>
      <p:ext uri="{BB962C8B-B14F-4D97-AF65-F5344CB8AC3E}">
        <p14:creationId xmlns:p14="http://schemas.microsoft.com/office/powerpoint/2010/main" val="424430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7EAF8-ADA0-8B5B-B7EC-2EE8CF52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984160-EBF2-F0C9-EB13-F1E36621E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826"/>
            <a:ext cx="9144000" cy="8843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Telephelyek</a:t>
            </a:r>
          </a:p>
        </p:txBody>
      </p:sp>
    </p:spTree>
    <p:extLst>
      <p:ext uri="{BB962C8B-B14F-4D97-AF65-F5344CB8AC3E}">
        <p14:creationId xmlns:p14="http://schemas.microsoft.com/office/powerpoint/2010/main" val="268983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diagram, sor, Tervrajz, szö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439B48B-03F0-B652-F2A7-702C49CBD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180"/>
            <a:ext cx="12660910" cy="516702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F9C0CD5-8814-24CB-1953-869E4CD30F5D}"/>
              </a:ext>
            </a:extLst>
          </p:cNvPr>
          <p:cNvSpPr txBox="1"/>
          <p:nvPr/>
        </p:nvSpPr>
        <p:spPr>
          <a:xfrm>
            <a:off x="3364992" y="921539"/>
            <a:ext cx="7936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Amasis MT Pro Black" panose="02040A04050005020304" pitchFamily="18" charset="-18"/>
              </a:rPr>
              <a:t>Komplett topológia</a:t>
            </a:r>
          </a:p>
        </p:txBody>
      </p:sp>
    </p:spTree>
    <p:extLst>
      <p:ext uri="{BB962C8B-B14F-4D97-AF65-F5344CB8AC3E}">
        <p14:creationId xmlns:p14="http://schemas.microsoft.com/office/powerpoint/2010/main" val="248361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FB776-B9D7-A784-E9CB-A3E1249B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hu-HU" u="sng" dirty="0">
                <a:solidFill>
                  <a:schemeClr val="bg1"/>
                </a:solidFill>
                <a:latin typeface="Amasis MT Pro Black" panose="02040A04050005020304" pitchFamily="18" charset="-18"/>
              </a:rPr>
              <a:t>Bajai telephely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0A37BC-EEF7-D27A-7F34-5ED2B49D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0426"/>
            <a:ext cx="5666232" cy="5147585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F5357A-4B48-240C-BCB3-72CD0CFCBD13}"/>
              </a:ext>
            </a:extLst>
          </p:cNvPr>
          <p:cNvSpPr txBox="1"/>
          <p:nvPr/>
        </p:nvSpPr>
        <p:spPr>
          <a:xfrm>
            <a:off x="838200" y="1997839"/>
            <a:ext cx="4901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Használt technológiák: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Vlan (10, 20, 30, 199, 200)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EtherChannel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WLC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HSRP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VTP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ACL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Windows Szerver (</a:t>
            </a:r>
            <a:r>
              <a:rPr lang="hu-HU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pl</a:t>
            </a: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: DHCP)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Port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Statikus forgalomirányítás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VPN (GRE over </a:t>
            </a:r>
            <a:r>
              <a:rPr lang="hu-HU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IPSec</a:t>
            </a: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196143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DEE4D-D85F-BEC5-7179-165687BC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E5C0CD-0623-58D4-8B21-568C0E32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hu-HU" u="sng" dirty="0">
                <a:solidFill>
                  <a:schemeClr val="bg1"/>
                </a:solidFill>
                <a:latin typeface="Amasis MT Pro Black" panose="02040A04050005020304" pitchFamily="18" charset="-18"/>
              </a:rPr>
              <a:t>Bajai telephely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8298899-CA68-13E0-9627-4ED6C73E98C7}"/>
              </a:ext>
            </a:extLst>
          </p:cNvPr>
          <p:cNvSpPr txBox="1"/>
          <p:nvPr/>
        </p:nvSpPr>
        <p:spPr>
          <a:xfrm>
            <a:off x="2228088" y="2767280"/>
            <a:ext cx="3496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Használt technológiák: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Statikus forgalomirányítás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IPv4 + 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Link-local címzés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Port Security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42CE0BC-8307-40EA-4C29-E30A5374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0839"/>
            <a:ext cx="5801535" cy="4096322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67670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9FAC6-C5CE-7C5A-D4CF-17AE040D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40A23-09D7-676A-D9DE-C44FBBD3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hu-HU" u="sng" dirty="0">
                <a:solidFill>
                  <a:schemeClr val="bg1"/>
                </a:solidFill>
                <a:latin typeface="Amasis MT Pro Black" panose="02040A04050005020304" pitchFamily="18" charset="-18"/>
              </a:rPr>
              <a:t>Kecskeméti telephely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D74DE70-57B4-AAFC-9165-F797507FA6B0}"/>
              </a:ext>
            </a:extLst>
          </p:cNvPr>
          <p:cNvSpPr txBox="1"/>
          <p:nvPr/>
        </p:nvSpPr>
        <p:spPr>
          <a:xfrm>
            <a:off x="838200" y="1997839"/>
            <a:ext cx="490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Használt technológiák: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WLC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ACL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Linux Szerver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Port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Statikus forgalomirányítás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EIGRP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VPN (GRE over </a:t>
            </a:r>
            <a:r>
              <a:rPr lang="hu-HU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IPSec</a:t>
            </a: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IPv4 (alhálózatok)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D5DFF5-8F64-6BB8-CC83-A0CA9232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97" y="1840468"/>
            <a:ext cx="5952822" cy="4100394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5568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D220-B23C-CF17-A3CE-35C049E0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0A75-BF83-5CDA-7FC5-A2CEDB81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hu-HU" u="sng" dirty="0">
                <a:solidFill>
                  <a:schemeClr val="bg1"/>
                </a:solidFill>
                <a:latin typeface="Amasis MT Pro Black" panose="02040A04050005020304" pitchFamily="18" charset="-18"/>
              </a:rPr>
              <a:t>Kecskeméti telephely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C5B49B4-DF31-7035-0117-E0D9E4960D97}"/>
              </a:ext>
            </a:extLst>
          </p:cNvPr>
          <p:cNvSpPr txBox="1"/>
          <p:nvPr/>
        </p:nvSpPr>
        <p:spPr>
          <a:xfrm>
            <a:off x="3297936" y="2763477"/>
            <a:ext cx="2718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Használt technológiák: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Port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EIGRP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IPv4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ACL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ASA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9BA284-7FC9-1BB1-BBEA-A764EE7B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103" y="1407224"/>
            <a:ext cx="3607945" cy="4651498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94532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048B8-16EB-A0D1-4B0D-A5A66B355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DB63EE-BFD2-2FD3-1E73-1454EA77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hu-HU" u="sng" dirty="0">
                <a:solidFill>
                  <a:schemeClr val="bg1"/>
                </a:solidFill>
                <a:latin typeface="Amasis MT Pro Black" panose="02040A04050005020304" pitchFamily="18" charset="-18"/>
              </a:rPr>
              <a:t>Szegedi telephely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816C895-A081-E646-3278-7CE30D79FE1D}"/>
              </a:ext>
            </a:extLst>
          </p:cNvPr>
          <p:cNvSpPr txBox="1"/>
          <p:nvPr/>
        </p:nvSpPr>
        <p:spPr>
          <a:xfrm>
            <a:off x="838200" y="1997839"/>
            <a:ext cx="49011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Használt technológiák: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WLC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ACL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Web Szerver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Port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Statikus forgalomirányítás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IPv4 + IPv6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Link-local címzés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Statikus 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Dinamikus NAT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43EB10-FBB6-BD4B-52AA-2D5333C3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216" y="2571077"/>
            <a:ext cx="3181130" cy="266156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C1A1C06-8154-AF2A-6B8F-6CD9653D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960" y="2285564"/>
            <a:ext cx="2951256" cy="266156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69629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359E9-626E-88F5-F64D-C7EDC8D0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F1005-1516-B9C2-3389-23EA2528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826"/>
            <a:ext cx="9144000" cy="8843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Szerverek</a:t>
            </a:r>
          </a:p>
        </p:txBody>
      </p:sp>
    </p:spTree>
    <p:extLst>
      <p:ext uri="{BB962C8B-B14F-4D97-AF65-F5344CB8AC3E}">
        <p14:creationId xmlns:p14="http://schemas.microsoft.com/office/powerpoint/2010/main" val="28461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6A486-3E38-B19D-3D5C-0615B597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Windows szerver (virtuális)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E96C75-DF46-F910-2FD9-884CC586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latin typeface="Abadi" panose="020B0604020104020204" pitchFamily="34" charset="0"/>
              </a:rPr>
              <a:t>Baja – Iroda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latin typeface="Abadi" panose="020B0604020104020204" pitchFamily="34" charset="0"/>
              </a:rPr>
              <a:t>2025-ös verzió (Datacenter – Asztali felülettel)</a:t>
            </a:r>
          </a:p>
          <a:p>
            <a:pPr marL="0" indent="0">
              <a:buNone/>
            </a:pPr>
            <a:r>
              <a:rPr lang="hu-HU" b="1" u="sng" dirty="0">
                <a:solidFill>
                  <a:schemeClr val="bg1"/>
                </a:solidFill>
                <a:latin typeface="Abadi" panose="020B0604020104020204" pitchFamily="34" charset="0"/>
              </a:rPr>
              <a:t>Szolgáltatások: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DHCP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Webszerver</a:t>
            </a:r>
          </a:p>
          <a:p>
            <a:pPr lvl="1"/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Active</a:t>
            </a: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Directory</a:t>
            </a:r>
            <a:endParaRPr lang="hu-HU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Group Policy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Automatizált mentés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Kvóta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Megosztások</a:t>
            </a:r>
          </a:p>
        </p:txBody>
      </p:sp>
    </p:spTree>
    <p:extLst>
      <p:ext uri="{BB962C8B-B14F-4D97-AF65-F5344CB8AC3E}">
        <p14:creationId xmlns:p14="http://schemas.microsoft.com/office/powerpoint/2010/main" val="66434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B03F8-5FF2-07DC-1EF6-555662DB9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B1DC69-CD0C-3405-A143-80FA3D7B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Linux szerver (virtuális)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96E8B0-66CE-A937-CDCD-9B781FFE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latin typeface="Abadi" panose="020B0604020104020204" pitchFamily="34" charset="0"/>
              </a:rPr>
              <a:t>Kecskemét – Iroda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latin typeface="Abadi" panose="020B0604020104020204" pitchFamily="34" charset="0"/>
              </a:rPr>
              <a:t>Ubuntu Server 24.04.2 LTS</a:t>
            </a:r>
          </a:p>
          <a:p>
            <a:pPr marL="0" indent="0">
              <a:buNone/>
            </a:pPr>
            <a:r>
              <a:rPr lang="hu-HU" b="1" u="sng" dirty="0">
                <a:solidFill>
                  <a:schemeClr val="bg1"/>
                </a:solidFill>
                <a:latin typeface="Abadi" panose="020B0604020104020204" pitchFamily="34" charset="0"/>
              </a:rPr>
              <a:t>Szolgáltatások: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Webszerver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Automatizált mentés (</a:t>
            </a:r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cron</a:t>
            </a: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Samba megosztás(ok)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Mappa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Nyomtató (</a:t>
            </a:r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cups</a:t>
            </a: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2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8AED0-82B2-5CD4-2EAF-A5F72EE3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276735-4AA2-0EB6-CC73-3E1C82C7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0462"/>
            <a:ext cx="9144000" cy="977075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Csapattagok</a:t>
            </a:r>
          </a:p>
        </p:txBody>
      </p:sp>
    </p:spTree>
    <p:extLst>
      <p:ext uri="{BB962C8B-B14F-4D97-AF65-F5344CB8AC3E}">
        <p14:creationId xmlns:p14="http://schemas.microsoft.com/office/powerpoint/2010/main" val="23425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6F16D-03B3-39D9-A468-66E99CE0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A9110-E9A6-6DB8-56B5-43D8A5335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826"/>
            <a:ext cx="9144000" cy="8843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Hálózatprogramozás</a:t>
            </a:r>
          </a:p>
        </p:txBody>
      </p:sp>
    </p:spTree>
    <p:extLst>
      <p:ext uri="{BB962C8B-B14F-4D97-AF65-F5344CB8AC3E}">
        <p14:creationId xmlns:p14="http://schemas.microsoft.com/office/powerpoint/2010/main" val="86211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911A166-5388-6A8A-017F-CB0BADA8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199" y="643466"/>
            <a:ext cx="3927602" cy="5571067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ACC5593-EF27-E74F-D7BF-D2BC58D6F64A}"/>
              </a:ext>
            </a:extLst>
          </p:cNvPr>
          <p:cNvSpPr txBox="1"/>
          <p:nvPr/>
        </p:nvSpPr>
        <p:spPr>
          <a:xfrm>
            <a:off x="1197864" y="4041648"/>
            <a:ext cx="293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>
                <a:solidFill>
                  <a:schemeClr val="bg1"/>
                </a:solidFill>
                <a:latin typeface="Amasis MT Pro Black" panose="02040A04050005020304" pitchFamily="18" charset="-18"/>
              </a:rPr>
              <a:t>Baja – Bolti router</a:t>
            </a:r>
          </a:p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Alapkonfiguráció alkalmazása Python és </a:t>
            </a:r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Netmiko</a:t>
            </a: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149800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AB749-2A34-4AEB-DBB6-8FED10B5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96795C-A2DD-C22F-2138-B70EC9C5A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826"/>
            <a:ext cx="9144000" cy="8843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759313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7A969A-428E-F78D-A75F-DEA162CE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664" y="2487771"/>
            <a:ext cx="3541776" cy="2175669"/>
          </a:xfrm>
        </p:spPr>
        <p:txBody>
          <a:bodyPr>
            <a:normAutofit fontScale="92500"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Jira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ASA tűzfal</a:t>
            </a:r>
          </a:p>
          <a:p>
            <a:r>
              <a:rPr lang="hu-HU" dirty="0">
                <a:solidFill>
                  <a:schemeClr val="bg1"/>
                </a:solidFill>
              </a:rPr>
              <a:t>Linux szerver</a:t>
            </a:r>
          </a:p>
          <a:p>
            <a:r>
              <a:rPr lang="hu-HU" dirty="0">
                <a:solidFill>
                  <a:schemeClr val="bg1"/>
                </a:solidFill>
              </a:rPr>
              <a:t>Hálózat programozás</a:t>
            </a:r>
          </a:p>
        </p:txBody>
      </p:sp>
    </p:spTree>
    <p:extLst>
      <p:ext uri="{BB962C8B-B14F-4D97-AF65-F5344CB8AC3E}">
        <p14:creationId xmlns:p14="http://schemas.microsoft.com/office/powerpoint/2010/main" val="31852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EA74A-D834-83FD-BFAE-6FF734265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5EEAC-A176-8F20-69BE-BF0D9E8CE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688" y="2986826"/>
            <a:ext cx="9144000" cy="8843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Köszönjük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6961288-C174-C5DD-DB74-4E6358220810}"/>
              </a:ext>
            </a:extLst>
          </p:cNvPr>
          <p:cNvSpPr txBox="1"/>
          <p:nvPr/>
        </p:nvSpPr>
        <p:spPr>
          <a:xfrm>
            <a:off x="5058156" y="3837860"/>
            <a:ext cx="165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Freestyle Script" panose="030804020302050B0404" pitchFamily="66" charset="0"/>
              </a:rPr>
              <a:t>DuoNetwork</a:t>
            </a:r>
            <a:endParaRPr lang="hu-HU" sz="3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1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8907B74-2524-64CD-AE51-CA3D7EDCFA96}"/>
              </a:ext>
            </a:extLst>
          </p:cNvPr>
          <p:cNvSpPr txBox="1"/>
          <p:nvPr/>
        </p:nvSpPr>
        <p:spPr>
          <a:xfrm>
            <a:off x="1542285" y="2575035"/>
            <a:ext cx="291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Falusi Ramón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E6FA19-8109-1942-8658-75480B61EF09}"/>
              </a:ext>
            </a:extLst>
          </p:cNvPr>
          <p:cNvSpPr txBox="1"/>
          <p:nvPr/>
        </p:nvSpPr>
        <p:spPr>
          <a:xfrm>
            <a:off x="6364225" y="2575035"/>
            <a:ext cx="38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Simon Valentin Márk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94F60E3-5ABD-E5ED-BAE0-CE923C79B091}"/>
              </a:ext>
            </a:extLst>
          </p:cNvPr>
          <p:cNvSpPr txBox="1"/>
          <p:nvPr/>
        </p:nvSpPr>
        <p:spPr>
          <a:xfrm>
            <a:off x="1711452" y="3041826"/>
            <a:ext cx="459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Kecskemét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Szeged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Logikai topológia (melléklet)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Bemutató dokumentáció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CBE4A0F-9500-2BE5-48E3-A5B7994E4DCA}"/>
              </a:ext>
            </a:extLst>
          </p:cNvPr>
          <p:cNvSpPr txBox="1"/>
          <p:nvPr/>
        </p:nvSpPr>
        <p:spPr>
          <a:xfrm>
            <a:off x="6477003" y="3041825"/>
            <a:ext cx="459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Baja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IP címek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Fizikai topológia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Bemutató dokumentáció</a:t>
            </a:r>
          </a:p>
        </p:txBody>
      </p:sp>
    </p:spTree>
    <p:extLst>
      <p:ext uri="{BB962C8B-B14F-4D97-AF65-F5344CB8AC3E}">
        <p14:creationId xmlns:p14="http://schemas.microsoft.com/office/powerpoint/2010/main" val="59594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47581-AA6D-7B8B-8AF6-C76D6E345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10E4A-236B-C8B6-B7B9-3C2BEA3BD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0462"/>
            <a:ext cx="9144000" cy="977075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Mi volt a cél?</a:t>
            </a:r>
          </a:p>
        </p:txBody>
      </p:sp>
    </p:spTree>
    <p:extLst>
      <p:ext uri="{BB962C8B-B14F-4D97-AF65-F5344CB8AC3E}">
        <p14:creationId xmlns:p14="http://schemas.microsoft.com/office/powerpoint/2010/main" val="421540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9BAA25-65E0-AB5F-8FE0-7D90167D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944" y="1838245"/>
            <a:ext cx="6230112" cy="3181509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XYZ Kft.</a:t>
            </a:r>
          </a:p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3 telephely (Baja, Szeged, Kecskemét)</a:t>
            </a:r>
          </a:p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Telephelyek közti összeköttetés</a:t>
            </a:r>
          </a:p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Biztonság</a:t>
            </a:r>
          </a:p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Egyszerűség</a:t>
            </a:r>
          </a:p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Rugalmasság</a:t>
            </a:r>
          </a:p>
        </p:txBody>
      </p:sp>
    </p:spTree>
    <p:extLst>
      <p:ext uri="{BB962C8B-B14F-4D97-AF65-F5344CB8AC3E}">
        <p14:creationId xmlns:p14="http://schemas.microsoft.com/office/powerpoint/2010/main" val="3157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0967-0FEE-807E-BA9F-33B7F5B89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E4F0FD-CA0B-910D-3A36-E8DC185CE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826"/>
            <a:ext cx="9144000" cy="8843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Dokumentációk</a:t>
            </a:r>
          </a:p>
        </p:txBody>
      </p:sp>
    </p:spTree>
    <p:extLst>
      <p:ext uri="{BB962C8B-B14F-4D97-AF65-F5344CB8AC3E}">
        <p14:creationId xmlns:p14="http://schemas.microsoft.com/office/powerpoint/2010/main" val="332208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5E65E2-CE28-85CC-7159-81CF9D06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580" y="1017968"/>
            <a:ext cx="7482840" cy="4822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400" b="1" u="sng" dirty="0">
                <a:solidFill>
                  <a:schemeClr val="bg1"/>
                </a:solidFill>
                <a:latin typeface="Abadi" panose="020B0604020104020204" pitchFamily="34" charset="0"/>
              </a:rPr>
              <a:t>Logikai topológia: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DuoNetwork – Logikai topológia v3.png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DuoNetwork – Melléklet (logikai).docx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chemeClr val="bg1"/>
                </a:solidFill>
                <a:latin typeface="Abadi" panose="020B0604020104020204" pitchFamily="34" charset="0"/>
              </a:rPr>
              <a:t>Fizikai topológia:</a:t>
            </a:r>
            <a:r>
              <a:rPr lang="hu-HU" sz="2400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Abadi" panose="020B0604020104020204" pitchFamily="34" charset="0"/>
              </a:rPr>
              <a:t>DuoNetwork – Fizikai topológia.pdf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chemeClr val="bg1"/>
                </a:solidFill>
                <a:latin typeface="Abadi" panose="020B0604020104020204" pitchFamily="34" charset="0"/>
              </a:rPr>
              <a:t>Komplett hálózat:</a:t>
            </a:r>
            <a:r>
              <a:rPr lang="hu-HU" sz="2400" dirty="0">
                <a:solidFill>
                  <a:schemeClr val="bg1"/>
                </a:solidFill>
                <a:latin typeface="Abadi" panose="020B0604020104020204" pitchFamily="34" charset="0"/>
              </a:rPr>
              <a:t> DuoNetwork – Komplett hálózat v2.1.pkt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chemeClr val="bg1"/>
                </a:solidFill>
                <a:latin typeface="Abadi" panose="020B0604020104020204" pitchFamily="34" charset="0"/>
              </a:rPr>
              <a:t>Bemutató:</a:t>
            </a:r>
            <a:r>
              <a:rPr lang="hu-HU" sz="2400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Abadi" panose="020B0604020104020204" pitchFamily="34" charset="0"/>
              </a:rPr>
              <a:t>DuoNetwork – Bemutató.docx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chemeClr val="bg1"/>
                </a:solidFill>
                <a:latin typeface="Abadi" panose="020B0604020104020204" pitchFamily="34" charset="0"/>
              </a:rPr>
              <a:t>IP címek:</a:t>
            </a:r>
            <a:r>
              <a:rPr lang="hu-HU" sz="2400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Abadi" panose="020B0604020104020204" pitchFamily="34" charset="0"/>
              </a:rPr>
              <a:t>DuoNetwork – IP Címek.xlsx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chemeClr val="bg1"/>
                </a:solidFill>
                <a:latin typeface="Abadi" panose="020B0604020104020204" pitchFamily="34" charset="0"/>
              </a:rPr>
              <a:t>Tesztek és videók: </a:t>
            </a:r>
            <a:r>
              <a:rPr lang="hu-HU" sz="2400" dirty="0">
                <a:solidFill>
                  <a:schemeClr val="bg1"/>
                </a:solidFill>
                <a:latin typeface="Abadi" panose="020B0604020104020204" pitchFamily="34" charset="0"/>
              </a:rPr>
              <a:t>OneDrive megosztásban</a:t>
            </a:r>
          </a:p>
          <a:p>
            <a:pPr marL="0" indent="0">
              <a:buNone/>
            </a:pPr>
            <a:r>
              <a:rPr lang="hu-HU" sz="2400" b="1" u="sng" dirty="0">
                <a:solidFill>
                  <a:schemeClr val="bg1"/>
                </a:solidFill>
                <a:latin typeface="Abadi" panose="020B0604020104020204" pitchFamily="34" charset="0"/>
              </a:rPr>
              <a:t>Konfigurációk: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Baja – Bolt konfig.txt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Baja – Iroda konfig.txt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Szeged, Kecskemét - Router, Switch alapkonfig másolata.txt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Abadi" panose="020B0604020104020204" pitchFamily="34" charset="0"/>
              </a:rPr>
              <a:t>DuoNetwork – Ubuntu.txt</a:t>
            </a:r>
          </a:p>
        </p:txBody>
      </p:sp>
    </p:spTree>
    <p:extLst>
      <p:ext uri="{BB962C8B-B14F-4D97-AF65-F5344CB8AC3E}">
        <p14:creationId xmlns:p14="http://schemas.microsoft.com/office/powerpoint/2010/main" val="422996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85B68-DCB4-2ECA-FC3C-FB408B93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903EAE-9934-24D4-C95A-411E9BD7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826"/>
            <a:ext cx="9144000" cy="8843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masis MT Pro Black" panose="02040A04050005020304" pitchFamily="18" charset="-18"/>
              </a:rPr>
              <a:t>Szoftverek és eszközök</a:t>
            </a:r>
          </a:p>
        </p:txBody>
      </p:sp>
    </p:spTree>
    <p:extLst>
      <p:ext uri="{BB962C8B-B14F-4D97-AF65-F5344CB8AC3E}">
        <p14:creationId xmlns:p14="http://schemas.microsoft.com/office/powerpoint/2010/main" val="65755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5FCF08-48C9-BA1B-DE20-81E057D9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372" y="1822640"/>
            <a:ext cx="3697224" cy="3212719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GitHub</a:t>
            </a:r>
          </a:p>
          <a:p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Jira</a:t>
            </a:r>
            <a:endParaRPr lang="hu-HU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Cisco </a:t>
            </a:r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Packet</a:t>
            </a: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Tracer</a:t>
            </a:r>
            <a:endParaRPr lang="hu-HU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VirtualBox</a:t>
            </a:r>
            <a:endParaRPr lang="hu-HU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Abadi" panose="020B0604020104020204" pitchFamily="34" charset="0"/>
              </a:rPr>
              <a:t>VMWare</a:t>
            </a:r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 + GNS3</a:t>
            </a:r>
          </a:p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</a:rPr>
              <a:t>Office appok </a:t>
            </a:r>
          </a:p>
        </p:txBody>
      </p:sp>
    </p:spTree>
    <p:extLst>
      <p:ext uri="{BB962C8B-B14F-4D97-AF65-F5344CB8AC3E}">
        <p14:creationId xmlns:p14="http://schemas.microsoft.com/office/powerpoint/2010/main" val="243538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354</Words>
  <Application>Microsoft Office PowerPoint</Application>
  <PresentationFormat>Szélesvásznú</PresentationFormat>
  <Paragraphs>127</Paragraphs>
  <Slides>24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2" baseType="lpstr">
      <vt:lpstr>Abadi</vt:lpstr>
      <vt:lpstr>ADLaM Display</vt:lpstr>
      <vt:lpstr>Amasis MT Pro Black</vt:lpstr>
      <vt:lpstr>Aptos</vt:lpstr>
      <vt:lpstr>Aptos Display</vt:lpstr>
      <vt:lpstr>Arial</vt:lpstr>
      <vt:lpstr>Freestyle Script</vt:lpstr>
      <vt:lpstr>Office-téma</vt:lpstr>
      <vt:lpstr>DuoNetwork</vt:lpstr>
      <vt:lpstr>Csapattagok</vt:lpstr>
      <vt:lpstr>PowerPoint-bemutató</vt:lpstr>
      <vt:lpstr>Mi volt a cél?</vt:lpstr>
      <vt:lpstr>PowerPoint-bemutató</vt:lpstr>
      <vt:lpstr>Dokumentációk</vt:lpstr>
      <vt:lpstr>PowerPoint-bemutató</vt:lpstr>
      <vt:lpstr>Szoftverek és eszközök</vt:lpstr>
      <vt:lpstr>PowerPoint-bemutató</vt:lpstr>
      <vt:lpstr>Telephelyek</vt:lpstr>
      <vt:lpstr>PowerPoint-bemutató</vt:lpstr>
      <vt:lpstr>Bajai telephely</vt:lpstr>
      <vt:lpstr>Bajai telephely</vt:lpstr>
      <vt:lpstr>Kecskeméti telephely</vt:lpstr>
      <vt:lpstr>Kecskeméti telephely</vt:lpstr>
      <vt:lpstr>Szegedi telephely</vt:lpstr>
      <vt:lpstr>Szerverek</vt:lpstr>
      <vt:lpstr>Windows szerver (virtuális)</vt:lpstr>
      <vt:lpstr>Linux szerver (virtuális)</vt:lpstr>
      <vt:lpstr>Hálózatprogramozás</vt:lpstr>
      <vt:lpstr>PowerPoint-bemutató</vt:lpstr>
      <vt:lpstr>Nehézségek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Valentin Márk</dc:creator>
  <cp:lastModifiedBy>Simon Valentin Márk</cp:lastModifiedBy>
  <cp:revision>31</cp:revision>
  <dcterms:created xsi:type="dcterms:W3CDTF">2025-05-10T13:22:18Z</dcterms:created>
  <dcterms:modified xsi:type="dcterms:W3CDTF">2025-05-13T16:04:22Z</dcterms:modified>
</cp:coreProperties>
</file>