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2" r:id="rId5"/>
    <p:sldId id="263" r:id="rId6"/>
    <p:sldId id="265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4918A5-B00F-595A-0001-0A917E330FFF}" v="219" dt="2023-01-25T13:12:19.118"/>
    <p1510:client id="{4476751B-5705-44CA-BADA-3A539A99675A}" v="142" dt="2023-01-27T07:43:44.941"/>
    <p1510:client id="{48FE5B1E-39A7-49BB-9D09-848643C6BAC7}" v="422" dt="2023-01-18T07:36:44.118"/>
    <p1510:client id="{627519D1-F29C-50BC-16D1-9EF85E667123}" v="50" dt="2023-01-20T09:30:30.801"/>
    <p1510:client id="{DB06B21B-49B0-67D8-A7D7-F29F9C2F10EE}" v="160" dt="2023-01-26T10:06:02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vlik Gábor" userId="S::gavlikgabor@turr.hu::b1139bfb-855e-4e62-8444-7eedc2b7af6f" providerId="AD" clId="Web-{627519D1-F29C-50BC-16D1-9EF85E667123}"/>
    <pc:docChg chg="modSld">
      <pc:chgData name="Gavlik Gábor" userId="S::gavlikgabor@turr.hu::b1139bfb-855e-4e62-8444-7eedc2b7af6f" providerId="AD" clId="Web-{627519D1-F29C-50BC-16D1-9EF85E667123}" dt="2023-01-20T09:30:30.801" v="53" actId="20577"/>
      <pc:docMkLst>
        <pc:docMk/>
      </pc:docMkLst>
      <pc:sldChg chg="addSp delSp modSp mod setBg">
        <pc:chgData name="Gavlik Gábor" userId="S::gavlikgabor@turr.hu::b1139bfb-855e-4e62-8444-7eedc2b7af6f" providerId="AD" clId="Web-{627519D1-F29C-50BC-16D1-9EF85E667123}" dt="2023-01-20T09:28:39.813" v="46" actId="20577"/>
        <pc:sldMkLst>
          <pc:docMk/>
          <pc:sldMk cId="4266748471" sldId="256"/>
        </pc:sldMkLst>
        <pc:spChg chg="mod">
          <ac:chgData name="Gavlik Gábor" userId="S::gavlikgabor@turr.hu::b1139bfb-855e-4e62-8444-7eedc2b7af6f" providerId="AD" clId="Web-{627519D1-F29C-50BC-16D1-9EF85E667123}" dt="2023-01-20T09:28:39.813" v="46" actId="20577"/>
          <ac:spMkLst>
            <pc:docMk/>
            <pc:sldMk cId="4266748471" sldId="256"/>
            <ac:spMk id="2" creationId="{00000000-0000-0000-0000-000000000000}"/>
          </ac:spMkLst>
        </pc:spChg>
        <pc:spChg chg="mod">
          <ac:chgData name="Gavlik Gábor" userId="S::gavlikgabor@turr.hu::b1139bfb-855e-4e62-8444-7eedc2b7af6f" providerId="AD" clId="Web-{627519D1-F29C-50BC-16D1-9EF85E667123}" dt="2023-01-20T09:26:48.404" v="39" actId="20577"/>
          <ac:spMkLst>
            <pc:docMk/>
            <pc:sldMk cId="4266748471" sldId="256"/>
            <ac:spMk id="3" creationId="{00000000-0000-0000-0000-000000000000}"/>
          </ac:spMkLst>
        </pc:spChg>
        <pc:spChg chg="add del">
          <ac:chgData name="Gavlik Gábor" userId="S::gavlikgabor@turr.hu::b1139bfb-855e-4e62-8444-7eedc2b7af6f" providerId="AD" clId="Web-{627519D1-F29C-50BC-16D1-9EF85E667123}" dt="2023-01-20T09:26:15.497" v="32"/>
          <ac:spMkLst>
            <pc:docMk/>
            <pc:sldMk cId="4266748471" sldId="256"/>
            <ac:spMk id="9" creationId="{E91DC736-0EF8-4F87-9146-EBF1D2EE4D3D}"/>
          </ac:spMkLst>
        </pc:spChg>
        <pc:spChg chg="add del">
          <ac:chgData name="Gavlik Gábor" userId="S::gavlikgabor@turr.hu::b1139bfb-855e-4e62-8444-7eedc2b7af6f" providerId="AD" clId="Web-{627519D1-F29C-50BC-16D1-9EF85E667123}" dt="2023-01-20T09:26:15.497" v="32"/>
          <ac:spMkLst>
            <pc:docMk/>
            <pc:sldMk cId="4266748471" sldId="256"/>
            <ac:spMk id="11" creationId="{097CD68E-23E3-4007-8847-CD0944C4F7BE}"/>
          </ac:spMkLst>
        </pc:spChg>
        <pc:spChg chg="add del">
          <ac:chgData name="Gavlik Gábor" userId="S::gavlikgabor@turr.hu::b1139bfb-855e-4e62-8444-7eedc2b7af6f" providerId="AD" clId="Web-{627519D1-F29C-50BC-16D1-9EF85E667123}" dt="2023-01-20T09:26:15.497" v="32"/>
          <ac:spMkLst>
            <pc:docMk/>
            <pc:sldMk cId="4266748471" sldId="256"/>
            <ac:spMk id="13" creationId="{AF2F604E-43BE-4DC3-B983-E071523364F8}"/>
          </ac:spMkLst>
        </pc:spChg>
        <pc:spChg chg="add del">
          <ac:chgData name="Gavlik Gábor" userId="S::gavlikgabor@turr.hu::b1139bfb-855e-4e62-8444-7eedc2b7af6f" providerId="AD" clId="Web-{627519D1-F29C-50BC-16D1-9EF85E667123}" dt="2023-01-20T09:26:15.497" v="32"/>
          <ac:spMkLst>
            <pc:docMk/>
            <pc:sldMk cId="4266748471" sldId="256"/>
            <ac:spMk id="15" creationId="{08C9B587-E65E-4B52-B37C-ABEBB6E87928}"/>
          </ac:spMkLst>
        </pc:spChg>
        <pc:spChg chg="add">
          <ac:chgData name="Gavlik Gábor" userId="S::gavlikgabor@turr.hu::b1139bfb-855e-4e62-8444-7eedc2b7af6f" providerId="AD" clId="Web-{627519D1-F29C-50BC-16D1-9EF85E667123}" dt="2023-01-20T09:26:15.497" v="32"/>
          <ac:spMkLst>
            <pc:docMk/>
            <pc:sldMk cId="4266748471" sldId="256"/>
            <ac:spMk id="20" creationId="{5DCB5928-DC7D-4612-9922-441966E15627}"/>
          </ac:spMkLst>
        </pc:spChg>
        <pc:spChg chg="add">
          <ac:chgData name="Gavlik Gábor" userId="S::gavlikgabor@turr.hu::b1139bfb-855e-4e62-8444-7eedc2b7af6f" providerId="AD" clId="Web-{627519D1-F29C-50BC-16D1-9EF85E667123}" dt="2023-01-20T09:26:15.497" v="32"/>
          <ac:spMkLst>
            <pc:docMk/>
            <pc:sldMk cId="4266748471" sldId="256"/>
            <ac:spMk id="22" creationId="{682C1161-1736-45EC-99B7-33F3CAE9D517}"/>
          </ac:spMkLst>
        </pc:spChg>
        <pc:spChg chg="add">
          <ac:chgData name="Gavlik Gábor" userId="S::gavlikgabor@turr.hu::b1139bfb-855e-4e62-8444-7eedc2b7af6f" providerId="AD" clId="Web-{627519D1-F29C-50BC-16D1-9EF85E667123}" dt="2023-01-20T09:26:15.497" v="32"/>
          <ac:spMkLst>
            <pc:docMk/>
            <pc:sldMk cId="4266748471" sldId="256"/>
            <ac:spMk id="24" creationId="{84D4DDB8-B68F-45B0-9F62-C4279996F672}"/>
          </ac:spMkLst>
        </pc:spChg>
        <pc:spChg chg="add">
          <ac:chgData name="Gavlik Gábor" userId="S::gavlikgabor@turr.hu::b1139bfb-855e-4e62-8444-7eedc2b7af6f" providerId="AD" clId="Web-{627519D1-F29C-50BC-16D1-9EF85E667123}" dt="2023-01-20T09:26:15.497" v="32"/>
          <ac:spMkLst>
            <pc:docMk/>
            <pc:sldMk cId="4266748471" sldId="256"/>
            <ac:spMk id="26" creationId="{AF2F604E-43BE-4DC3-B983-E071523364F8}"/>
          </ac:spMkLst>
        </pc:spChg>
        <pc:spChg chg="add">
          <ac:chgData name="Gavlik Gábor" userId="S::gavlikgabor@turr.hu::b1139bfb-855e-4e62-8444-7eedc2b7af6f" providerId="AD" clId="Web-{627519D1-F29C-50BC-16D1-9EF85E667123}" dt="2023-01-20T09:26:15.497" v="32"/>
          <ac:spMkLst>
            <pc:docMk/>
            <pc:sldMk cId="4266748471" sldId="256"/>
            <ac:spMk id="28" creationId="{08C9B587-E65E-4B52-B37C-ABEBB6E87928}"/>
          </ac:spMkLst>
        </pc:spChg>
        <pc:picChg chg="add mod">
          <ac:chgData name="Gavlik Gábor" userId="S::gavlikgabor@turr.hu::b1139bfb-855e-4e62-8444-7eedc2b7af6f" providerId="AD" clId="Web-{627519D1-F29C-50BC-16D1-9EF85E667123}" dt="2023-01-20T09:26:15.497" v="32"/>
          <ac:picMkLst>
            <pc:docMk/>
            <pc:sldMk cId="4266748471" sldId="256"/>
            <ac:picMk id="4" creationId="{CD743127-4F33-BF5C-D10D-C6532619CF93}"/>
          </ac:picMkLst>
        </pc:picChg>
        <pc:picChg chg="add del">
          <ac:chgData name="Gavlik Gábor" userId="S::gavlikgabor@turr.hu::b1139bfb-855e-4e62-8444-7eedc2b7af6f" providerId="AD" clId="Web-{627519D1-F29C-50BC-16D1-9EF85E667123}" dt="2023-01-20T09:26:06.669" v="31"/>
          <ac:picMkLst>
            <pc:docMk/>
            <pc:sldMk cId="4266748471" sldId="256"/>
            <ac:picMk id="5" creationId="{9475AF02-F533-A843-2636-C7ADF7A44865}"/>
          </ac:picMkLst>
        </pc:picChg>
      </pc:sldChg>
      <pc:sldChg chg="modSp">
        <pc:chgData name="Gavlik Gábor" userId="S::gavlikgabor@turr.hu::b1139bfb-855e-4e62-8444-7eedc2b7af6f" providerId="AD" clId="Web-{627519D1-F29C-50BC-16D1-9EF85E667123}" dt="2023-01-20T09:30:30.801" v="53" actId="20577"/>
        <pc:sldMkLst>
          <pc:docMk/>
          <pc:sldMk cId="3570401690" sldId="258"/>
        </pc:sldMkLst>
        <pc:spChg chg="mod">
          <ac:chgData name="Gavlik Gábor" userId="S::gavlikgabor@turr.hu::b1139bfb-855e-4e62-8444-7eedc2b7af6f" providerId="AD" clId="Web-{627519D1-F29C-50BC-16D1-9EF85E667123}" dt="2023-01-20T09:29:48.503" v="50" actId="20577"/>
          <ac:spMkLst>
            <pc:docMk/>
            <pc:sldMk cId="3570401690" sldId="258"/>
            <ac:spMk id="2" creationId="{DFCDC989-7631-EFA6-BEFD-92C273E7F440}"/>
          </ac:spMkLst>
        </pc:spChg>
        <pc:spChg chg="mod">
          <ac:chgData name="Gavlik Gábor" userId="S::gavlikgabor@turr.hu::b1139bfb-855e-4e62-8444-7eedc2b7af6f" providerId="AD" clId="Web-{627519D1-F29C-50BC-16D1-9EF85E667123}" dt="2023-01-20T09:30:30.801" v="53" actId="20577"/>
          <ac:spMkLst>
            <pc:docMk/>
            <pc:sldMk cId="3570401690" sldId="258"/>
            <ac:spMk id="3" creationId="{41863077-E111-C53D-9755-A3DFA3A5B6A4}"/>
          </ac:spMkLst>
        </pc:spChg>
      </pc:sldChg>
    </pc:docChg>
  </pc:docChgLst>
  <pc:docChgLst>
    <pc:chgData name="Gavlik Gábor" userId="S::gavlikgabor@turr.hu::b1139bfb-855e-4e62-8444-7eedc2b7af6f" providerId="AD" clId="Web-{374918A5-B00F-595A-0001-0A917E330FFF}"/>
    <pc:docChg chg="addSld modSld">
      <pc:chgData name="Gavlik Gábor" userId="S::gavlikgabor@turr.hu::b1139bfb-855e-4e62-8444-7eedc2b7af6f" providerId="AD" clId="Web-{374918A5-B00F-595A-0001-0A917E330FFF}" dt="2023-01-25T13:12:18.243" v="216" actId="20577"/>
      <pc:docMkLst>
        <pc:docMk/>
      </pc:docMkLst>
      <pc:sldChg chg="modSp">
        <pc:chgData name="Gavlik Gábor" userId="S::gavlikgabor@turr.hu::b1139bfb-855e-4e62-8444-7eedc2b7af6f" providerId="AD" clId="Web-{374918A5-B00F-595A-0001-0A917E330FFF}" dt="2023-01-25T12:54:29.682" v="9" actId="20577"/>
        <pc:sldMkLst>
          <pc:docMk/>
          <pc:sldMk cId="1579326421" sldId="257"/>
        </pc:sldMkLst>
        <pc:spChg chg="mod">
          <ac:chgData name="Gavlik Gábor" userId="S::gavlikgabor@turr.hu::b1139bfb-855e-4e62-8444-7eedc2b7af6f" providerId="AD" clId="Web-{374918A5-B00F-595A-0001-0A917E330FFF}" dt="2023-01-25T12:52:59.132" v="1" actId="20577"/>
          <ac:spMkLst>
            <pc:docMk/>
            <pc:sldMk cId="1579326421" sldId="257"/>
            <ac:spMk id="2" creationId="{230E3180-6B95-9328-540A-00D646FA6B8A}"/>
          </ac:spMkLst>
        </pc:spChg>
        <pc:spChg chg="mod">
          <ac:chgData name="Gavlik Gábor" userId="S::gavlikgabor@turr.hu::b1139bfb-855e-4e62-8444-7eedc2b7af6f" providerId="AD" clId="Web-{374918A5-B00F-595A-0001-0A917E330FFF}" dt="2023-01-25T12:54:29.682" v="9" actId="20577"/>
          <ac:spMkLst>
            <pc:docMk/>
            <pc:sldMk cId="1579326421" sldId="257"/>
            <ac:spMk id="3" creationId="{1548F84F-E193-1B47-D940-C26589AF1A85}"/>
          </ac:spMkLst>
        </pc:spChg>
      </pc:sldChg>
      <pc:sldChg chg="modSp">
        <pc:chgData name="Gavlik Gábor" userId="S::gavlikgabor@turr.hu::b1139bfb-855e-4e62-8444-7eedc2b7af6f" providerId="AD" clId="Web-{374918A5-B00F-595A-0001-0A917E330FFF}" dt="2023-01-25T12:53:30.711" v="3" actId="20577"/>
        <pc:sldMkLst>
          <pc:docMk/>
          <pc:sldMk cId="3570401690" sldId="258"/>
        </pc:sldMkLst>
        <pc:spChg chg="mod">
          <ac:chgData name="Gavlik Gábor" userId="S::gavlikgabor@turr.hu::b1139bfb-855e-4e62-8444-7eedc2b7af6f" providerId="AD" clId="Web-{374918A5-B00F-595A-0001-0A917E330FFF}" dt="2023-01-25T12:53:30.711" v="3" actId="20577"/>
          <ac:spMkLst>
            <pc:docMk/>
            <pc:sldMk cId="3570401690" sldId="258"/>
            <ac:spMk id="3" creationId="{41863077-E111-C53D-9755-A3DFA3A5B6A4}"/>
          </ac:spMkLst>
        </pc:spChg>
      </pc:sldChg>
      <pc:sldChg chg="modSp new">
        <pc:chgData name="Gavlik Gábor" userId="S::gavlikgabor@turr.hu::b1139bfb-855e-4e62-8444-7eedc2b7af6f" providerId="AD" clId="Web-{374918A5-B00F-595A-0001-0A917E330FFF}" dt="2023-01-25T13:12:18.243" v="216" actId="20577"/>
        <pc:sldMkLst>
          <pc:docMk/>
          <pc:sldMk cId="3035723937" sldId="259"/>
        </pc:sldMkLst>
        <pc:spChg chg="mod">
          <ac:chgData name="Gavlik Gábor" userId="S::gavlikgabor@turr.hu::b1139bfb-855e-4e62-8444-7eedc2b7af6f" providerId="AD" clId="Web-{374918A5-B00F-595A-0001-0A917E330FFF}" dt="2023-01-25T12:55:25.777" v="22" actId="20577"/>
          <ac:spMkLst>
            <pc:docMk/>
            <pc:sldMk cId="3035723937" sldId="259"/>
            <ac:spMk id="2" creationId="{9F00A7AE-11CD-0634-56E0-FDE6EFA82EB1}"/>
          </ac:spMkLst>
        </pc:spChg>
        <pc:spChg chg="mod">
          <ac:chgData name="Gavlik Gábor" userId="S::gavlikgabor@turr.hu::b1139bfb-855e-4e62-8444-7eedc2b7af6f" providerId="AD" clId="Web-{374918A5-B00F-595A-0001-0A917E330FFF}" dt="2023-01-25T13:12:18.243" v="216" actId="20577"/>
          <ac:spMkLst>
            <pc:docMk/>
            <pc:sldMk cId="3035723937" sldId="259"/>
            <ac:spMk id="3" creationId="{859BEB5A-0596-D43B-54FC-BC810365CE90}"/>
          </ac:spMkLst>
        </pc:spChg>
      </pc:sldChg>
    </pc:docChg>
  </pc:docChgLst>
  <pc:docChgLst>
    <pc:chgData name="Gavlik Gábor" userId="S::gavlikgabor@turr.hu::b1139bfb-855e-4e62-8444-7eedc2b7af6f" providerId="AD" clId="Web-{DB06B21B-49B0-67D8-A7D7-F29F9C2F10EE}"/>
    <pc:docChg chg="addSld modSld">
      <pc:chgData name="Gavlik Gábor" userId="S::gavlikgabor@turr.hu::b1139bfb-855e-4e62-8444-7eedc2b7af6f" providerId="AD" clId="Web-{DB06B21B-49B0-67D8-A7D7-F29F9C2F10EE}" dt="2023-01-26T10:06:02.287" v="164" actId="1076"/>
      <pc:docMkLst>
        <pc:docMk/>
      </pc:docMkLst>
      <pc:sldChg chg="modSp">
        <pc:chgData name="Gavlik Gábor" userId="S::gavlikgabor@turr.hu::b1139bfb-855e-4e62-8444-7eedc2b7af6f" providerId="AD" clId="Web-{DB06B21B-49B0-67D8-A7D7-F29F9C2F10EE}" dt="2023-01-26T10:03:58.217" v="125" actId="20577"/>
        <pc:sldMkLst>
          <pc:docMk/>
          <pc:sldMk cId="1579326421" sldId="257"/>
        </pc:sldMkLst>
        <pc:spChg chg="mod">
          <ac:chgData name="Gavlik Gábor" userId="S::gavlikgabor@turr.hu::b1139bfb-855e-4e62-8444-7eedc2b7af6f" providerId="AD" clId="Web-{DB06B21B-49B0-67D8-A7D7-F29F9C2F10EE}" dt="2023-01-26T10:03:58.217" v="125" actId="20577"/>
          <ac:spMkLst>
            <pc:docMk/>
            <pc:sldMk cId="1579326421" sldId="257"/>
            <ac:spMk id="3" creationId="{1548F84F-E193-1B47-D940-C26589AF1A85}"/>
          </ac:spMkLst>
        </pc:spChg>
      </pc:sldChg>
      <pc:sldChg chg="modSp">
        <pc:chgData name="Gavlik Gábor" userId="S::gavlikgabor@turr.hu::b1139bfb-855e-4e62-8444-7eedc2b7af6f" providerId="AD" clId="Web-{DB06B21B-49B0-67D8-A7D7-F29F9C2F10EE}" dt="2023-01-26T10:03:01.557" v="120" actId="20577"/>
        <pc:sldMkLst>
          <pc:docMk/>
          <pc:sldMk cId="3570401690" sldId="258"/>
        </pc:sldMkLst>
        <pc:spChg chg="mod">
          <ac:chgData name="Gavlik Gábor" userId="S::gavlikgabor@turr.hu::b1139bfb-855e-4e62-8444-7eedc2b7af6f" providerId="AD" clId="Web-{DB06B21B-49B0-67D8-A7D7-F29F9C2F10EE}" dt="2023-01-26T10:03:01.557" v="120" actId="20577"/>
          <ac:spMkLst>
            <pc:docMk/>
            <pc:sldMk cId="3570401690" sldId="258"/>
            <ac:spMk id="3" creationId="{41863077-E111-C53D-9755-A3DFA3A5B6A4}"/>
          </ac:spMkLst>
        </pc:spChg>
      </pc:sldChg>
      <pc:sldChg chg="modSp">
        <pc:chgData name="Gavlik Gábor" userId="S::gavlikgabor@turr.hu::b1139bfb-855e-4e62-8444-7eedc2b7af6f" providerId="AD" clId="Web-{DB06B21B-49B0-67D8-A7D7-F29F9C2F10EE}" dt="2023-01-26T10:04:36.719" v="130" actId="20577"/>
        <pc:sldMkLst>
          <pc:docMk/>
          <pc:sldMk cId="3035723937" sldId="259"/>
        </pc:sldMkLst>
        <pc:spChg chg="mod">
          <ac:chgData name="Gavlik Gábor" userId="S::gavlikgabor@turr.hu::b1139bfb-855e-4e62-8444-7eedc2b7af6f" providerId="AD" clId="Web-{DB06B21B-49B0-67D8-A7D7-F29F9C2F10EE}" dt="2023-01-26T10:00:32.188" v="57" actId="20577"/>
          <ac:spMkLst>
            <pc:docMk/>
            <pc:sldMk cId="3035723937" sldId="259"/>
            <ac:spMk id="2" creationId="{9F00A7AE-11CD-0634-56E0-FDE6EFA82EB1}"/>
          </ac:spMkLst>
        </pc:spChg>
        <pc:spChg chg="mod">
          <ac:chgData name="Gavlik Gábor" userId="S::gavlikgabor@turr.hu::b1139bfb-855e-4e62-8444-7eedc2b7af6f" providerId="AD" clId="Web-{DB06B21B-49B0-67D8-A7D7-F29F9C2F10EE}" dt="2023-01-26T10:04:36.719" v="130" actId="20577"/>
          <ac:spMkLst>
            <pc:docMk/>
            <pc:sldMk cId="3035723937" sldId="259"/>
            <ac:spMk id="3" creationId="{859BEB5A-0596-D43B-54FC-BC810365CE90}"/>
          </ac:spMkLst>
        </pc:spChg>
      </pc:sldChg>
      <pc:sldChg chg="modSp new">
        <pc:chgData name="Gavlik Gábor" userId="S::gavlikgabor@turr.hu::b1139bfb-855e-4e62-8444-7eedc2b7af6f" providerId="AD" clId="Web-{DB06B21B-49B0-67D8-A7D7-F29F9C2F10EE}" dt="2023-01-26T10:06:02.287" v="164" actId="1076"/>
        <pc:sldMkLst>
          <pc:docMk/>
          <pc:sldMk cId="2129740934" sldId="260"/>
        </pc:sldMkLst>
        <pc:spChg chg="mod">
          <ac:chgData name="Gavlik Gábor" userId="S::gavlikgabor@turr.hu::b1139bfb-855e-4e62-8444-7eedc2b7af6f" providerId="AD" clId="Web-{DB06B21B-49B0-67D8-A7D7-F29F9C2F10EE}" dt="2023-01-26T10:00:47.033" v="58" actId="20577"/>
          <ac:spMkLst>
            <pc:docMk/>
            <pc:sldMk cId="2129740934" sldId="260"/>
            <ac:spMk id="2" creationId="{E8F1EB5D-3F00-4068-873C-5E524CDFF3AD}"/>
          </ac:spMkLst>
        </pc:spChg>
        <pc:spChg chg="mod">
          <ac:chgData name="Gavlik Gábor" userId="S::gavlikgabor@turr.hu::b1139bfb-855e-4e62-8444-7eedc2b7af6f" providerId="AD" clId="Web-{DB06B21B-49B0-67D8-A7D7-F29F9C2F10EE}" dt="2023-01-26T10:06:02.287" v="164" actId="1076"/>
          <ac:spMkLst>
            <pc:docMk/>
            <pc:sldMk cId="2129740934" sldId="260"/>
            <ac:spMk id="3" creationId="{AC6F86F5-E276-2CDF-8A28-C1711441015D}"/>
          </ac:spMkLst>
        </pc:spChg>
      </pc:sldChg>
      <pc:sldChg chg="new">
        <pc:chgData name="Gavlik Gábor" userId="S::gavlikgabor@turr.hu::b1139bfb-855e-4e62-8444-7eedc2b7af6f" providerId="AD" clId="Web-{DB06B21B-49B0-67D8-A7D7-F29F9C2F10EE}" dt="2023-01-26T09:57:51.772" v="1"/>
        <pc:sldMkLst>
          <pc:docMk/>
          <pc:sldMk cId="396678819" sldId="261"/>
        </pc:sldMkLst>
      </pc:sldChg>
    </pc:docChg>
  </pc:docChgLst>
  <pc:docChgLst>
    <pc:chgData name="Gavlik Gábor" userId="S::gavlikgabor@turr.hu::b1139bfb-855e-4e62-8444-7eedc2b7af6f" providerId="AD" clId="Web-{4476751B-5705-44CA-BADA-3A539A99675A}"/>
    <pc:docChg chg="addSld delSld modSld">
      <pc:chgData name="Gavlik Gábor" userId="S::gavlikgabor@turr.hu::b1139bfb-855e-4e62-8444-7eedc2b7af6f" providerId="AD" clId="Web-{4476751B-5705-44CA-BADA-3A539A99675A}" dt="2023-01-27T07:43:44.941" v="143" actId="1076"/>
      <pc:docMkLst>
        <pc:docMk/>
      </pc:docMkLst>
      <pc:sldChg chg="modSp">
        <pc:chgData name="Gavlik Gábor" userId="S::gavlikgabor@turr.hu::b1139bfb-855e-4e62-8444-7eedc2b7af6f" providerId="AD" clId="Web-{4476751B-5705-44CA-BADA-3A539A99675A}" dt="2023-01-27T07:31:35.970" v="56" actId="20577"/>
        <pc:sldMkLst>
          <pc:docMk/>
          <pc:sldMk cId="4266748471" sldId="256"/>
        </pc:sldMkLst>
        <pc:spChg chg="mod">
          <ac:chgData name="Gavlik Gábor" userId="S::gavlikgabor@turr.hu::b1139bfb-855e-4e62-8444-7eedc2b7af6f" providerId="AD" clId="Web-{4476751B-5705-44CA-BADA-3A539A99675A}" dt="2023-01-27T07:31:35.970" v="56" actId="20577"/>
          <ac:spMkLst>
            <pc:docMk/>
            <pc:sldMk cId="4266748471" sldId="256"/>
            <ac:spMk id="3" creationId="{00000000-0000-0000-0000-000000000000}"/>
          </ac:spMkLst>
        </pc:spChg>
      </pc:sldChg>
      <pc:sldChg chg="del">
        <pc:chgData name="Gavlik Gábor" userId="S::gavlikgabor@turr.hu::b1139bfb-855e-4e62-8444-7eedc2b7af6f" providerId="AD" clId="Web-{4476751B-5705-44CA-BADA-3A539A99675A}" dt="2023-01-27T07:38:53.840" v="112"/>
        <pc:sldMkLst>
          <pc:docMk/>
          <pc:sldMk cId="1579326421" sldId="257"/>
        </pc:sldMkLst>
      </pc:sldChg>
      <pc:sldChg chg="addSp modSp mod setBg">
        <pc:chgData name="Gavlik Gábor" userId="S::gavlikgabor@turr.hu::b1139bfb-855e-4e62-8444-7eedc2b7af6f" providerId="AD" clId="Web-{4476751B-5705-44CA-BADA-3A539A99675A}" dt="2023-01-27T07:30:58.922" v="49" actId="20577"/>
        <pc:sldMkLst>
          <pc:docMk/>
          <pc:sldMk cId="3570401690" sldId="258"/>
        </pc:sldMkLst>
        <pc:spChg chg="mod">
          <ac:chgData name="Gavlik Gábor" userId="S::gavlikgabor@turr.hu::b1139bfb-855e-4e62-8444-7eedc2b7af6f" providerId="AD" clId="Web-{4476751B-5705-44CA-BADA-3A539A99675A}" dt="2023-01-27T07:28:07.152" v="9" actId="1076"/>
          <ac:spMkLst>
            <pc:docMk/>
            <pc:sldMk cId="3570401690" sldId="258"/>
            <ac:spMk id="2" creationId="{DFCDC989-7631-EFA6-BEFD-92C273E7F440}"/>
          </ac:spMkLst>
        </pc:spChg>
        <pc:spChg chg="mod">
          <ac:chgData name="Gavlik Gábor" userId="S::gavlikgabor@turr.hu::b1139bfb-855e-4e62-8444-7eedc2b7af6f" providerId="AD" clId="Web-{4476751B-5705-44CA-BADA-3A539A99675A}" dt="2023-01-27T07:30:58.922" v="49" actId="20577"/>
          <ac:spMkLst>
            <pc:docMk/>
            <pc:sldMk cId="3570401690" sldId="258"/>
            <ac:spMk id="3" creationId="{41863077-E111-C53D-9755-A3DFA3A5B6A4}"/>
          </ac:spMkLst>
        </pc:spChg>
        <pc:spChg chg="add">
          <ac:chgData name="Gavlik Gábor" userId="S::gavlikgabor@turr.hu::b1139bfb-855e-4e62-8444-7eedc2b7af6f" providerId="AD" clId="Web-{4476751B-5705-44CA-BADA-3A539A99675A}" dt="2023-01-27T07:27:37.213" v="7"/>
          <ac:spMkLst>
            <pc:docMk/>
            <pc:sldMk cId="3570401690" sldId="258"/>
            <ac:spMk id="9" creationId="{7FF47CB7-972F-479F-A36D-9E72D26EC8DA}"/>
          </ac:spMkLst>
        </pc:spChg>
        <pc:spChg chg="add">
          <ac:chgData name="Gavlik Gábor" userId="S::gavlikgabor@turr.hu::b1139bfb-855e-4e62-8444-7eedc2b7af6f" providerId="AD" clId="Web-{4476751B-5705-44CA-BADA-3A539A99675A}" dt="2023-01-27T07:27:37.213" v="7"/>
          <ac:spMkLst>
            <pc:docMk/>
            <pc:sldMk cId="3570401690" sldId="258"/>
            <ac:spMk id="11" creationId="{0D153B68-5844-490D-8E67-F616D6D721CA}"/>
          </ac:spMkLst>
        </pc:spChg>
        <pc:spChg chg="add">
          <ac:chgData name="Gavlik Gábor" userId="S::gavlikgabor@turr.hu::b1139bfb-855e-4e62-8444-7eedc2b7af6f" providerId="AD" clId="Web-{4476751B-5705-44CA-BADA-3A539A99675A}" dt="2023-01-27T07:27:37.213" v="7"/>
          <ac:spMkLst>
            <pc:docMk/>
            <pc:sldMk cId="3570401690" sldId="258"/>
            <ac:spMk id="13" creationId="{9A0D773F-7A7D-4DBB-9DEA-86BB8B8F4BC8}"/>
          </ac:spMkLst>
        </pc:spChg>
        <pc:picChg chg="add mod">
          <ac:chgData name="Gavlik Gábor" userId="S::gavlikgabor@turr.hu::b1139bfb-855e-4e62-8444-7eedc2b7af6f" providerId="AD" clId="Web-{4476751B-5705-44CA-BADA-3A539A99675A}" dt="2023-01-27T07:27:37.213" v="7"/>
          <ac:picMkLst>
            <pc:docMk/>
            <pc:sldMk cId="3570401690" sldId="258"/>
            <ac:picMk id="4" creationId="{7D961B2B-59FE-82E2-0625-6F7378084013}"/>
          </ac:picMkLst>
        </pc:picChg>
      </pc:sldChg>
      <pc:sldChg chg="del">
        <pc:chgData name="Gavlik Gábor" userId="S::gavlikgabor@turr.hu::b1139bfb-855e-4e62-8444-7eedc2b7af6f" providerId="AD" clId="Web-{4476751B-5705-44CA-BADA-3A539A99675A}" dt="2023-01-27T07:40:42.655" v="127"/>
        <pc:sldMkLst>
          <pc:docMk/>
          <pc:sldMk cId="3035723937" sldId="259"/>
        </pc:sldMkLst>
      </pc:sldChg>
      <pc:sldChg chg="addSp modSp new mod setBg">
        <pc:chgData name="Gavlik Gábor" userId="S::gavlikgabor@turr.hu::b1139bfb-855e-4e62-8444-7eedc2b7af6f" providerId="AD" clId="Web-{4476751B-5705-44CA-BADA-3A539A99675A}" dt="2023-01-27T07:38:39.559" v="111" actId="20577"/>
        <pc:sldMkLst>
          <pc:docMk/>
          <pc:sldMk cId="1877190058" sldId="262"/>
        </pc:sldMkLst>
        <pc:spChg chg="mod">
          <ac:chgData name="Gavlik Gábor" userId="S::gavlikgabor@turr.hu::b1139bfb-855e-4e62-8444-7eedc2b7af6f" providerId="AD" clId="Web-{4476751B-5705-44CA-BADA-3A539A99675A}" dt="2023-01-27T07:38:20.199" v="106" actId="1076"/>
          <ac:spMkLst>
            <pc:docMk/>
            <pc:sldMk cId="1877190058" sldId="262"/>
            <ac:spMk id="2" creationId="{2632EEF9-255D-5363-7328-C46D86FD669C}"/>
          </ac:spMkLst>
        </pc:spChg>
        <pc:spChg chg="mod">
          <ac:chgData name="Gavlik Gábor" userId="S::gavlikgabor@turr.hu::b1139bfb-855e-4e62-8444-7eedc2b7af6f" providerId="AD" clId="Web-{4476751B-5705-44CA-BADA-3A539A99675A}" dt="2023-01-27T07:38:39.559" v="111" actId="20577"/>
          <ac:spMkLst>
            <pc:docMk/>
            <pc:sldMk cId="1877190058" sldId="262"/>
            <ac:spMk id="3" creationId="{980FF35D-68FA-E34A-5FB2-7089C3E7E72D}"/>
          </ac:spMkLst>
        </pc:spChg>
        <pc:spChg chg="add">
          <ac:chgData name="Gavlik Gábor" userId="S::gavlikgabor@turr.hu::b1139bfb-855e-4e62-8444-7eedc2b7af6f" providerId="AD" clId="Web-{4476751B-5705-44CA-BADA-3A539A99675A}" dt="2023-01-27T07:38:06.480" v="104"/>
          <ac:spMkLst>
            <pc:docMk/>
            <pc:sldMk cId="1877190058" sldId="262"/>
            <ac:spMk id="9" creationId="{7FF47CB7-972F-479F-A36D-9E72D26EC8DA}"/>
          </ac:spMkLst>
        </pc:spChg>
        <pc:spChg chg="add">
          <ac:chgData name="Gavlik Gábor" userId="S::gavlikgabor@turr.hu::b1139bfb-855e-4e62-8444-7eedc2b7af6f" providerId="AD" clId="Web-{4476751B-5705-44CA-BADA-3A539A99675A}" dt="2023-01-27T07:38:06.480" v="104"/>
          <ac:spMkLst>
            <pc:docMk/>
            <pc:sldMk cId="1877190058" sldId="262"/>
            <ac:spMk id="11" creationId="{0D153B68-5844-490D-8E67-F616D6D721CA}"/>
          </ac:spMkLst>
        </pc:spChg>
        <pc:spChg chg="add">
          <ac:chgData name="Gavlik Gábor" userId="S::gavlikgabor@turr.hu::b1139bfb-855e-4e62-8444-7eedc2b7af6f" providerId="AD" clId="Web-{4476751B-5705-44CA-BADA-3A539A99675A}" dt="2023-01-27T07:38:06.480" v="104"/>
          <ac:spMkLst>
            <pc:docMk/>
            <pc:sldMk cId="1877190058" sldId="262"/>
            <ac:spMk id="13" creationId="{9A0D773F-7A7D-4DBB-9DEA-86BB8B8F4BC8}"/>
          </ac:spMkLst>
        </pc:spChg>
        <pc:picChg chg="add mod">
          <ac:chgData name="Gavlik Gábor" userId="S::gavlikgabor@turr.hu::b1139bfb-855e-4e62-8444-7eedc2b7af6f" providerId="AD" clId="Web-{4476751B-5705-44CA-BADA-3A539A99675A}" dt="2023-01-27T07:38:06.480" v="104"/>
          <ac:picMkLst>
            <pc:docMk/>
            <pc:sldMk cId="1877190058" sldId="262"/>
            <ac:picMk id="4" creationId="{455177B7-EE09-4974-F510-6C0CA7A0DF69}"/>
          </ac:picMkLst>
        </pc:picChg>
      </pc:sldChg>
      <pc:sldChg chg="addSp modSp new mod setBg">
        <pc:chgData name="Gavlik Gábor" userId="S::gavlikgabor@turr.hu::b1139bfb-855e-4e62-8444-7eedc2b7af6f" providerId="AD" clId="Web-{4476751B-5705-44CA-BADA-3A539A99675A}" dt="2023-01-27T07:43:44.941" v="143" actId="1076"/>
        <pc:sldMkLst>
          <pc:docMk/>
          <pc:sldMk cId="3050243704" sldId="263"/>
        </pc:sldMkLst>
        <pc:spChg chg="mod">
          <ac:chgData name="Gavlik Gábor" userId="S::gavlikgabor@turr.hu::b1139bfb-855e-4e62-8444-7eedc2b7af6f" providerId="AD" clId="Web-{4476751B-5705-44CA-BADA-3A539A99675A}" dt="2023-01-27T07:42:55.503" v="130" actId="1076"/>
          <ac:spMkLst>
            <pc:docMk/>
            <pc:sldMk cId="3050243704" sldId="263"/>
            <ac:spMk id="2" creationId="{008DB3D3-0F1D-96CA-0C43-877B5A99F7FF}"/>
          </ac:spMkLst>
        </pc:spChg>
        <pc:spChg chg="mod">
          <ac:chgData name="Gavlik Gábor" userId="S::gavlikgabor@turr.hu::b1139bfb-855e-4e62-8444-7eedc2b7af6f" providerId="AD" clId="Web-{4476751B-5705-44CA-BADA-3A539A99675A}" dt="2023-01-27T07:43:44.941" v="143" actId="1076"/>
          <ac:spMkLst>
            <pc:docMk/>
            <pc:sldMk cId="3050243704" sldId="263"/>
            <ac:spMk id="3" creationId="{5E46FB32-342E-9420-B6E4-88D830371C6C}"/>
          </ac:spMkLst>
        </pc:spChg>
        <pc:spChg chg="add">
          <ac:chgData name="Gavlik Gábor" userId="S::gavlikgabor@turr.hu::b1139bfb-855e-4e62-8444-7eedc2b7af6f" providerId="AD" clId="Web-{4476751B-5705-44CA-BADA-3A539A99675A}" dt="2023-01-27T07:42:39.158" v="129"/>
          <ac:spMkLst>
            <pc:docMk/>
            <pc:sldMk cId="3050243704" sldId="263"/>
            <ac:spMk id="9" creationId="{7FF47CB7-972F-479F-A36D-9E72D26EC8DA}"/>
          </ac:spMkLst>
        </pc:spChg>
        <pc:spChg chg="add">
          <ac:chgData name="Gavlik Gábor" userId="S::gavlikgabor@turr.hu::b1139bfb-855e-4e62-8444-7eedc2b7af6f" providerId="AD" clId="Web-{4476751B-5705-44CA-BADA-3A539A99675A}" dt="2023-01-27T07:42:39.158" v="129"/>
          <ac:spMkLst>
            <pc:docMk/>
            <pc:sldMk cId="3050243704" sldId="263"/>
            <ac:spMk id="11" creationId="{0D153B68-5844-490D-8E67-F616D6D721CA}"/>
          </ac:spMkLst>
        </pc:spChg>
        <pc:spChg chg="add">
          <ac:chgData name="Gavlik Gábor" userId="S::gavlikgabor@turr.hu::b1139bfb-855e-4e62-8444-7eedc2b7af6f" providerId="AD" clId="Web-{4476751B-5705-44CA-BADA-3A539A99675A}" dt="2023-01-27T07:42:39.158" v="129"/>
          <ac:spMkLst>
            <pc:docMk/>
            <pc:sldMk cId="3050243704" sldId="263"/>
            <ac:spMk id="13" creationId="{9A0D773F-7A7D-4DBB-9DEA-86BB8B8F4BC8}"/>
          </ac:spMkLst>
        </pc:spChg>
        <pc:picChg chg="add mod">
          <ac:chgData name="Gavlik Gábor" userId="S::gavlikgabor@turr.hu::b1139bfb-855e-4e62-8444-7eedc2b7af6f" providerId="AD" clId="Web-{4476751B-5705-44CA-BADA-3A539A99675A}" dt="2023-01-27T07:42:39.158" v="129"/>
          <ac:picMkLst>
            <pc:docMk/>
            <pc:sldMk cId="3050243704" sldId="263"/>
            <ac:picMk id="4" creationId="{4E47CE33-60D2-21B5-706A-63223B943D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Valentin0216/tesco_haloza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77981" y="2671346"/>
            <a:ext cx="4360638" cy="1630168"/>
          </a:xfrm>
        </p:spPr>
        <p:txBody>
          <a:bodyPr anchor="b">
            <a:normAutofit fontScale="90000"/>
          </a:bodyPr>
          <a:lstStyle/>
          <a:p>
            <a:pPr algn="l"/>
            <a:r>
              <a:rPr lang="hu-HU" sz="4800" b="1" i="1" dirty="0" err="1">
                <a:latin typeface="Dreaming Outloud Script Pro"/>
                <a:cs typeface="Calibri Light"/>
              </a:rPr>
              <a:t>Dusnoki</a:t>
            </a:r>
            <a:r>
              <a:rPr lang="hu-HU" sz="4800" b="1" i="1" dirty="0">
                <a:latin typeface="Dreaming Outloud Script Pro"/>
                <a:cs typeface="Calibri Light"/>
              </a:rPr>
              <a:t> Tesco hálózata</a:t>
            </a:r>
            <a:endParaRPr lang="hu-HU" sz="4800" b="1" i="1" dirty="0">
              <a:latin typeface="Dreaming Outloud Script Pro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45797" cy="17452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hu-HU" sz="2000" b="1" u="sng" dirty="0">
                <a:latin typeface="Britannic Bold"/>
                <a:cs typeface="Calibri"/>
              </a:rPr>
              <a:t>Végrehajtók:</a:t>
            </a:r>
          </a:p>
          <a:p>
            <a:pPr algn="l"/>
            <a:r>
              <a:rPr lang="hu-HU" sz="2800" dirty="0">
                <a:latin typeface="Impact"/>
                <a:cs typeface="Calibri"/>
              </a:rPr>
              <a:t>Simon Valentin</a:t>
            </a:r>
            <a:endParaRPr lang="hu-HU" sz="2800">
              <a:latin typeface="Impact"/>
              <a:ea typeface="Calibri"/>
              <a:cs typeface="Calibri"/>
            </a:endParaRPr>
          </a:p>
          <a:p>
            <a:pPr algn="l"/>
            <a:r>
              <a:rPr lang="hu-HU" sz="2800" dirty="0" err="1">
                <a:latin typeface="Impact"/>
                <a:cs typeface="Calibri"/>
              </a:rPr>
              <a:t>Dervaderics</a:t>
            </a:r>
            <a:r>
              <a:rPr lang="hu-HU" sz="2800" dirty="0">
                <a:latin typeface="Impact"/>
                <a:cs typeface="Calibri"/>
              </a:rPr>
              <a:t> Márk</a:t>
            </a:r>
            <a:endParaRPr lang="hu-HU" sz="2800">
              <a:latin typeface="Impact"/>
              <a:ea typeface="Calibri"/>
              <a:cs typeface="Calibri"/>
            </a:endParaRPr>
          </a:p>
          <a:p>
            <a:pPr algn="l"/>
            <a:r>
              <a:rPr lang="hu-HU" sz="2800" dirty="0" err="1">
                <a:latin typeface="Impact"/>
                <a:cs typeface="Calibri"/>
              </a:rPr>
              <a:t>Gavlik</a:t>
            </a:r>
            <a:r>
              <a:rPr lang="hu-HU" sz="2800" dirty="0">
                <a:latin typeface="Impact"/>
                <a:cs typeface="Calibri"/>
              </a:rPr>
              <a:t> Gábor</a:t>
            </a:r>
            <a:endParaRPr lang="hu-HU" sz="2800" dirty="0">
              <a:latin typeface="Impact"/>
              <a:ea typeface="Calibri"/>
              <a:cs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Kép 5">
            <a:extLst>
              <a:ext uri="{FF2B5EF4-FFF2-40B4-BE49-F238E27FC236}">
                <a16:creationId xmlns:a16="http://schemas.microsoft.com/office/drawing/2014/main" id="{CD743127-4F33-BF5C-D10D-C6532619C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2408071"/>
            <a:ext cx="6408836" cy="189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>
                <a:latin typeface="Impact" panose="020B0806030902050204" pitchFamily="34" charset="0"/>
              </a:rPr>
              <a:t>Commitok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32" y="1303284"/>
            <a:ext cx="10104799" cy="5162432"/>
          </a:xfrm>
        </p:spPr>
      </p:pic>
    </p:spTree>
    <p:extLst>
      <p:ext uri="{BB962C8B-B14F-4D97-AF65-F5344CB8AC3E}">
        <p14:creationId xmlns:p14="http://schemas.microsoft.com/office/powerpoint/2010/main" val="4728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>
                <a:latin typeface="Impact" panose="020B0806030902050204" pitchFamily="34" charset="0"/>
              </a:rPr>
              <a:t>Commitok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59" y="1774771"/>
            <a:ext cx="11378081" cy="4056896"/>
          </a:xfrm>
        </p:spPr>
      </p:pic>
    </p:spTree>
    <p:extLst>
      <p:ext uri="{BB962C8B-B14F-4D97-AF65-F5344CB8AC3E}">
        <p14:creationId xmlns:p14="http://schemas.microsoft.com/office/powerpoint/2010/main" val="36519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20693"/>
            <a:ext cx="10515600" cy="1325563"/>
          </a:xfrm>
        </p:spPr>
        <p:txBody>
          <a:bodyPr/>
          <a:lstStyle/>
          <a:p>
            <a:pPr algn="ctr"/>
            <a:r>
              <a:rPr lang="hu-HU" dirty="0" smtClean="0">
                <a:latin typeface="Impact" panose="020B0806030902050204" pitchFamily="34" charset="0"/>
              </a:rPr>
              <a:t>Köszönjük a figyelmet! </a:t>
            </a:r>
            <a:endParaRPr lang="hu-HU" dirty="0">
              <a:latin typeface="Impact" panose="020B080603090205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42645" y="5586022"/>
            <a:ext cx="7706710" cy="6022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dirty="0" smtClean="0">
                <a:hlinkClick r:id="rId2"/>
              </a:rPr>
              <a:t>https</a:t>
            </a:r>
            <a:r>
              <a:rPr lang="hu-HU" dirty="0">
                <a:hlinkClick r:id="rId2"/>
              </a:rPr>
              <a:t>://</a:t>
            </a:r>
            <a:r>
              <a:rPr lang="hu-HU" dirty="0" smtClean="0">
                <a:hlinkClick r:id="rId2"/>
              </a:rPr>
              <a:t>github.com/Valentin0216/tesco_halozat</a:t>
            </a:r>
            <a:endParaRPr lang="hu-HU" dirty="0" smtClean="0"/>
          </a:p>
          <a:p>
            <a:pPr algn="ctr"/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35" y="1646256"/>
            <a:ext cx="3466930" cy="346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4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FCDC989-7631-EFA6-BEFD-92C273E7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83" y="372253"/>
            <a:ext cx="9392421" cy="1330841"/>
          </a:xfrm>
        </p:spPr>
        <p:txBody>
          <a:bodyPr>
            <a:normAutofit/>
          </a:bodyPr>
          <a:lstStyle/>
          <a:p>
            <a:r>
              <a:rPr lang="hu-HU" dirty="0">
                <a:latin typeface="Impact"/>
                <a:cs typeface="Calibri Light"/>
              </a:rPr>
              <a:t>Alapvető erőforrások</a:t>
            </a:r>
            <a:endParaRPr lang="hu-HU" dirty="0">
              <a:latin typeface="Impac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863077-E111-C53D-9755-A3DFA3A5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83" y="2098427"/>
            <a:ext cx="5658506" cy="3917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2200" b="1" dirty="0">
                <a:latin typeface="Impact"/>
                <a:cs typeface="Calibri" panose="020F0502020204030204"/>
              </a:rPr>
              <a:t>Eszközök:</a:t>
            </a:r>
            <a:r>
              <a:rPr lang="hu-HU" sz="2200" dirty="0">
                <a:cs typeface="Calibri" panose="020F0502020204030204"/>
              </a:rPr>
              <a:t> 20db PC, 4db </a:t>
            </a:r>
            <a:r>
              <a:rPr lang="hu-HU" sz="2200" err="1">
                <a:cs typeface="Calibri" panose="020F0502020204030204"/>
              </a:rPr>
              <a:t>switch</a:t>
            </a:r>
            <a:r>
              <a:rPr lang="hu-HU" sz="2200" dirty="0">
                <a:cs typeface="Calibri" panose="020F0502020204030204"/>
              </a:rPr>
              <a:t>, 3db router, 2db wifi router, 5db laptop, 2db táblagép, 3db szerver</a:t>
            </a:r>
          </a:p>
          <a:p>
            <a:pPr marL="0" indent="0">
              <a:buNone/>
            </a:pPr>
            <a:r>
              <a:rPr lang="hu-HU" sz="2200" b="1" dirty="0">
                <a:latin typeface="Impact"/>
                <a:cs typeface="Calibri" panose="020F0502020204030204"/>
              </a:rPr>
              <a:t>Helyiségek:</a:t>
            </a:r>
            <a:r>
              <a:rPr lang="hu-HU" sz="2200" dirty="0">
                <a:cs typeface="Calibri" panose="020F0502020204030204"/>
              </a:rPr>
              <a:t> porta, management, raktár, iroda, igazgatóság</a:t>
            </a:r>
          </a:p>
          <a:p>
            <a:pPr marL="0" indent="0">
              <a:buNone/>
            </a:pPr>
            <a:r>
              <a:rPr lang="hu-HU" sz="2200" b="1" dirty="0">
                <a:latin typeface="Impact"/>
                <a:cs typeface="Calibri" panose="020F0502020204030204"/>
              </a:rPr>
              <a:t>IP tartományok:</a:t>
            </a:r>
            <a:r>
              <a:rPr lang="hu-HU" sz="2200" dirty="0">
                <a:cs typeface="Calibri" panose="020F0502020204030204"/>
              </a:rPr>
              <a:t> 199.40.0.0/27     10.0.0.0/20</a:t>
            </a:r>
          </a:p>
          <a:p>
            <a:pPr marL="0" indent="0">
              <a:buNone/>
            </a:pPr>
            <a:r>
              <a:rPr lang="hu-HU" sz="2200" dirty="0">
                <a:ea typeface="Calibri" panose="020F0502020204030204"/>
                <a:cs typeface="Calibri" panose="020F0502020204030204"/>
              </a:rPr>
              <a:t>                          255.255.255.224      255.248.0.0</a:t>
            </a:r>
          </a:p>
          <a:p>
            <a:pPr marL="0" indent="0">
              <a:buNone/>
            </a:pPr>
            <a:endParaRPr lang="hu-HU" sz="22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hu-HU" sz="2200" b="1" dirty="0">
                <a:ea typeface="Calibri" panose="020F0502020204030204"/>
                <a:cs typeface="Calibri" panose="020F0502020204030204"/>
              </a:rPr>
              <a:t>Routerek, </a:t>
            </a:r>
            <a:r>
              <a:rPr lang="hu-HU" sz="2200" b="1" dirty="0" err="1">
                <a:ea typeface="Calibri" panose="020F0502020204030204"/>
                <a:cs typeface="Calibri" panose="020F0502020204030204"/>
              </a:rPr>
              <a:t>switchek</a:t>
            </a:r>
            <a:r>
              <a:rPr lang="hu-HU" sz="2200" b="1" dirty="0">
                <a:ea typeface="Calibri" panose="020F0502020204030204"/>
                <a:cs typeface="Calibri" panose="020F0502020204030204"/>
              </a:rPr>
              <a:t> márkája:</a:t>
            </a:r>
            <a:r>
              <a:rPr lang="hu-HU" sz="2200" dirty="0">
                <a:ea typeface="Calibri" panose="020F0502020204030204"/>
                <a:cs typeface="Calibri" panose="020F0502020204030204"/>
              </a:rPr>
              <a:t> </a:t>
            </a:r>
            <a:r>
              <a:rPr lang="hu-HU" sz="2200" i="1" dirty="0">
                <a:ea typeface="Calibri" panose="020F0502020204030204"/>
                <a:cs typeface="Calibri" panose="020F0502020204030204"/>
              </a:rPr>
              <a:t>szerintem látszik</a:t>
            </a:r>
          </a:p>
          <a:p>
            <a:pPr marL="0" indent="0">
              <a:buNone/>
            </a:pPr>
            <a:endParaRPr lang="hu-HU" sz="20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7D961B2B-59FE-82E2-0625-6F737808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799903"/>
            <a:ext cx="4788505" cy="2525936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0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FCDC989-7631-EFA6-BEFD-92C273E7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83" y="372253"/>
            <a:ext cx="9392421" cy="1330841"/>
          </a:xfrm>
        </p:spPr>
        <p:txBody>
          <a:bodyPr>
            <a:normAutofit/>
          </a:bodyPr>
          <a:lstStyle/>
          <a:p>
            <a:r>
              <a:rPr lang="hu-HU" dirty="0">
                <a:latin typeface="Impact"/>
                <a:cs typeface="Calibri Light"/>
              </a:rPr>
              <a:t>Protokollok</a:t>
            </a:r>
            <a:endParaRPr lang="hu-HU" dirty="0">
              <a:latin typeface="Impac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863077-E111-C53D-9755-A3DFA3A5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188" y="2646927"/>
            <a:ext cx="6458069" cy="3917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b="1" dirty="0"/>
              <a:t>Használt protokollok:</a:t>
            </a:r>
          </a:p>
          <a:p>
            <a:pPr marL="0" indent="0">
              <a:buNone/>
            </a:pPr>
            <a:r>
              <a:rPr lang="hu-HU" dirty="0"/>
              <a:t>	- SSH</a:t>
            </a:r>
          </a:p>
          <a:p>
            <a:pPr marL="0" indent="0">
              <a:buNone/>
            </a:pPr>
            <a:r>
              <a:rPr lang="hu-HU" dirty="0"/>
              <a:t>	- DHCP</a:t>
            </a:r>
          </a:p>
          <a:p>
            <a:pPr marL="0" indent="0">
              <a:buNone/>
            </a:pPr>
            <a:r>
              <a:rPr lang="hu-HU" dirty="0"/>
              <a:t>	- Csoportosítás (Alhálózat szerint)</a:t>
            </a:r>
          </a:p>
          <a:p>
            <a:pPr marL="0" indent="0">
              <a:buNone/>
            </a:pPr>
            <a:r>
              <a:rPr lang="hu-HU" dirty="0"/>
              <a:t>	- WIFI</a:t>
            </a:r>
          </a:p>
          <a:p>
            <a:pPr marL="0" indent="0">
              <a:buNone/>
            </a:pPr>
            <a:endParaRPr lang="hu-HU" sz="2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58" y="2676650"/>
            <a:ext cx="4920918" cy="291795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89414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632EEF9-255D-5363-7328-C46D86FD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19" y="309794"/>
            <a:ext cx="9392421" cy="1330841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hu-HU" dirty="0">
                <a:latin typeface="Impact"/>
                <a:cs typeface="Calibri Light"/>
              </a:rPr>
              <a:t>Lépés: A topológia elkészítése</a:t>
            </a:r>
            <a:endParaRPr lang="hu-HU">
              <a:latin typeface="Impact"/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0FF35D-68FA-E34A-5FB2-7089C3E7E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920" y="2198362"/>
            <a:ext cx="6058243" cy="39177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hu-HU" sz="2000" b="1" dirty="0">
                <a:latin typeface="Impact"/>
                <a:cs typeface="Calibri" panose="020F0502020204030204"/>
              </a:rPr>
              <a:t>Porta:</a:t>
            </a:r>
            <a:r>
              <a:rPr lang="hu-HU" sz="2000" dirty="0">
                <a:ea typeface="+mn-lt"/>
                <a:cs typeface="+mn-lt"/>
              </a:rPr>
              <a:t> 1db WRT300N wifi router, 1db PC, 1db laptop, 1db táblagép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hu-HU" sz="2000" dirty="0">
              <a:latin typeface="Calibri"/>
              <a:cs typeface="Calibri" panose="020F0502020204030204"/>
            </a:endParaRPr>
          </a:p>
          <a:p>
            <a:pPr marL="0" indent="0">
              <a:buNone/>
            </a:pPr>
            <a:r>
              <a:rPr lang="hu-HU" sz="2000" b="1" dirty="0">
                <a:latin typeface="Impact"/>
                <a:cs typeface="Calibri" panose="020F0502020204030204"/>
              </a:rPr>
              <a:t>Iroda:</a:t>
            </a:r>
            <a:r>
              <a:rPr lang="hu-HU" sz="2000" dirty="0">
                <a:ea typeface="+mn-lt"/>
                <a:cs typeface="+mn-lt"/>
              </a:rPr>
              <a:t> 1db 1941 router, 2db </a:t>
            </a:r>
            <a:r>
              <a:rPr lang="hu-HU" sz="2000" dirty="0" err="1">
                <a:ea typeface="+mn-lt"/>
                <a:cs typeface="+mn-lt"/>
              </a:rPr>
              <a:t>switch</a:t>
            </a:r>
            <a:r>
              <a:rPr lang="hu-HU" sz="2000" dirty="0">
                <a:ea typeface="+mn-lt"/>
                <a:cs typeface="+mn-lt"/>
              </a:rPr>
              <a:t>, 2db szerver, 12db PC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hu-HU" sz="2000" dirty="0">
              <a:latin typeface="Calibri"/>
              <a:cs typeface="Calibri" panose="020F0502020204030204"/>
            </a:endParaRPr>
          </a:p>
          <a:p>
            <a:pPr marL="0" indent="0">
              <a:buNone/>
            </a:pPr>
            <a:r>
              <a:rPr lang="hu-HU" sz="2000" b="1" dirty="0">
                <a:latin typeface="Impact"/>
                <a:cs typeface="Calibri" panose="020F0502020204030204"/>
              </a:rPr>
              <a:t>Raktár:</a:t>
            </a:r>
            <a:r>
              <a:rPr lang="hu-HU" sz="2000" dirty="0">
                <a:latin typeface="Impact"/>
                <a:cs typeface="Calibri" panose="020F0502020204030204"/>
              </a:rPr>
              <a:t> </a:t>
            </a:r>
            <a:r>
              <a:rPr lang="hu-HU" sz="2000" dirty="0">
                <a:ea typeface="+mn-lt"/>
                <a:cs typeface="+mn-lt"/>
              </a:rPr>
              <a:t>1db 1941 router, 1db </a:t>
            </a:r>
            <a:r>
              <a:rPr lang="hu-HU" sz="2000" dirty="0" err="1">
                <a:ea typeface="+mn-lt"/>
                <a:cs typeface="+mn-lt"/>
              </a:rPr>
              <a:t>switch</a:t>
            </a:r>
            <a:r>
              <a:rPr lang="hu-HU" sz="2000" dirty="0">
                <a:ea typeface="+mn-lt"/>
                <a:cs typeface="+mn-lt"/>
              </a:rPr>
              <a:t>, 2db PC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hu-HU" sz="2000" dirty="0">
              <a:latin typeface="Calibri"/>
              <a:cs typeface="Calibri" panose="020F0502020204030204"/>
            </a:endParaRPr>
          </a:p>
          <a:p>
            <a:pPr marL="0" indent="0">
              <a:buNone/>
            </a:pPr>
            <a:r>
              <a:rPr lang="hu-HU" sz="2000" b="1" dirty="0">
                <a:latin typeface="Impact"/>
                <a:cs typeface="Calibri" panose="020F0502020204030204"/>
              </a:rPr>
              <a:t>Management:</a:t>
            </a:r>
            <a:r>
              <a:rPr lang="hu-HU" sz="2000" dirty="0">
                <a:ea typeface="+mn-lt"/>
                <a:cs typeface="+mn-lt"/>
              </a:rPr>
              <a:t> 1db 1941 router, 1db </a:t>
            </a:r>
            <a:r>
              <a:rPr lang="hu-HU" sz="2000" dirty="0" err="1">
                <a:ea typeface="+mn-lt"/>
                <a:cs typeface="+mn-lt"/>
              </a:rPr>
              <a:t>switch</a:t>
            </a:r>
            <a:r>
              <a:rPr lang="hu-HU" sz="2000" dirty="0">
                <a:ea typeface="+mn-lt"/>
                <a:cs typeface="+mn-lt"/>
              </a:rPr>
              <a:t>, 3db PC, 2db laptop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hu-HU" sz="2000" dirty="0">
              <a:latin typeface="Calibri"/>
              <a:cs typeface="Calibri" panose="020F0502020204030204"/>
            </a:endParaRPr>
          </a:p>
          <a:p>
            <a:pPr marL="0" indent="0">
              <a:buNone/>
            </a:pPr>
            <a:r>
              <a:rPr lang="hu-HU" sz="2000" b="1" dirty="0">
                <a:latin typeface="Impact"/>
                <a:cs typeface="Calibri" panose="020F0502020204030204"/>
              </a:rPr>
              <a:t>Igazgatóság:</a:t>
            </a:r>
            <a:r>
              <a:rPr lang="hu-HU" sz="2000" dirty="0">
                <a:ea typeface="+mn-lt"/>
                <a:cs typeface="+mn-lt"/>
              </a:rPr>
              <a:t> 1db WRT300N wifi router, 2db laptop, 1db táblagép, 2db PC, 1db szerver</a:t>
            </a:r>
            <a:endParaRPr lang="hu-HU" sz="2000" dirty="0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455177B7-EE09-4974-F510-6C0CA7A0D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506607"/>
            <a:ext cx="4788505" cy="311252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9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08DB3D3-0F1D-96CA-0C43-877B5A99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01" y="384745"/>
            <a:ext cx="9392421" cy="1330841"/>
          </a:xfrm>
        </p:spPr>
        <p:txBody>
          <a:bodyPr>
            <a:normAutofit/>
          </a:bodyPr>
          <a:lstStyle/>
          <a:p>
            <a:r>
              <a:rPr lang="hu-HU" dirty="0">
                <a:latin typeface="Impact"/>
                <a:cs typeface="Calibri Light"/>
              </a:rPr>
              <a:t>2. Lépés: IP cím számítás</a:t>
            </a:r>
            <a:endParaRPr lang="hu-HU">
              <a:latin typeface="Impac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46FB32-342E-9420-B6E4-88D830371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01" y="2485673"/>
            <a:ext cx="7194996" cy="34555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2400" b="1" dirty="0">
                <a:latin typeface="Impact"/>
              </a:rPr>
              <a:t>Alap cím:</a:t>
            </a:r>
            <a:r>
              <a:rPr lang="hu-HU" sz="2400" dirty="0">
                <a:cs typeface="Calibri"/>
              </a:rPr>
              <a:t> 199.40.0.0/27  ---&gt; 3 kölcsönvett bit ---&gt; 255.255.255.224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hu-HU" sz="2400" b="1" dirty="0">
                <a:ea typeface="+mn-lt"/>
                <a:cs typeface="+mn-lt"/>
              </a:rPr>
              <a:t>8-3 = 5</a:t>
            </a:r>
            <a:r>
              <a:rPr lang="hu-HU" sz="2400" dirty="0">
                <a:ea typeface="+mn-lt"/>
                <a:cs typeface="+mn-lt"/>
              </a:rPr>
              <a:t> (maradék bitek száma)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hu-HU" sz="2400" b="1" dirty="0">
                <a:latin typeface="Impact"/>
              </a:rPr>
              <a:t>Alhálózatok száma:</a:t>
            </a:r>
            <a:r>
              <a:rPr lang="hu-HU" sz="2400" dirty="0">
                <a:ea typeface="+mn-lt"/>
                <a:cs typeface="+mn-lt"/>
              </a:rPr>
              <a:t> 8 (kettő a harmadikon)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hu-HU" sz="2400" b="1" dirty="0">
                <a:latin typeface="Impact"/>
              </a:rPr>
              <a:t>Kliensek száma 1 alhálózaton:</a:t>
            </a:r>
            <a:r>
              <a:rPr lang="hu-HU" sz="2400" dirty="0">
                <a:ea typeface="+mn-lt"/>
                <a:cs typeface="+mn-lt"/>
              </a:rPr>
              <a:t> 32 (kettő az </a:t>
            </a:r>
            <a:r>
              <a:rPr lang="hu-HU" sz="2400" dirty="0" err="1">
                <a:ea typeface="+mn-lt"/>
                <a:cs typeface="+mn-lt"/>
              </a:rPr>
              <a:t>ötödiken</a:t>
            </a:r>
            <a:r>
              <a:rPr lang="hu-HU" sz="2400" dirty="0">
                <a:ea typeface="+mn-lt"/>
                <a:cs typeface="+mn-lt"/>
              </a:rPr>
              <a:t>)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hu-HU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hu-HU" sz="2400" b="1" dirty="0" err="1">
                <a:latin typeface="Impact"/>
              </a:rPr>
              <a:t>Ip</a:t>
            </a:r>
            <a:r>
              <a:rPr lang="hu-HU" sz="2400" b="1" dirty="0">
                <a:latin typeface="Impact"/>
              </a:rPr>
              <a:t> címek </a:t>
            </a:r>
            <a:r>
              <a:rPr lang="hu-HU" sz="2400" b="1" dirty="0" err="1">
                <a:latin typeface="Impact"/>
              </a:rPr>
              <a:t>alhálozatonként</a:t>
            </a:r>
            <a:r>
              <a:rPr lang="hu-HU" sz="2400" b="1" dirty="0">
                <a:latin typeface="Impact"/>
              </a:rPr>
              <a:t>:</a:t>
            </a:r>
            <a:r>
              <a:rPr lang="hu-HU" sz="2400" dirty="0">
                <a:ea typeface="+mn-lt"/>
                <a:cs typeface="+mn-lt"/>
              </a:rPr>
              <a:t> </a:t>
            </a:r>
            <a:r>
              <a:rPr lang="hu-HU" sz="2400" dirty="0" err="1">
                <a:ea typeface="+mn-lt"/>
                <a:cs typeface="+mn-lt"/>
              </a:rPr>
              <a:t>Githubon</a:t>
            </a:r>
            <a:r>
              <a:rPr lang="hu-HU" sz="2400" dirty="0">
                <a:ea typeface="+mn-lt"/>
                <a:cs typeface="+mn-lt"/>
              </a:rPr>
              <a:t> :)</a:t>
            </a: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4E47CE33-60D2-21B5-706A-63223B943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662" y="2184914"/>
            <a:ext cx="3755915" cy="3755915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4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08DB3D3-0F1D-96CA-0C43-877B5A99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01" y="384745"/>
            <a:ext cx="9392421" cy="1330841"/>
          </a:xfrm>
        </p:spPr>
        <p:txBody>
          <a:bodyPr>
            <a:normAutofit/>
          </a:bodyPr>
          <a:lstStyle/>
          <a:p>
            <a:r>
              <a:rPr lang="hu-HU" dirty="0">
                <a:latin typeface="Impact"/>
                <a:cs typeface="Calibri Light"/>
              </a:rPr>
              <a:t>3. Lépés: Alapkonfiguráció</a:t>
            </a:r>
            <a:endParaRPr lang="hu-HU" dirty="0">
              <a:latin typeface="Impac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46FB32-342E-9420-B6E4-88D830371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415" y="2526407"/>
            <a:ext cx="7194996" cy="34555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2400" dirty="0" err="1">
                <a:latin typeface="Impact"/>
                <a:cs typeface="Calibri"/>
              </a:rPr>
              <a:t>Routerek</a:t>
            </a:r>
            <a:r>
              <a:rPr lang="hu-HU" sz="2400" dirty="0">
                <a:latin typeface="Impact"/>
                <a:cs typeface="Calibri"/>
              </a:rPr>
              <a:t>:</a:t>
            </a:r>
          </a:p>
          <a:p>
            <a:r>
              <a:rPr lang="hu-HU" sz="2400" dirty="0">
                <a:cs typeface="Calibri"/>
              </a:rPr>
              <a:t>Jelszavak</a:t>
            </a:r>
          </a:p>
          <a:p>
            <a:r>
              <a:rPr lang="hu-HU" sz="2400" dirty="0" err="1">
                <a:cs typeface="Calibri"/>
              </a:rPr>
              <a:t>Secure</a:t>
            </a:r>
            <a:r>
              <a:rPr lang="hu-HU" sz="2400" dirty="0">
                <a:cs typeface="Calibri"/>
              </a:rPr>
              <a:t> Shell </a:t>
            </a:r>
            <a:r>
              <a:rPr lang="hu-HU" sz="2400" b="1" dirty="0">
                <a:cs typeface="Calibri"/>
              </a:rPr>
              <a:t>(SSH)</a:t>
            </a:r>
          </a:p>
          <a:p>
            <a:r>
              <a:rPr lang="hu-HU" sz="2400" dirty="0">
                <a:cs typeface="Calibri"/>
              </a:rPr>
              <a:t>Virtuális vonalak </a:t>
            </a:r>
            <a:r>
              <a:rPr lang="hu-HU" sz="2400" dirty="0" smtClean="0">
                <a:cs typeface="Calibri"/>
              </a:rPr>
              <a:t>védelme</a:t>
            </a:r>
            <a:endParaRPr lang="hu-HU" sz="2400" dirty="0">
              <a:cs typeface="Calibri"/>
            </a:endParaRPr>
          </a:p>
          <a:p>
            <a:endParaRPr lang="hu-HU" sz="2400" dirty="0">
              <a:cs typeface="Calibri"/>
            </a:endParaRPr>
          </a:p>
          <a:p>
            <a:r>
              <a:rPr lang="hu-HU" sz="2400" dirty="0" err="1">
                <a:latin typeface="Impact"/>
                <a:cs typeface="Calibri"/>
              </a:rPr>
              <a:t>Switchek</a:t>
            </a:r>
            <a:r>
              <a:rPr lang="hu-HU" sz="2400" dirty="0">
                <a:latin typeface="Impact"/>
                <a:cs typeface="Calibri"/>
              </a:rPr>
              <a:t>:</a:t>
            </a:r>
          </a:p>
          <a:p>
            <a:r>
              <a:rPr lang="hu-HU" sz="2400" dirty="0">
                <a:cs typeface="Calibri"/>
              </a:rPr>
              <a:t>Jelszavak</a:t>
            </a:r>
          </a:p>
          <a:p>
            <a:r>
              <a:rPr lang="hu-HU" sz="2400" dirty="0">
                <a:cs typeface="Calibri"/>
              </a:rPr>
              <a:t>Virtuális vonalak </a:t>
            </a:r>
            <a:r>
              <a:rPr lang="hu-HU" sz="2400" dirty="0" smtClean="0">
                <a:cs typeface="Calibri"/>
              </a:rPr>
              <a:t>védelme</a:t>
            </a:r>
            <a:endParaRPr lang="hu-HU" sz="2400" dirty="0">
              <a:cs typeface="Calibri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Kép 4">
            <a:extLst>
              <a:ext uri="{FF2B5EF4-FFF2-40B4-BE49-F238E27FC236}">
                <a16:creationId xmlns:a16="http://schemas.microsoft.com/office/drawing/2014/main" id="{7D961B2B-59FE-82E2-0625-6F737808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278" y="2872657"/>
            <a:ext cx="4788505" cy="252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8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08DB3D3-0F1D-96CA-0C43-877B5A99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01" y="384745"/>
            <a:ext cx="9392421" cy="1330841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Impact"/>
                <a:cs typeface="Calibri Light"/>
              </a:rPr>
              <a:t>4. </a:t>
            </a:r>
            <a:r>
              <a:rPr lang="hu-HU" dirty="0">
                <a:latin typeface="Impact"/>
                <a:cs typeface="Calibri Light"/>
              </a:rPr>
              <a:t>Lépés: </a:t>
            </a:r>
            <a:r>
              <a:rPr lang="hu-HU" dirty="0" smtClean="0">
                <a:latin typeface="Impact"/>
                <a:cs typeface="Calibri Light"/>
              </a:rPr>
              <a:t>IP címek kiosztása (DHCP)</a:t>
            </a:r>
            <a:endParaRPr lang="hu-HU" dirty="0">
              <a:latin typeface="Impac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46FB32-342E-9420-B6E4-88D830371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15" y="3220090"/>
            <a:ext cx="7194996" cy="34555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2400" dirty="0" smtClean="0">
                <a:cs typeface="Calibri"/>
              </a:rPr>
              <a:t>Az IP címek DHCP protokoll segítségével lett kiosztva, az összes állomás számára</a:t>
            </a:r>
            <a:endParaRPr lang="hu-HU" sz="2400" dirty="0">
              <a:cs typeface="Calibri"/>
            </a:endParaRPr>
          </a:p>
          <a:p>
            <a:r>
              <a:rPr lang="hu-HU" sz="2400" dirty="0" smtClean="0">
                <a:cs typeface="Calibri"/>
              </a:rPr>
              <a:t>IP címek kiosztva: DHCP szerverek, és </a:t>
            </a:r>
            <a:r>
              <a:rPr lang="hu-HU" sz="2400" dirty="0" err="1" smtClean="0">
                <a:cs typeface="Calibri"/>
              </a:rPr>
              <a:t>cisco</a:t>
            </a:r>
            <a:r>
              <a:rPr lang="hu-HU" sz="2400" dirty="0" smtClean="0">
                <a:cs typeface="Calibri"/>
              </a:rPr>
              <a:t> </a:t>
            </a:r>
            <a:r>
              <a:rPr lang="hu-HU" sz="2400" dirty="0" err="1" smtClean="0">
                <a:cs typeface="Calibri"/>
              </a:rPr>
              <a:t>routerek</a:t>
            </a:r>
            <a:r>
              <a:rPr lang="hu-HU" sz="2400" dirty="0" smtClean="0">
                <a:cs typeface="Calibri"/>
              </a:rPr>
              <a:t> segítségével</a:t>
            </a:r>
            <a:endParaRPr lang="hu-HU" sz="2400" dirty="0">
              <a:cs typeface="Calibri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683" y="1943017"/>
            <a:ext cx="4081298" cy="408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08DB3D3-0F1D-96CA-0C43-877B5A99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01" y="384745"/>
            <a:ext cx="9392421" cy="1330841"/>
          </a:xfrm>
        </p:spPr>
        <p:txBody>
          <a:bodyPr>
            <a:normAutofit/>
          </a:bodyPr>
          <a:lstStyle/>
          <a:p>
            <a:r>
              <a:rPr lang="hu-HU" dirty="0">
                <a:latin typeface="Impact"/>
                <a:cs typeface="Calibri Light"/>
              </a:rPr>
              <a:t>5</a:t>
            </a:r>
            <a:r>
              <a:rPr lang="hu-HU" dirty="0" smtClean="0">
                <a:latin typeface="Impact"/>
                <a:cs typeface="Calibri Light"/>
              </a:rPr>
              <a:t>. </a:t>
            </a:r>
            <a:r>
              <a:rPr lang="hu-HU" dirty="0">
                <a:latin typeface="Impact"/>
                <a:cs typeface="Calibri Light"/>
              </a:rPr>
              <a:t>Lépés: </a:t>
            </a:r>
            <a:r>
              <a:rPr lang="hu-HU" dirty="0" err="1" smtClean="0">
                <a:latin typeface="Impact"/>
                <a:cs typeface="Calibri Light"/>
              </a:rPr>
              <a:t>Rootolás</a:t>
            </a:r>
            <a:r>
              <a:rPr lang="hu-HU" dirty="0" smtClean="0">
                <a:latin typeface="Impact"/>
                <a:cs typeface="Calibri Light"/>
              </a:rPr>
              <a:t> + tesztelés</a:t>
            </a:r>
            <a:endParaRPr lang="hu-HU" dirty="0">
              <a:latin typeface="Impac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46FB32-342E-9420-B6E4-88D830371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88" y="3338801"/>
            <a:ext cx="7194996" cy="15936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2400" dirty="0" err="1" smtClean="0">
                <a:cs typeface="Calibri"/>
              </a:rPr>
              <a:t>Routerek</a:t>
            </a:r>
            <a:r>
              <a:rPr lang="hu-HU" sz="2400" dirty="0" smtClean="0">
                <a:cs typeface="Calibri"/>
              </a:rPr>
              <a:t> között: 10.0.0.0</a:t>
            </a:r>
          </a:p>
          <a:p>
            <a:r>
              <a:rPr lang="hu-HU" sz="2400" dirty="0" smtClean="0">
                <a:cs typeface="Calibri"/>
              </a:rPr>
              <a:t>Eszközöknek ugrási pont megadása</a:t>
            </a:r>
          </a:p>
          <a:p>
            <a:r>
              <a:rPr lang="hu-HU" sz="2400" dirty="0" smtClean="0">
                <a:cs typeface="Calibri"/>
              </a:rPr>
              <a:t>Hálózat tesztelése, szimuláció segítségével</a:t>
            </a:r>
            <a:endParaRPr lang="hu-HU" sz="2400" dirty="0">
              <a:cs typeface="Calibri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873" y="2100331"/>
            <a:ext cx="3483663" cy="330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4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>
                <a:latin typeface="Impact" panose="020B0806030902050204" pitchFamily="34" charset="0"/>
              </a:rPr>
              <a:t>Commitok</a:t>
            </a:r>
            <a:endParaRPr lang="hu-HU" dirty="0">
              <a:latin typeface="Impact" panose="020B0806030902050204" pitchFamily="34" charset="0"/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2529"/>
            <a:ext cx="10058400" cy="50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4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</TotalTime>
  <Words>352</Words>
  <Application>Microsoft Office PowerPoint</Application>
  <PresentationFormat>Szélesvásznú</PresentationFormat>
  <Paragraphs>56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9" baseType="lpstr">
      <vt:lpstr>Arial</vt:lpstr>
      <vt:lpstr>Britannic Bold</vt:lpstr>
      <vt:lpstr>Calibri</vt:lpstr>
      <vt:lpstr>Calibri Light</vt:lpstr>
      <vt:lpstr>Dreaming Outloud Script Pro</vt:lpstr>
      <vt:lpstr>Impact</vt:lpstr>
      <vt:lpstr>Office-téma</vt:lpstr>
      <vt:lpstr>Dusnoki Tesco hálózata</vt:lpstr>
      <vt:lpstr>Alapvető erőforrások</vt:lpstr>
      <vt:lpstr>Protokollok</vt:lpstr>
      <vt:lpstr>Lépés: A topológia elkészítése</vt:lpstr>
      <vt:lpstr>2. Lépés: IP cím számítás</vt:lpstr>
      <vt:lpstr>3. Lépés: Alapkonfiguráció</vt:lpstr>
      <vt:lpstr>4. Lépés: IP címek kiosztása (DHCP)</vt:lpstr>
      <vt:lpstr>5. Lépés: Rootolás + tesztelés</vt:lpstr>
      <vt:lpstr>Commitok</vt:lpstr>
      <vt:lpstr>Commitok</vt:lpstr>
      <vt:lpstr>Commitok</vt:lpstr>
      <vt:lpstr>Köszönjük a figyelmet!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>Dervaderics Márk</cp:lastModifiedBy>
  <cp:revision>314</cp:revision>
  <dcterms:created xsi:type="dcterms:W3CDTF">2023-01-18T07:08:40Z</dcterms:created>
  <dcterms:modified xsi:type="dcterms:W3CDTF">2023-02-01T13:11:53Z</dcterms:modified>
</cp:coreProperties>
</file>