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E5B1E-39A7-49BB-9D09-848643C6BAC7}" v="422" dt="2023-01-18T07:36:44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slide" Target="slides/slide3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Dusnoki</a:t>
            </a:r>
            <a:r>
              <a:rPr lang="hu-HU" dirty="0">
                <a:cs typeface="Calibri Light"/>
              </a:rPr>
              <a:t> Tesco hálózata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>
                <a:cs typeface="Calibri"/>
              </a:rPr>
              <a:t>Végrehajtók:</a:t>
            </a:r>
          </a:p>
          <a:p>
            <a:r>
              <a:rPr lang="hu-HU" dirty="0">
                <a:cs typeface="Calibri"/>
              </a:rPr>
              <a:t>Simon Valentin</a:t>
            </a:r>
          </a:p>
          <a:p>
            <a:r>
              <a:rPr lang="hu-HU" dirty="0" err="1">
                <a:cs typeface="Calibri"/>
              </a:rPr>
              <a:t>Dervaderics</a:t>
            </a:r>
            <a:r>
              <a:rPr lang="hu-HU" dirty="0">
                <a:cs typeface="Calibri"/>
              </a:rPr>
              <a:t> Márk</a:t>
            </a:r>
          </a:p>
          <a:p>
            <a:r>
              <a:rPr lang="hu-HU" dirty="0" err="1">
                <a:cs typeface="Calibri"/>
              </a:rPr>
              <a:t>Gavlik</a:t>
            </a:r>
            <a:r>
              <a:rPr lang="hu-HU" dirty="0">
                <a:cs typeface="Calibri"/>
              </a:rPr>
              <a:t> Gábor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CDC989-7631-EFA6-BEFD-92C273E7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Alapvető erőforrások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863077-E111-C53D-9755-A3DFA3A5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cs typeface="Calibri" panose="020F0502020204030204"/>
              </a:rPr>
              <a:t>Eszközök: 20db PC, 4db </a:t>
            </a:r>
            <a:r>
              <a:rPr lang="hu-HU" dirty="0" err="1">
                <a:cs typeface="Calibri" panose="020F0502020204030204"/>
              </a:rPr>
              <a:t>switch</a:t>
            </a:r>
            <a:r>
              <a:rPr lang="hu-HU" dirty="0">
                <a:cs typeface="Calibri" panose="020F0502020204030204"/>
              </a:rPr>
              <a:t>, 3db router, 2db wifi router, 5db laptop, 2db táblagép, 3db szerver</a:t>
            </a:r>
          </a:p>
          <a:p>
            <a:pPr marL="0" indent="0">
              <a:buNone/>
            </a:pPr>
            <a:r>
              <a:rPr lang="hu-HU" dirty="0">
                <a:cs typeface="Calibri" panose="020F0502020204030204"/>
              </a:rPr>
              <a:t>Helyiségek: porta, management, raktár, iroda, igazgatóság</a:t>
            </a:r>
          </a:p>
          <a:p>
            <a:pPr marL="0" indent="0">
              <a:buNone/>
            </a:pPr>
            <a:r>
              <a:rPr lang="hu-HU" dirty="0">
                <a:cs typeface="Calibri" panose="020F0502020204030204"/>
              </a:rPr>
              <a:t>IP tartományok: 199.40.0.0/27     10.0.0.0/13</a:t>
            </a:r>
          </a:p>
          <a:p>
            <a:pPr marL="0" indent="0">
              <a:buNone/>
            </a:pPr>
            <a:endParaRPr lang="hu-H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04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0E3180-6B95-9328-540A-00D646F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Elrendezés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48F84F-E193-1B47-D940-C26589AF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cs typeface="Calibri" panose="020F0502020204030204"/>
              </a:rPr>
              <a:t>Porta: 1db WRT300N wifi router, 1db PC, 1db laptop, 1db táblagép</a:t>
            </a:r>
          </a:p>
          <a:p>
            <a:pPr marL="0" indent="0">
              <a:buNone/>
            </a:pPr>
            <a:r>
              <a:rPr lang="hu-HU" dirty="0">
                <a:cs typeface="Calibri" panose="020F0502020204030204"/>
              </a:rPr>
              <a:t>Iroda: 1db 1941 router, 2db </a:t>
            </a:r>
            <a:r>
              <a:rPr lang="hu-HU" dirty="0" err="1">
                <a:cs typeface="Calibri" panose="020F0502020204030204"/>
              </a:rPr>
              <a:t>switch</a:t>
            </a:r>
            <a:r>
              <a:rPr lang="hu-HU" dirty="0">
                <a:cs typeface="Calibri" panose="020F0502020204030204"/>
              </a:rPr>
              <a:t>, 2db szerver, 12db PC</a:t>
            </a:r>
          </a:p>
          <a:p>
            <a:pPr marL="0" indent="0">
              <a:buNone/>
            </a:pPr>
            <a:r>
              <a:rPr lang="hu-HU" dirty="0">
                <a:cs typeface="Calibri" panose="020F0502020204030204"/>
              </a:rPr>
              <a:t>Raktár: 1db 1941 router, 1db </a:t>
            </a:r>
            <a:r>
              <a:rPr lang="hu-HU" dirty="0" err="1">
                <a:cs typeface="Calibri" panose="020F0502020204030204"/>
              </a:rPr>
              <a:t>switch</a:t>
            </a:r>
            <a:r>
              <a:rPr lang="hu-HU" dirty="0">
                <a:cs typeface="Calibri" panose="020F0502020204030204"/>
              </a:rPr>
              <a:t>, 2db PC</a:t>
            </a:r>
          </a:p>
          <a:p>
            <a:pPr marL="0" indent="0">
              <a:buNone/>
            </a:pPr>
            <a:r>
              <a:rPr lang="hu-HU" dirty="0">
                <a:cs typeface="Calibri" panose="020F0502020204030204"/>
              </a:rPr>
              <a:t>Management: 1db 1941 router, 1db </a:t>
            </a:r>
            <a:r>
              <a:rPr lang="hu-HU" dirty="0" err="1">
                <a:cs typeface="Calibri" panose="020F0502020204030204"/>
              </a:rPr>
              <a:t>switch</a:t>
            </a:r>
            <a:r>
              <a:rPr lang="hu-HU" dirty="0">
                <a:cs typeface="Calibri" panose="020F0502020204030204"/>
              </a:rPr>
              <a:t>, 3db PC, 2db laptop</a:t>
            </a:r>
          </a:p>
          <a:p>
            <a:pPr marL="0" indent="0">
              <a:buNone/>
            </a:pPr>
            <a:r>
              <a:rPr lang="hu-HU" dirty="0">
                <a:cs typeface="Calibri" panose="020F0502020204030204"/>
              </a:rPr>
              <a:t>Igazgatóság: 1db WRT300N wifi router, 2db laptop, 1db táblagép, 2db PC, 1db szerver</a:t>
            </a:r>
          </a:p>
        </p:txBody>
      </p:sp>
    </p:spTree>
    <p:extLst>
      <p:ext uri="{BB962C8B-B14F-4D97-AF65-F5344CB8AC3E}">
        <p14:creationId xmlns:p14="http://schemas.microsoft.com/office/powerpoint/2010/main" val="157932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4" baseType="lpstr">
      <vt:lpstr>Office-téma</vt:lpstr>
      <vt:lpstr>Dusnoki Tesco hálózata</vt:lpstr>
      <vt:lpstr>Alapvető erőforrások</vt:lpstr>
      <vt:lpstr>Elrendezés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104</cp:revision>
  <dcterms:created xsi:type="dcterms:W3CDTF">2023-01-18T07:08:40Z</dcterms:created>
  <dcterms:modified xsi:type="dcterms:W3CDTF">2023-01-18T07:36:46Z</dcterms:modified>
</cp:coreProperties>
</file>