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59"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C437C5-0B07-47CF-8610-9492CBDFD627}">
          <p14:sldIdLst>
            <p14:sldId id="256"/>
            <p14:sldId id="257"/>
            <p14:sldId id="258"/>
            <p14:sldId id="261"/>
            <p14:sldId id="262"/>
            <p14:sldId id="259"/>
            <p14:sldId id="260"/>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12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3/9/2020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808696-69D3-4FC7-B9C6-9528148D5535}"/>
              </a:ext>
            </a:extLst>
          </p:cNvPr>
          <p:cNvSpPr>
            <a:spLocks noGrp="1"/>
          </p:cNvSpPr>
          <p:nvPr>
            <p:ph type="subTitle" idx="1"/>
          </p:nvPr>
        </p:nvSpPr>
        <p:spPr>
          <a:xfrm>
            <a:off x="1154955" y="2835479"/>
            <a:ext cx="8825658" cy="2803321"/>
          </a:xfrm>
        </p:spPr>
        <p:txBody>
          <a:bodyPr>
            <a:normAutofit/>
          </a:bodyPr>
          <a:lstStyle/>
          <a:p>
            <a:r>
              <a:rPr lang="en-US" dirty="0"/>
              <a:t>Members:</a:t>
            </a:r>
          </a:p>
          <a:p>
            <a:r>
              <a:rPr lang="en-US" dirty="0"/>
              <a:t>Valentin </a:t>
            </a:r>
            <a:r>
              <a:rPr lang="en-US" dirty="0" err="1"/>
              <a:t>Maftean</a:t>
            </a:r>
            <a:r>
              <a:rPr lang="en-US" dirty="0"/>
              <a:t> - x</a:t>
            </a:r>
            <a:r>
              <a:rPr lang="en-IE" dirty="0"/>
              <a:t>18493294</a:t>
            </a:r>
            <a:endParaRPr lang="en-US" dirty="0"/>
          </a:p>
          <a:p>
            <a:r>
              <a:rPr lang="en-US" dirty="0"/>
              <a:t>Lim Hong CHUN - x</a:t>
            </a:r>
            <a:r>
              <a:rPr lang="en-IE" dirty="0"/>
              <a:t>19134134</a:t>
            </a:r>
            <a:endParaRPr lang="en-US" dirty="0"/>
          </a:p>
          <a:p>
            <a:r>
              <a:rPr lang="en-US" dirty="0"/>
              <a:t>Jack Carroll - x</a:t>
            </a:r>
            <a:r>
              <a:rPr lang="en-IE" dirty="0"/>
              <a:t>18300603</a:t>
            </a:r>
            <a:endParaRPr lang="en-US" dirty="0"/>
          </a:p>
          <a:p>
            <a:endParaRPr lang="en-US" dirty="0"/>
          </a:p>
        </p:txBody>
      </p:sp>
      <p:pic>
        <p:nvPicPr>
          <p:cNvPr id="1026" name="Picture 2" descr="https://lh3.googleusercontent.com/rFUjVnp-oz7jxr65w0sIY9WXjop05DcCCwI8hVL2Jz7VIwwg13FRsGmDo3Nva-IwTcnDjULZ7NADBBCs2eb_Odin-Hfqk8KaEQSpHifA9JsDAhjLolhGQEGPhJN9-59mJ6vhyWH8">
            <a:extLst>
              <a:ext uri="{FF2B5EF4-FFF2-40B4-BE49-F238E27FC236}">
                <a16:creationId xmlns:a16="http://schemas.microsoft.com/office/drawing/2014/main" id="{A7D3E410-F628-44E2-AE3E-8C6AFFFFA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294987"/>
            <a:ext cx="5286375" cy="10858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400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33EF-5070-4D83-B56A-E02F9A1E8F8E}"/>
              </a:ext>
            </a:extLst>
          </p:cNvPr>
          <p:cNvSpPr>
            <a:spLocks noGrp="1"/>
          </p:cNvSpPr>
          <p:nvPr>
            <p:ph type="title"/>
          </p:nvPr>
        </p:nvSpPr>
        <p:spPr/>
        <p:txBody>
          <a:bodyPr/>
          <a:lstStyle/>
          <a:p>
            <a:r>
              <a:rPr lang="en-US" dirty="0"/>
              <a:t>About Cataclysm</a:t>
            </a:r>
          </a:p>
        </p:txBody>
      </p:sp>
      <p:sp>
        <p:nvSpPr>
          <p:cNvPr id="3" name="Content Placeholder 2">
            <a:extLst>
              <a:ext uri="{FF2B5EF4-FFF2-40B4-BE49-F238E27FC236}">
                <a16:creationId xmlns:a16="http://schemas.microsoft.com/office/drawing/2014/main" id="{2F0AA929-AF8E-495A-8257-D9085BC1FEE8}"/>
              </a:ext>
            </a:extLst>
          </p:cNvPr>
          <p:cNvSpPr>
            <a:spLocks noGrp="1"/>
          </p:cNvSpPr>
          <p:nvPr>
            <p:ph idx="1"/>
          </p:nvPr>
        </p:nvSpPr>
        <p:spPr/>
        <p:txBody>
          <a:bodyPr>
            <a:normAutofit lnSpcReduction="10000"/>
          </a:bodyPr>
          <a:lstStyle/>
          <a:p>
            <a:r>
              <a:rPr lang="en-US" dirty="0"/>
              <a:t>Cataclysm is an app that monitors weather conditions and alerts the user dangerous conditions within their vicinity. </a:t>
            </a:r>
          </a:p>
          <a:p>
            <a:endParaRPr lang="en-US" dirty="0"/>
          </a:p>
          <a:p>
            <a:r>
              <a:rPr lang="en-US" dirty="0"/>
              <a:t>Cataclysm does this by showing the user where there are zones that are considered safe. </a:t>
            </a:r>
          </a:p>
          <a:p>
            <a:endParaRPr lang="en-US" dirty="0"/>
          </a:p>
          <a:p>
            <a:r>
              <a:rPr lang="en-US" dirty="0"/>
              <a:t>Each weather condition has a ranking from 0 to 10, 10 being the highest. Cataclysm is not primarily based on weather and takes into account possible nuclear fallout and directs the user to the nearest bunker.</a:t>
            </a:r>
          </a:p>
          <a:p>
            <a:endParaRPr lang="en-US" dirty="0"/>
          </a:p>
          <a:p>
            <a:r>
              <a:rPr lang="en-US" dirty="0"/>
              <a:t>Cataclysm is an app that is based in the US. </a:t>
            </a:r>
          </a:p>
        </p:txBody>
      </p:sp>
    </p:spTree>
    <p:custDataLst>
      <p:tags r:id="rId1"/>
    </p:custDataLst>
    <p:extLst>
      <p:ext uri="{BB962C8B-B14F-4D97-AF65-F5344CB8AC3E}">
        <p14:creationId xmlns:p14="http://schemas.microsoft.com/office/powerpoint/2010/main" val="3284445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11CA1-4F71-4FBE-96B6-96ECFE07DF99}"/>
              </a:ext>
            </a:extLst>
          </p:cNvPr>
          <p:cNvSpPr>
            <a:spLocks noGrp="1"/>
          </p:cNvSpPr>
          <p:nvPr>
            <p:ph type="title"/>
          </p:nvPr>
        </p:nvSpPr>
        <p:spPr/>
        <p:txBody>
          <a:bodyPr/>
          <a:lstStyle/>
          <a:p>
            <a:r>
              <a:rPr lang="en-US" dirty="0"/>
              <a:t>Business Plan for Cataclysm</a:t>
            </a:r>
          </a:p>
        </p:txBody>
      </p:sp>
      <p:sp>
        <p:nvSpPr>
          <p:cNvPr id="3" name="Content Placeholder 2">
            <a:extLst>
              <a:ext uri="{FF2B5EF4-FFF2-40B4-BE49-F238E27FC236}">
                <a16:creationId xmlns:a16="http://schemas.microsoft.com/office/drawing/2014/main" id="{A4C1ECCF-58F4-448D-8FF1-082C6EE04740}"/>
              </a:ext>
            </a:extLst>
          </p:cNvPr>
          <p:cNvSpPr>
            <a:spLocks noGrp="1"/>
          </p:cNvSpPr>
          <p:nvPr>
            <p:ph idx="1"/>
          </p:nvPr>
        </p:nvSpPr>
        <p:spPr/>
        <p:txBody>
          <a:bodyPr/>
          <a:lstStyle/>
          <a:p>
            <a:r>
              <a:rPr lang="en-US" dirty="0"/>
              <a:t>Cataclysm will make use of ads within the app itself. These ads will be the main source of income on the app. This income will be used to develop the app further in the future.</a:t>
            </a:r>
          </a:p>
          <a:p>
            <a:r>
              <a:rPr lang="en-US" dirty="0"/>
              <a:t>Eventually we would like to expand the apps reach across Europe and Asia. </a:t>
            </a:r>
          </a:p>
          <a:p>
            <a:r>
              <a:rPr lang="en-US" dirty="0"/>
              <a:t>Cataclysm will also feature a donation button. This button wont provide the user with any benefits other than help us to further develop the app in the future.</a:t>
            </a:r>
          </a:p>
        </p:txBody>
      </p:sp>
    </p:spTree>
    <p:custDataLst>
      <p:tags r:id="rId1"/>
    </p:custDataLst>
    <p:extLst>
      <p:ext uri="{BB962C8B-B14F-4D97-AF65-F5344CB8AC3E}">
        <p14:creationId xmlns:p14="http://schemas.microsoft.com/office/powerpoint/2010/main" val="3593871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587C-FE32-416C-A071-4B9010B4435C}"/>
              </a:ext>
            </a:extLst>
          </p:cNvPr>
          <p:cNvSpPr>
            <a:spLocks noGrp="1"/>
          </p:cNvSpPr>
          <p:nvPr>
            <p:ph type="title"/>
          </p:nvPr>
        </p:nvSpPr>
        <p:spPr/>
        <p:txBody>
          <a:bodyPr/>
          <a:lstStyle/>
          <a:p>
            <a:r>
              <a:rPr lang="en-US" dirty="0"/>
              <a:t>Market Research</a:t>
            </a:r>
            <a:endParaRPr lang="en-IE" dirty="0"/>
          </a:p>
        </p:txBody>
      </p:sp>
      <p:sp>
        <p:nvSpPr>
          <p:cNvPr id="3" name="Content Placeholder 2">
            <a:extLst>
              <a:ext uri="{FF2B5EF4-FFF2-40B4-BE49-F238E27FC236}">
                <a16:creationId xmlns:a16="http://schemas.microsoft.com/office/drawing/2014/main" id="{89D2296A-4A4D-4866-BDF3-C9A19797E0E6}"/>
              </a:ext>
            </a:extLst>
          </p:cNvPr>
          <p:cNvSpPr>
            <a:spLocks noGrp="1"/>
          </p:cNvSpPr>
          <p:nvPr>
            <p:ph idx="1"/>
          </p:nvPr>
        </p:nvSpPr>
        <p:spPr>
          <a:xfrm>
            <a:off x="1103312" y="1424764"/>
            <a:ext cx="8946541" cy="4980518"/>
          </a:xfrm>
        </p:spPr>
        <p:txBody>
          <a:bodyPr>
            <a:normAutofit fontScale="92500" lnSpcReduction="10000"/>
          </a:bodyPr>
          <a:lstStyle/>
          <a:p>
            <a:r>
              <a:rPr lang="en-US" dirty="0"/>
              <a:t>The over all size of the market for prepping in the US is large with over 55% of adults buying supplies to renovating homes for better security.</a:t>
            </a:r>
          </a:p>
          <a:p>
            <a:endParaRPr lang="en-US" dirty="0"/>
          </a:p>
          <a:p>
            <a:r>
              <a:rPr lang="en-US" dirty="0"/>
              <a:t>According to finder.com 39% of Americans have spent upwards of $2000 on insurance and 37% spent upwards of $5000 on emergency expenses.</a:t>
            </a:r>
          </a:p>
          <a:p>
            <a:endParaRPr lang="en-US" dirty="0"/>
          </a:p>
          <a:p>
            <a:r>
              <a:rPr lang="en-US" dirty="0"/>
              <a:t>This information tells us that the average American is thinking about how they would fare in a crisis and are looking for means to avoid it.</a:t>
            </a:r>
          </a:p>
          <a:p>
            <a:endParaRPr lang="en-US" dirty="0"/>
          </a:p>
          <a:p>
            <a:r>
              <a:rPr lang="en-US" dirty="0"/>
              <a:t>These beliefs range from just being protected from a tornado to finding shelter and wearing protective gear in case of a nuclear fall out.</a:t>
            </a:r>
          </a:p>
          <a:p>
            <a:pPr marL="0" indent="0">
              <a:buNone/>
            </a:pPr>
            <a:br>
              <a:rPr lang="en-US" dirty="0"/>
            </a:br>
            <a:endParaRPr lang="en-US" dirty="0"/>
          </a:p>
        </p:txBody>
      </p:sp>
    </p:spTree>
    <p:custDataLst>
      <p:tags r:id="rId1"/>
    </p:custDataLst>
    <p:extLst>
      <p:ext uri="{BB962C8B-B14F-4D97-AF65-F5344CB8AC3E}">
        <p14:creationId xmlns:p14="http://schemas.microsoft.com/office/powerpoint/2010/main" val="1270458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1285-09E1-4AE4-B4DF-C91D5C80E216}"/>
              </a:ext>
            </a:extLst>
          </p:cNvPr>
          <p:cNvSpPr>
            <a:spLocks noGrp="1"/>
          </p:cNvSpPr>
          <p:nvPr>
            <p:ph type="title"/>
          </p:nvPr>
        </p:nvSpPr>
        <p:spPr/>
        <p:txBody>
          <a:bodyPr/>
          <a:lstStyle/>
          <a:p>
            <a:r>
              <a:rPr lang="en-US" dirty="0"/>
              <a:t>Distribution</a:t>
            </a:r>
            <a:endParaRPr lang="en-IE" dirty="0"/>
          </a:p>
        </p:txBody>
      </p:sp>
      <p:sp>
        <p:nvSpPr>
          <p:cNvPr id="3" name="Content Placeholder 2">
            <a:extLst>
              <a:ext uri="{FF2B5EF4-FFF2-40B4-BE49-F238E27FC236}">
                <a16:creationId xmlns:a16="http://schemas.microsoft.com/office/drawing/2014/main" id="{95816C10-1475-47E7-89BE-13D1566795C5}"/>
              </a:ext>
            </a:extLst>
          </p:cNvPr>
          <p:cNvSpPr>
            <a:spLocks noGrp="1"/>
          </p:cNvSpPr>
          <p:nvPr>
            <p:ph idx="1"/>
          </p:nvPr>
        </p:nvSpPr>
        <p:spPr/>
        <p:txBody>
          <a:bodyPr/>
          <a:lstStyle/>
          <a:p>
            <a:r>
              <a:rPr lang="en-US" dirty="0"/>
              <a:t>Our apps distribution Is centered around the average American. Our app is very general in terms of who can use it. </a:t>
            </a:r>
          </a:p>
          <a:p>
            <a:endParaRPr lang="en-US" dirty="0"/>
          </a:p>
          <a:p>
            <a:r>
              <a:rPr lang="en-US" dirty="0"/>
              <a:t>The users can range from “Preppers” to Average users who might frequent the app.</a:t>
            </a:r>
          </a:p>
          <a:p>
            <a:endParaRPr lang="en-US" dirty="0"/>
          </a:p>
          <a:p>
            <a:r>
              <a:rPr lang="en-US" dirty="0"/>
              <a:t>Our App will be placed on the Google store and various other mobile </a:t>
            </a:r>
            <a:r>
              <a:rPr lang="en-US"/>
              <a:t>app platforms.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E" dirty="0"/>
          </a:p>
        </p:txBody>
      </p:sp>
    </p:spTree>
    <p:custDataLst>
      <p:tags r:id="rId1"/>
    </p:custDataLst>
    <p:extLst>
      <p:ext uri="{BB962C8B-B14F-4D97-AF65-F5344CB8AC3E}">
        <p14:creationId xmlns:p14="http://schemas.microsoft.com/office/powerpoint/2010/main" val="366308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596A9-CA54-4217-A19C-7DC21CDAE166}"/>
              </a:ext>
            </a:extLst>
          </p:cNvPr>
          <p:cNvSpPr>
            <a:spLocks noGrp="1"/>
          </p:cNvSpPr>
          <p:nvPr>
            <p:ph type="title"/>
          </p:nvPr>
        </p:nvSpPr>
        <p:spPr/>
        <p:txBody>
          <a:bodyPr/>
          <a:lstStyle/>
          <a:p>
            <a:r>
              <a:rPr lang="en-US" dirty="0"/>
              <a:t>Team Management</a:t>
            </a:r>
          </a:p>
        </p:txBody>
      </p:sp>
      <p:sp>
        <p:nvSpPr>
          <p:cNvPr id="3" name="Content Placeholder 2">
            <a:extLst>
              <a:ext uri="{FF2B5EF4-FFF2-40B4-BE49-F238E27FC236}">
                <a16:creationId xmlns:a16="http://schemas.microsoft.com/office/drawing/2014/main" id="{69E8A708-1C10-4958-BF66-75CC4C750D65}"/>
              </a:ext>
            </a:extLst>
          </p:cNvPr>
          <p:cNvSpPr>
            <a:spLocks noGrp="1"/>
          </p:cNvSpPr>
          <p:nvPr>
            <p:ph idx="1"/>
          </p:nvPr>
        </p:nvSpPr>
        <p:spPr/>
        <p:txBody>
          <a:bodyPr/>
          <a:lstStyle/>
          <a:p>
            <a:pPr marL="0" indent="0">
              <a:buNone/>
            </a:pPr>
            <a:r>
              <a:rPr lang="en-US" dirty="0"/>
              <a:t>	Lim was responsible for the register/log In feature as well as the 	creation of the database.</a:t>
            </a:r>
          </a:p>
          <a:p>
            <a:pPr marL="0" indent="0">
              <a:buNone/>
            </a:pPr>
            <a:r>
              <a:rPr lang="en-US" dirty="0"/>
              <a:t>	</a:t>
            </a:r>
          </a:p>
          <a:p>
            <a:pPr marL="0" indent="0">
              <a:buNone/>
            </a:pPr>
            <a:r>
              <a:rPr lang="en-US" dirty="0"/>
              <a:t>	Valentin was responsible for the development of parts of the 	Google maps feature.</a:t>
            </a:r>
          </a:p>
          <a:p>
            <a:pPr marL="0" indent="0">
              <a:buNone/>
            </a:pPr>
            <a:endParaRPr lang="en-US" dirty="0"/>
          </a:p>
          <a:p>
            <a:pPr marL="0" indent="0">
              <a:buNone/>
            </a:pPr>
            <a:r>
              <a:rPr lang="en-US" dirty="0"/>
              <a:t>	Jack was responsible for the creation of the about page as well as 	the </a:t>
            </a:r>
            <a:r>
              <a:rPr lang="en-US" dirty="0" err="1"/>
              <a:t>Adsense</a:t>
            </a:r>
            <a:r>
              <a:rPr lang="en-US" dirty="0"/>
              <a:t> registration to use ads on the app.</a:t>
            </a:r>
          </a:p>
        </p:txBody>
      </p:sp>
    </p:spTree>
    <p:custDataLst>
      <p:tags r:id="rId1"/>
    </p:custDataLst>
    <p:extLst>
      <p:ext uri="{BB962C8B-B14F-4D97-AF65-F5344CB8AC3E}">
        <p14:creationId xmlns:p14="http://schemas.microsoft.com/office/powerpoint/2010/main" val="150705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26D3C-FFF3-437D-96C3-78B27F2550F8}"/>
              </a:ext>
            </a:extLst>
          </p:cNvPr>
          <p:cNvSpPr>
            <a:spLocks noGrp="1"/>
          </p:cNvSpPr>
          <p:nvPr>
            <p:ph type="title"/>
          </p:nvPr>
        </p:nvSpPr>
        <p:spPr/>
        <p:txBody>
          <a:bodyPr/>
          <a:lstStyle/>
          <a:p>
            <a:r>
              <a:rPr lang="en-US" dirty="0"/>
              <a:t>Technologies/Software Used</a:t>
            </a:r>
          </a:p>
        </p:txBody>
      </p:sp>
      <p:sp>
        <p:nvSpPr>
          <p:cNvPr id="3" name="Content Placeholder 2">
            <a:extLst>
              <a:ext uri="{FF2B5EF4-FFF2-40B4-BE49-F238E27FC236}">
                <a16:creationId xmlns:a16="http://schemas.microsoft.com/office/drawing/2014/main" id="{32625B16-2C40-4EFC-BFF9-21B15F50A299}"/>
              </a:ext>
            </a:extLst>
          </p:cNvPr>
          <p:cNvSpPr>
            <a:spLocks noGrp="1"/>
          </p:cNvSpPr>
          <p:nvPr>
            <p:ph idx="1"/>
          </p:nvPr>
        </p:nvSpPr>
        <p:spPr/>
        <p:txBody>
          <a:bodyPr/>
          <a:lstStyle/>
          <a:p>
            <a:r>
              <a:rPr lang="en-US" dirty="0"/>
              <a:t>Php </a:t>
            </a:r>
          </a:p>
          <a:p>
            <a:r>
              <a:rPr lang="en-US" dirty="0" err="1"/>
              <a:t>Mysql</a:t>
            </a:r>
            <a:endParaRPr lang="en-US" dirty="0"/>
          </a:p>
          <a:p>
            <a:r>
              <a:rPr lang="en-US" dirty="0" err="1"/>
              <a:t>Xampp</a:t>
            </a:r>
            <a:endParaRPr lang="en-US" dirty="0"/>
          </a:p>
          <a:p>
            <a:r>
              <a:rPr lang="en-US" dirty="0" err="1"/>
              <a:t>Javascript</a:t>
            </a:r>
            <a:endParaRPr lang="en-US" dirty="0"/>
          </a:p>
          <a:p>
            <a:r>
              <a:rPr lang="en-US" dirty="0"/>
              <a:t>Atom</a:t>
            </a:r>
          </a:p>
          <a:p>
            <a:r>
              <a:rPr lang="en-US" dirty="0"/>
              <a:t>Visual studio code</a:t>
            </a:r>
          </a:p>
          <a:p>
            <a:r>
              <a:rPr lang="en-US" dirty="0" err="1"/>
              <a:t>Paypal</a:t>
            </a:r>
            <a:endParaRPr lang="en-US" dirty="0"/>
          </a:p>
          <a:p>
            <a:r>
              <a:rPr lang="en-US" dirty="0"/>
              <a:t>Google maps </a:t>
            </a:r>
            <a:r>
              <a:rPr lang="en-US" dirty="0" err="1"/>
              <a:t>Api</a:t>
            </a:r>
            <a:r>
              <a:rPr lang="en-US" dirty="0"/>
              <a:t>/ Google </a:t>
            </a:r>
            <a:r>
              <a:rPr lang="en-US" dirty="0" err="1"/>
              <a:t>adsense</a:t>
            </a:r>
            <a:r>
              <a:rPr lang="en-US" dirty="0"/>
              <a:t>/ Google drive.</a:t>
            </a:r>
          </a:p>
        </p:txBody>
      </p:sp>
    </p:spTree>
    <p:custDataLst>
      <p:tags r:id="rId1"/>
    </p:custDataLst>
    <p:extLst>
      <p:ext uri="{BB962C8B-B14F-4D97-AF65-F5344CB8AC3E}">
        <p14:creationId xmlns:p14="http://schemas.microsoft.com/office/powerpoint/2010/main" val="418500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B0642-B660-466C-8BD7-270EB5C6FF1E}"/>
              </a:ext>
            </a:extLst>
          </p:cNvPr>
          <p:cNvSpPr>
            <a:spLocks noGrp="1"/>
          </p:cNvSpPr>
          <p:nvPr>
            <p:ph type="title"/>
          </p:nvPr>
        </p:nvSpPr>
        <p:spPr/>
        <p:txBody>
          <a:bodyPr/>
          <a:lstStyle/>
          <a:p>
            <a:r>
              <a:rPr lang="en-US" dirty="0"/>
              <a:t>Challenges Faced</a:t>
            </a:r>
            <a:endParaRPr lang="en-IE" dirty="0"/>
          </a:p>
        </p:txBody>
      </p:sp>
      <p:sp>
        <p:nvSpPr>
          <p:cNvPr id="3" name="Content Placeholder 2">
            <a:extLst>
              <a:ext uri="{FF2B5EF4-FFF2-40B4-BE49-F238E27FC236}">
                <a16:creationId xmlns:a16="http://schemas.microsoft.com/office/drawing/2014/main" id="{E926B523-A6A6-44F9-AA8D-D40A39788C28}"/>
              </a:ext>
            </a:extLst>
          </p:cNvPr>
          <p:cNvSpPr>
            <a:spLocks noGrp="1"/>
          </p:cNvSpPr>
          <p:nvPr>
            <p:ph idx="1"/>
          </p:nvPr>
        </p:nvSpPr>
        <p:spPr/>
        <p:txBody>
          <a:bodyPr/>
          <a:lstStyle/>
          <a:p>
            <a:r>
              <a:rPr lang="en-US" dirty="0"/>
              <a:t>Deciding what features were feasible within the time frame given to us.</a:t>
            </a:r>
          </a:p>
          <a:p>
            <a:endParaRPr lang="en-US" dirty="0"/>
          </a:p>
          <a:p>
            <a:r>
              <a:rPr lang="en-US" dirty="0"/>
              <a:t>Deciding what was the best way to monetize this app. Do we charge for the app or leave ads on it.</a:t>
            </a:r>
          </a:p>
          <a:p>
            <a:endParaRPr lang="en-US" dirty="0"/>
          </a:p>
          <a:p>
            <a:r>
              <a:rPr lang="en-US" dirty="0"/>
              <a:t>Issues with the UI on Google maps.</a:t>
            </a:r>
          </a:p>
          <a:p>
            <a:endParaRPr lang="en-US" dirty="0"/>
          </a:p>
          <a:p>
            <a:endParaRPr lang="en-IE" dirty="0"/>
          </a:p>
        </p:txBody>
      </p:sp>
    </p:spTree>
    <p:custDataLst>
      <p:tags r:id="rId1"/>
    </p:custDataLst>
    <p:extLst>
      <p:ext uri="{BB962C8B-B14F-4D97-AF65-F5344CB8AC3E}">
        <p14:creationId xmlns:p14="http://schemas.microsoft.com/office/powerpoint/2010/main" val="19778403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130</TotalTime>
  <Words>494</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PowerPoint Presentation</vt:lpstr>
      <vt:lpstr>About Cataclysm</vt:lpstr>
      <vt:lpstr>Business Plan for Cataclysm</vt:lpstr>
      <vt:lpstr>Market Research</vt:lpstr>
      <vt:lpstr>Distribution</vt:lpstr>
      <vt:lpstr>Team Management</vt:lpstr>
      <vt:lpstr>Technologies/Software Used</vt:lpstr>
      <vt:lpstr>Challenges Faced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Cataclysm</dc:title>
  <dc:creator>user</dc:creator>
  <cp:lastModifiedBy>Jack Carroll</cp:lastModifiedBy>
  <cp:revision>14</cp:revision>
  <dcterms:created xsi:type="dcterms:W3CDTF">2020-03-08T18:47:14Z</dcterms:created>
  <dcterms:modified xsi:type="dcterms:W3CDTF">2020-03-09T16:14:19Z</dcterms:modified>
</cp:coreProperties>
</file>