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459521a1c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459521a1c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459521a1c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459521a1c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459521a1c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459521a1c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459521a1c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459521a1c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459521a1c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459521a1c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459521a1c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459521a1c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459521a1c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459521a1c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1878533"/>
            <a:ext cx="42426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Constantin Maftean- x18493294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Lim Hong Chun -x19134134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Jack Carroll -x18300603</a:t>
            </a:r>
            <a:endParaRPr/>
          </a:p>
        </p:txBody>
      </p:sp>
      <p:pic>
        <p:nvPicPr>
          <p:cNvPr descr="https://lh3.googleusercontent.com/rFUjVnp-oz7jxr65w0sIY9WXjop05DcCCwI8hVL2Jz7VIwwg13FRsGmDo3Nva-IwTcnDjULZ7NADBBCs2eb_Odin-Hfqk8KaEQSpHifA9JsDAhjLolhGQEGPhJN9-59mJ6vhyWH8" id="65" name="Google Shape;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813" y="237162"/>
            <a:ext cx="52863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32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About Cataclysm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-Cataclysm is an app where users are able to input information about weather conditions or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Disasters going on in their area.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-Cataclysm shows the affected areas radius as well as a scale of how dramatic an event is based on its 1 to 4 scale.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-Level 1 relates to heavy winds, heavy rain, fog, etc..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-Level 2 relates to black ice, floods etc..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Level 3 relates to snow storms, hail storms, etc..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Level 4 relates to Hurricanes, Tsunamis and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Nuclear events.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Cataclysm app is based in the US due to its range of natural disasters that can potentially happen.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US is home to 141 million people who are taking steps to prepare themselves for either natural disasters or acts of war.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lh3.googleusercontent.com/rFUjVnp-oz7jxr65w0sIY9WXjop05DcCCwI8hVL2Jz7VIwwg13FRsGmDo3Nva-IwTcnDjULZ7NADBBCs2eb_Odin-Hfqk8KaEQSpHifA9JsDAhjLolhGQEGPhJN9-59mJ6vhyWH8" id="72" name="Google Shape;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169" y="85906"/>
            <a:ext cx="2643175" cy="542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-After a series of internal discussions, Cataclysm will maintain the ad monetisation through ads.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Our app has no barrier to entry in terms of initial price. The user is able to download the app but the app will consist of ads.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ads are our main source of revenue for the app. </a:t>
            </a:r>
            <a:endParaRPr sz="120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Cataclysm also makes use of a donation button. This donation button has two options. The first is a Paypal portal where the user can sign into their account and finalise their donation.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second option is that the user can enter credit card details and the donation can be finalised on the app.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 future goal is to expand the reach of Cataclysm from the US to the world. Eventually when we are in a position to expand our workforce we will begin development on the expansion of the app.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lh3.googleusercontent.com/rFUjVnp-oz7jxr65w0sIY9WXjop05DcCCwI8hVL2Jz7VIwwg13FRsGmDo3Nva-IwTcnDjULZ7NADBBCs2eb_Odin-Hfqk8KaEQSpHifA9JsDAhjLolhGQEGPhJN9-59mJ6vhyWH8" id="79" name="Google Shape;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169" y="85906"/>
            <a:ext cx="2643175" cy="542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033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Research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Market for prepping in the US is very large. Its estimated that 55% of American adults are engaged with </a:t>
            </a:r>
            <a:r>
              <a:rPr lang="en" sz="1200"/>
              <a:t>preparations</a:t>
            </a:r>
            <a:r>
              <a:rPr lang="en" sz="1200"/>
              <a:t> for these events.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These </a:t>
            </a:r>
            <a:r>
              <a:rPr lang="en" sz="1200"/>
              <a:t>preparations</a:t>
            </a:r>
            <a:r>
              <a:rPr lang="en" sz="1200"/>
              <a:t> range from buying supplies and </a:t>
            </a:r>
            <a:r>
              <a:rPr lang="en" sz="1200"/>
              <a:t>safety</a:t>
            </a:r>
            <a:r>
              <a:rPr lang="en" sz="1200"/>
              <a:t> gear such as first aid kits and arms to making home renovations for better security.</a:t>
            </a:r>
            <a:endParaRPr sz="12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Finder.com there has been an increased rise for spending on insurance. Up to 39% of Americans are spending above $2000 on insurance.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same rise can be seen for spending in emergency expenses. There has been an estimated 37% of Americans spending above $5000 on emergency expenses.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trend in spending for the average American reveals that the average American has these events in mind and are seeking ways that they may avoid being in a bad situation.</a:t>
            </a:r>
            <a:endParaRPr/>
          </a:p>
        </p:txBody>
      </p:sp>
      <p:pic>
        <p:nvPicPr>
          <p:cNvPr descr="https://lh3.googleusercontent.com/rFUjVnp-oz7jxr65w0sIY9WXjop05DcCCwI8hVL2Jz7VIwwg13FRsGmDo3Nva-IwTcnDjULZ7NADBBCs2eb_Odin-Hfqk8KaEQSpHifA9JsDAhjLolhGQEGPhJN9-59mJ6vhyWH8"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169" y="85906"/>
            <a:ext cx="2643175" cy="542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Our App is targeted towards the average American to the prepper demographic. The app itself is </a:t>
            </a:r>
            <a:r>
              <a:rPr lang="en" sz="1200"/>
              <a:t>intuitive to use and has zero barriers to entry such as price.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app is designed to be simple to use. There is a section of our app that shows what certain markings mean for reference.</a:t>
            </a:r>
            <a:endParaRPr sz="12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 is to be placed on the Google </a:t>
            </a:r>
            <a:r>
              <a:rPr lang="en"/>
              <a:t>play store and various other mobile app platforms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intend to create a facebook page to promote our app. Our app also features a help section. This section is aimed towards helping the user with any issues they may experience using our app.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lh3.googleusercontent.com/rFUjVnp-oz7jxr65w0sIY9WXjop05DcCCwI8hVL2Jz7VIwwg13FRsGmDo3Nva-IwTcnDjULZ7NADBBCs2eb_Odin-Hfqk8KaEQSpHifA9JsDAhjLolhGQEGPhJN9-59mJ6vhyWH8"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169" y="85906"/>
            <a:ext cx="2643175" cy="542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Lim was responsible for the creation and maintenance of the database as well as the register, login and forgot password functions on the app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Constantin was responsible for the creation of the app itself…..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Jack was responsible for the about page and its features, chatbot and Paypal extension with help from Lim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effort itself was shared equally across the three of us. Each individual was responsible for their own areas.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were also able to provide help to each other based on areas that some of us knew better than others.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given the chance we would like to work with each other as we were generally agreeable to work with.</a:t>
            </a:r>
            <a:endParaRPr/>
          </a:p>
        </p:txBody>
      </p:sp>
      <p:pic>
        <p:nvPicPr>
          <p:cNvPr descr="https://lh3.googleusercontent.com/rFUjVnp-oz7jxr65w0sIY9WXjop05DcCCwI8hVL2Jz7VIwwg13FRsGmDo3Nva-IwTcnDjULZ7NADBBCs2eb_Odin-Hfqk8KaEQSpHifA9JsDAhjLolhGQEGPhJN9-59mJ6vhyWH8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169" y="85906"/>
            <a:ext cx="2643175" cy="542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Tech/Software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used a range of different software and coding languages in the development of this app.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used: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-Atom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-Mysql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-Xampp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-Javascript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-php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-Visual studio code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-Paypal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-Google Mapss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-Google adsense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-Google drive to share content</a:t>
            </a:r>
            <a:endParaRPr sz="1200"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made use of Paypal as a portal for users to make donations ono the site. Paypal is trustworthy for most clients and reliable.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lh3.googleusercontent.com/rFUjVnp-oz7jxr65w0sIY9WXjop05DcCCwI8hVL2Jz7VIwwg13FRsGmDo3Nva-IwTcnDjULZ7NADBBCs2eb_Odin-Hfqk8KaEQSpHifA9JsDAhjLolhGQEGPhJN9-59mJ6vhyWH8"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169" y="85906"/>
            <a:ext cx="2643175" cy="542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-We had challenges in terms of what features to cut from the final app as well as deciding what features were not feasible.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-We initially were stuck on the point of monetisation or in app purchases but later decided that the only route we could go down was through ads and donations.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-There were issues with syncing the database to our app.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-There were also issues with creating and designing the UI to be intuitive and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Making sure it functioned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properly</a:t>
            </a:r>
            <a:endParaRPr sz="1200"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Everybody in the project pulled the same amount of weight in terms of the features they tried to implement.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lh3.googleusercontent.com/rFUjVnp-oz7jxr65w0sIY9WXjop05DcCCwI8hVL2Jz7VIwwg13FRsGmDo3Nva-IwTcnDjULZ7NADBBCs2eb_Odin-Hfqk8KaEQSpHifA9JsDAhjLolhGQEGPhJN9-59mJ6vhyWH8"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169" y="85906"/>
            <a:ext cx="2643175" cy="542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