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charset="0"/>
      <p:regular r:id="rId9"/>
      <p:bold r:id="rId10"/>
      <p:italic r:id="rId11"/>
      <p:boldItalic r:id="rId12"/>
    </p:embeddedFon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Amatic SC" charset="-79"/>
      <p:regular r:id="rId17"/>
      <p:bold r:id="rId18"/>
    </p:embeddedFont>
    <p:embeddedFont>
      <p:font typeface="Nunito" charset="-52"/>
      <p:regular r:id="rId19"/>
      <p:bold r:id="rId20"/>
      <p:italic r:id="rId21"/>
      <p:boldItalic r:id="rId22"/>
    </p:embeddedFont>
    <p:embeddedFont>
      <p:font typeface="Impact" pitchFamily="3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96984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f74e34dc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f74e34dc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74e34dc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f74e34dc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f74e34dc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f74e34dc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f74e34dca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f74e34dca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f74e34dca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f74e34dca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ПРОЕКТ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“БАЗА ДАННИ”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Георги Илиев и Валентин Берберов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Съдържание</a:t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1493275" y="2800825"/>
            <a:ext cx="1079100" cy="1079100"/>
          </a:xfrm>
          <a:prstGeom prst="ellipse">
            <a:avLst/>
          </a:prstGeom>
          <a:solidFill>
            <a:srgbClr val="C2A0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5500" b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1</a:t>
            </a:r>
            <a:endParaRPr sz="5500" b="1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6" name="Google Shape;136;p14"/>
          <p:cNvSpPr/>
          <p:nvPr/>
        </p:nvSpPr>
        <p:spPr>
          <a:xfrm>
            <a:off x="3962463" y="2800825"/>
            <a:ext cx="1079100" cy="1079100"/>
          </a:xfrm>
          <a:prstGeom prst="ellipse">
            <a:avLst/>
          </a:prstGeom>
          <a:solidFill>
            <a:srgbClr val="2035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5500" b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2</a:t>
            </a:r>
            <a:endParaRPr sz="5500" b="1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6431650" y="2800825"/>
            <a:ext cx="1079100" cy="1079100"/>
          </a:xfrm>
          <a:prstGeom prst="ellipse">
            <a:avLst/>
          </a:prstGeom>
          <a:solidFill>
            <a:srgbClr val="C4C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5500" b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3</a:t>
            </a:r>
            <a:endParaRPr sz="5500" b="1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1279075" y="2246550"/>
            <a:ext cx="15075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Идея</a:t>
            </a:r>
            <a:endParaRPr sz="2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3354726" y="2246550"/>
            <a:ext cx="23628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Проектиране</a:t>
            </a:r>
            <a:endParaRPr sz="2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5936550" y="2277900"/>
            <a:ext cx="21357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6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Разработка</a:t>
            </a:r>
            <a:endParaRPr sz="26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 idx="4294967295"/>
          </p:nvPr>
        </p:nvSpPr>
        <p:spPr>
          <a:xfrm>
            <a:off x="523550" y="5573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Идеята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523550" y="1182425"/>
            <a:ext cx="4538700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Да се създаде база данни предназначена за организацията на верига магазини, която да носи информация за отделни локации, за наличната стока, за служителите и клиентите на супермаркета, както и за преноса на продукти от складове. 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600">
                <a:latin typeface="Calibri"/>
                <a:ea typeface="Calibri"/>
                <a:cs typeface="Calibri"/>
                <a:sym typeface="Calibri"/>
              </a:rPr>
              <a:t>Целтта ѝ е улесненото поддържане на стоката и ефективното управление на пратки между складове и магазини, както и запазването на данни на често пазаруващи клиенти за по-добро обслужване и възможност за по-големи печалби.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5434000" y="1217550"/>
            <a:ext cx="3162900" cy="3162900"/>
          </a:xfrm>
          <a:prstGeom prst="flowChartSummingJunction">
            <a:avLst/>
          </a:prstGeom>
          <a:solidFill>
            <a:srgbClr val="00706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6475900" y="2259450"/>
            <a:ext cx="1079100" cy="1079100"/>
          </a:xfrm>
          <a:prstGeom prst="ellipse">
            <a:avLst/>
          </a:prstGeom>
          <a:solidFill>
            <a:srgbClr val="C4C7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6320800" y="2477550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МАГАЗИН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6320800" y="151197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СЛУЖИТЕЛ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6354950" y="3489725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КЛИЕНТ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5258425" y="2500850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СКЛАД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7369200" y="2500850"/>
            <a:ext cx="13893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29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rPr>
              <a:t>ПРОДУКТ</a:t>
            </a:r>
            <a:endParaRPr sz="2900" b="1">
              <a:solidFill>
                <a:schemeClr val="dk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523550" y="542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Етапи на разработка</a:t>
            </a:r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567900" y="1322825"/>
            <a:ext cx="4004100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Започнахме с проектирането на връзките между таблиците и подходящи за тях полета. Последва създаването им чрез SQL заявки, като запълването със стойности на повечето таблици бе извършено с помощта на изкуствен интелект 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4788775" y="1825503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4788775" y="2953704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5900464" y="2419139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6977223" y="3314130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6901023" y="1596250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7962150" y="1544613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8003550" y="2641655"/>
            <a:ext cx="774600" cy="720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5638625" y="3182675"/>
            <a:ext cx="630600" cy="4494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/>
          <p:nvPr/>
        </p:nvSpPr>
        <p:spPr>
          <a:xfrm rot="-5400000">
            <a:off x="5697350" y="1836525"/>
            <a:ext cx="449400" cy="6306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/>
          <p:nvPr/>
        </p:nvSpPr>
        <p:spPr>
          <a:xfrm rot="5400000" flipH="1">
            <a:off x="6344488" y="1836525"/>
            <a:ext cx="449400" cy="6306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/>
          <p:nvPr/>
        </p:nvSpPr>
        <p:spPr>
          <a:xfrm flipH="1">
            <a:off x="6307925" y="3182675"/>
            <a:ext cx="630600" cy="4494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7790525" y="3399450"/>
            <a:ext cx="630600" cy="635700"/>
          </a:xfrm>
          <a:prstGeom prst="leftUpArrow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8234850" y="2283938"/>
            <a:ext cx="229200" cy="3393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/>
          <p:nvPr/>
        </p:nvSpPr>
        <p:spPr>
          <a:xfrm rot="-5400000">
            <a:off x="7713650" y="1839050"/>
            <a:ext cx="229200" cy="3147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249" y="629050"/>
            <a:ext cx="6686400" cy="39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523550" y="542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/>
              <a:t>Етапи на разработка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567900" y="1322825"/>
            <a:ext cx="7915800" cy="30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Следващата задача бе изготвянето на заявки, с които да се покажат възможностите на изработената база данни. Ще ги демонстрираме сега.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Roboto</vt:lpstr>
      <vt:lpstr>Calibri</vt:lpstr>
      <vt:lpstr>Amatic SC</vt:lpstr>
      <vt:lpstr>Nunito</vt:lpstr>
      <vt:lpstr>Impact</vt:lpstr>
      <vt:lpstr>Shift</vt:lpstr>
      <vt:lpstr>ПРОЕКТ  “БАЗА ДАННИ”</vt:lpstr>
      <vt:lpstr>Съдържание</vt:lpstr>
      <vt:lpstr>Идеята</vt:lpstr>
      <vt:lpstr>Етапи на разработка</vt:lpstr>
      <vt:lpstr>PowerPoint Presentation</vt:lpstr>
      <vt:lpstr>Етапи на разработка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“БАЗА ДАННИ”</dc:title>
  <dc:creator>wewe</dc:creator>
  <cp:lastModifiedBy>wewe</cp:lastModifiedBy>
  <cp:revision>1</cp:revision>
  <dcterms:modified xsi:type="dcterms:W3CDTF">2025-02-07T23:20:34Z</dcterms:modified>
</cp:coreProperties>
</file>