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55A84-8ADB-4B31-B40D-C991791DC4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A919E57-B409-46AB-8D58-C5EC4927DC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Our idea is to help musicians tune their instruments much easier through our application</a:t>
          </a:r>
        </a:p>
      </dgm:t>
    </dgm:pt>
    <dgm:pt modelId="{59C22109-26D7-4A2F-BD64-6A2645888719}" type="parTrans" cxnId="{E01181CD-B87F-4B05-853F-78A579FD49AC}">
      <dgm:prSet/>
      <dgm:spPr/>
      <dgm:t>
        <a:bodyPr/>
        <a:lstStyle/>
        <a:p>
          <a:endParaRPr lang="en-US"/>
        </a:p>
      </dgm:t>
    </dgm:pt>
    <dgm:pt modelId="{8BC422C0-6539-42A4-B37D-A8FBCC86D816}" type="sibTrans" cxnId="{E01181CD-B87F-4B05-853F-78A579FD49AC}">
      <dgm:prSet/>
      <dgm:spPr/>
      <dgm:t>
        <a:bodyPr/>
        <a:lstStyle/>
        <a:p>
          <a:endParaRPr lang="en-US"/>
        </a:p>
      </dgm:t>
    </dgm:pt>
    <dgm:pt modelId="{42D17DAF-5330-4F73-86F1-EEE101D23A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app will tell you how close you are from the real note</a:t>
          </a:r>
        </a:p>
      </dgm:t>
    </dgm:pt>
    <dgm:pt modelId="{BFB64721-7FE4-4379-A26F-5EE2ECF1A9D8}" type="parTrans" cxnId="{E0B960D4-3020-40C6-B3AF-1969FCE7D872}">
      <dgm:prSet/>
      <dgm:spPr/>
      <dgm:t>
        <a:bodyPr/>
        <a:lstStyle/>
        <a:p>
          <a:endParaRPr lang="en-US"/>
        </a:p>
      </dgm:t>
    </dgm:pt>
    <dgm:pt modelId="{DC73D5F2-54EE-4518-A44D-5A44E2CD65F7}" type="sibTrans" cxnId="{E0B960D4-3020-40C6-B3AF-1969FCE7D872}">
      <dgm:prSet/>
      <dgm:spPr/>
      <dgm:t>
        <a:bodyPr/>
        <a:lstStyle/>
        <a:p>
          <a:endParaRPr lang="en-US"/>
        </a:p>
      </dgm:t>
    </dgm:pt>
    <dgm:pt modelId="{C1F35202-26D5-47B9-8243-914FA69257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So, in case of tuning a guitar, you just need a microphone to record the sound of  every string.</a:t>
          </a:r>
        </a:p>
      </dgm:t>
    </dgm:pt>
    <dgm:pt modelId="{28977324-EAF3-48A7-A8CF-5BAE23049FD7}" type="parTrans" cxnId="{77CA54DF-E6AC-4229-B164-0B923F116BA4}">
      <dgm:prSet/>
      <dgm:spPr/>
      <dgm:t>
        <a:bodyPr/>
        <a:lstStyle/>
        <a:p>
          <a:endParaRPr lang="en-US"/>
        </a:p>
      </dgm:t>
    </dgm:pt>
    <dgm:pt modelId="{146131B6-E109-4196-87E6-44871557F8DF}" type="sibTrans" cxnId="{77CA54DF-E6AC-4229-B164-0B923F116BA4}">
      <dgm:prSet/>
      <dgm:spPr/>
      <dgm:t>
        <a:bodyPr/>
        <a:lstStyle/>
        <a:p>
          <a:endParaRPr lang="en-US"/>
        </a:p>
      </dgm:t>
    </dgm:pt>
    <dgm:pt modelId="{16EBD7AF-D6B3-4AEF-970B-BD8891BFACFF}" type="pres">
      <dgm:prSet presAssocID="{71D55A84-8ADB-4B31-B40D-C991791DC4B9}" presName="root" presStyleCnt="0">
        <dgm:presLayoutVars>
          <dgm:dir/>
          <dgm:resizeHandles val="exact"/>
        </dgm:presLayoutVars>
      </dgm:prSet>
      <dgm:spPr/>
    </dgm:pt>
    <dgm:pt modelId="{54C3AB19-DC5A-4BD5-82B2-9EB0F8703D82}" type="pres">
      <dgm:prSet presAssocID="{9A919E57-B409-46AB-8D58-C5EC4927DC6F}" presName="compNode" presStyleCnt="0"/>
      <dgm:spPr/>
    </dgm:pt>
    <dgm:pt modelId="{4CAF8719-5555-416D-A546-7D64BD664CAC}" type="pres">
      <dgm:prSet presAssocID="{9A919E57-B409-46AB-8D58-C5EC4927DC6F}" presName="bgRect" presStyleLbl="bgShp" presStyleIdx="0" presStyleCnt="3"/>
      <dgm:spPr/>
    </dgm:pt>
    <dgm:pt modelId="{5A3B291A-337F-4DC5-8896-FBD7EE17155F}" type="pres">
      <dgm:prSet presAssocID="{9A919E57-B409-46AB-8D58-C5EC4927DC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ble clef"/>
        </a:ext>
      </dgm:extLst>
    </dgm:pt>
    <dgm:pt modelId="{F9456F67-D363-46CE-98C5-388528026D9A}" type="pres">
      <dgm:prSet presAssocID="{9A919E57-B409-46AB-8D58-C5EC4927DC6F}" presName="spaceRect" presStyleCnt="0"/>
      <dgm:spPr/>
    </dgm:pt>
    <dgm:pt modelId="{861A9E83-FB6A-47CC-B292-1E3A043DDBDD}" type="pres">
      <dgm:prSet presAssocID="{9A919E57-B409-46AB-8D58-C5EC4927DC6F}" presName="parTx" presStyleLbl="revTx" presStyleIdx="0" presStyleCnt="3">
        <dgm:presLayoutVars>
          <dgm:chMax val="0"/>
          <dgm:chPref val="0"/>
        </dgm:presLayoutVars>
      </dgm:prSet>
      <dgm:spPr/>
    </dgm:pt>
    <dgm:pt modelId="{30FACD3B-CF7C-4F22-9F4B-D75BAEF8658F}" type="pres">
      <dgm:prSet presAssocID="{8BC422C0-6539-42A4-B37D-A8FBCC86D816}" presName="sibTrans" presStyleCnt="0"/>
      <dgm:spPr/>
    </dgm:pt>
    <dgm:pt modelId="{3EFE90D8-E45B-41AF-8E68-58922AB87E8C}" type="pres">
      <dgm:prSet presAssocID="{C1F35202-26D5-47B9-8243-914FA692572E}" presName="compNode" presStyleCnt="0"/>
      <dgm:spPr/>
    </dgm:pt>
    <dgm:pt modelId="{A86E1C26-1478-4DE5-B032-AE73CCF23A9D}" type="pres">
      <dgm:prSet presAssocID="{C1F35202-26D5-47B9-8243-914FA692572E}" presName="bgRect" presStyleLbl="bgShp" presStyleIdx="1" presStyleCnt="3"/>
      <dgm:spPr/>
    </dgm:pt>
    <dgm:pt modelId="{7B02D255-BE98-49BB-A400-6B0D0C9E2D7D}" type="pres">
      <dgm:prSet presAssocID="{C1F35202-26D5-47B9-8243-914FA69257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F425A439-E2EB-4DEC-841C-5A0ACB3643DC}" type="pres">
      <dgm:prSet presAssocID="{C1F35202-26D5-47B9-8243-914FA692572E}" presName="spaceRect" presStyleCnt="0"/>
      <dgm:spPr/>
    </dgm:pt>
    <dgm:pt modelId="{5DB9A4FD-9639-4D6D-BCC6-F6271FDF0B50}" type="pres">
      <dgm:prSet presAssocID="{C1F35202-26D5-47B9-8243-914FA692572E}" presName="parTx" presStyleLbl="revTx" presStyleIdx="1" presStyleCnt="3">
        <dgm:presLayoutVars>
          <dgm:chMax val="0"/>
          <dgm:chPref val="0"/>
        </dgm:presLayoutVars>
      </dgm:prSet>
      <dgm:spPr/>
    </dgm:pt>
    <dgm:pt modelId="{F6A0913E-2CA9-4E97-93C4-E0B1DCEB420B}" type="pres">
      <dgm:prSet presAssocID="{146131B6-E109-4196-87E6-44871557F8DF}" presName="sibTrans" presStyleCnt="0"/>
      <dgm:spPr/>
    </dgm:pt>
    <dgm:pt modelId="{1E00035B-CA89-4659-9DED-65F2CBEDE242}" type="pres">
      <dgm:prSet presAssocID="{42D17DAF-5330-4F73-86F1-EEE101D23A83}" presName="compNode" presStyleCnt="0"/>
      <dgm:spPr/>
    </dgm:pt>
    <dgm:pt modelId="{159F0572-7924-496E-832F-4DFF256688A7}" type="pres">
      <dgm:prSet presAssocID="{42D17DAF-5330-4F73-86F1-EEE101D23A83}" presName="bgRect" presStyleLbl="bgShp" presStyleIdx="2" presStyleCnt="3"/>
      <dgm:spPr/>
    </dgm:pt>
    <dgm:pt modelId="{EB6B589A-143A-4B6F-BA8E-17312D9CF86F}" type="pres">
      <dgm:prSet presAssocID="{42D17DAF-5330-4F73-86F1-EEE101D23A83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ductor"/>
        </a:ext>
      </dgm:extLst>
    </dgm:pt>
    <dgm:pt modelId="{0EE80F7A-AD6C-4253-B375-3687E7E7E397}" type="pres">
      <dgm:prSet presAssocID="{42D17DAF-5330-4F73-86F1-EEE101D23A83}" presName="spaceRect" presStyleCnt="0"/>
      <dgm:spPr/>
    </dgm:pt>
    <dgm:pt modelId="{77AF2F3A-81BC-4680-9CAE-B73747EEC017}" type="pres">
      <dgm:prSet presAssocID="{42D17DAF-5330-4F73-86F1-EEE101D23A8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73B2C34-7359-47FA-9963-FC195F33D5A7}" type="presOf" srcId="{42D17DAF-5330-4F73-86F1-EEE101D23A83}" destId="{77AF2F3A-81BC-4680-9CAE-B73747EEC017}" srcOrd="0" destOrd="0" presId="urn:microsoft.com/office/officeart/2018/2/layout/IconVerticalSolidList"/>
    <dgm:cxn modelId="{2DD4C74F-4880-482A-8A2F-59DE0736A05D}" type="presOf" srcId="{C1F35202-26D5-47B9-8243-914FA692572E}" destId="{5DB9A4FD-9639-4D6D-BCC6-F6271FDF0B50}" srcOrd="0" destOrd="0" presId="urn:microsoft.com/office/officeart/2018/2/layout/IconVerticalSolidList"/>
    <dgm:cxn modelId="{BB13227D-477A-48B4-9973-932ED65CD3F1}" type="presOf" srcId="{71D55A84-8ADB-4B31-B40D-C991791DC4B9}" destId="{16EBD7AF-D6B3-4AEF-970B-BD8891BFACFF}" srcOrd="0" destOrd="0" presId="urn:microsoft.com/office/officeart/2018/2/layout/IconVerticalSolidList"/>
    <dgm:cxn modelId="{0CC9F684-BC60-4150-8A47-8859D09AF2BB}" type="presOf" srcId="{9A919E57-B409-46AB-8D58-C5EC4927DC6F}" destId="{861A9E83-FB6A-47CC-B292-1E3A043DDBDD}" srcOrd="0" destOrd="0" presId="urn:microsoft.com/office/officeart/2018/2/layout/IconVerticalSolidList"/>
    <dgm:cxn modelId="{E01181CD-B87F-4B05-853F-78A579FD49AC}" srcId="{71D55A84-8ADB-4B31-B40D-C991791DC4B9}" destId="{9A919E57-B409-46AB-8D58-C5EC4927DC6F}" srcOrd="0" destOrd="0" parTransId="{59C22109-26D7-4A2F-BD64-6A2645888719}" sibTransId="{8BC422C0-6539-42A4-B37D-A8FBCC86D816}"/>
    <dgm:cxn modelId="{E0B960D4-3020-40C6-B3AF-1969FCE7D872}" srcId="{71D55A84-8ADB-4B31-B40D-C991791DC4B9}" destId="{42D17DAF-5330-4F73-86F1-EEE101D23A83}" srcOrd="2" destOrd="0" parTransId="{BFB64721-7FE4-4379-A26F-5EE2ECF1A9D8}" sibTransId="{DC73D5F2-54EE-4518-A44D-5A44E2CD65F7}"/>
    <dgm:cxn modelId="{77CA54DF-E6AC-4229-B164-0B923F116BA4}" srcId="{71D55A84-8ADB-4B31-B40D-C991791DC4B9}" destId="{C1F35202-26D5-47B9-8243-914FA692572E}" srcOrd="1" destOrd="0" parTransId="{28977324-EAF3-48A7-A8CF-5BAE23049FD7}" sibTransId="{146131B6-E109-4196-87E6-44871557F8DF}"/>
    <dgm:cxn modelId="{048172F3-ED66-4CBE-A1B8-74DAC4465E4C}" type="presParOf" srcId="{16EBD7AF-D6B3-4AEF-970B-BD8891BFACFF}" destId="{54C3AB19-DC5A-4BD5-82B2-9EB0F8703D82}" srcOrd="0" destOrd="0" presId="urn:microsoft.com/office/officeart/2018/2/layout/IconVerticalSolidList"/>
    <dgm:cxn modelId="{597FC5FF-8339-4692-B612-FCDD53BDC166}" type="presParOf" srcId="{54C3AB19-DC5A-4BD5-82B2-9EB0F8703D82}" destId="{4CAF8719-5555-416D-A546-7D64BD664CAC}" srcOrd="0" destOrd="0" presId="urn:microsoft.com/office/officeart/2018/2/layout/IconVerticalSolidList"/>
    <dgm:cxn modelId="{3C85EA46-297B-4581-9420-EEA67E869719}" type="presParOf" srcId="{54C3AB19-DC5A-4BD5-82B2-9EB0F8703D82}" destId="{5A3B291A-337F-4DC5-8896-FBD7EE17155F}" srcOrd="1" destOrd="0" presId="urn:microsoft.com/office/officeart/2018/2/layout/IconVerticalSolidList"/>
    <dgm:cxn modelId="{9BEB9360-7597-4B91-924C-57D3F697E4C3}" type="presParOf" srcId="{54C3AB19-DC5A-4BD5-82B2-9EB0F8703D82}" destId="{F9456F67-D363-46CE-98C5-388528026D9A}" srcOrd="2" destOrd="0" presId="urn:microsoft.com/office/officeart/2018/2/layout/IconVerticalSolidList"/>
    <dgm:cxn modelId="{02DDF226-B9D5-40AA-82F0-2E8FF1046774}" type="presParOf" srcId="{54C3AB19-DC5A-4BD5-82B2-9EB0F8703D82}" destId="{861A9E83-FB6A-47CC-B292-1E3A043DDBDD}" srcOrd="3" destOrd="0" presId="urn:microsoft.com/office/officeart/2018/2/layout/IconVerticalSolidList"/>
    <dgm:cxn modelId="{90D69C19-3C31-4CBE-9F62-CA41954A4E13}" type="presParOf" srcId="{16EBD7AF-D6B3-4AEF-970B-BD8891BFACFF}" destId="{30FACD3B-CF7C-4F22-9F4B-D75BAEF8658F}" srcOrd="1" destOrd="0" presId="urn:microsoft.com/office/officeart/2018/2/layout/IconVerticalSolidList"/>
    <dgm:cxn modelId="{FE753D6A-C777-44CA-AAA1-597200F4E711}" type="presParOf" srcId="{16EBD7AF-D6B3-4AEF-970B-BD8891BFACFF}" destId="{3EFE90D8-E45B-41AF-8E68-58922AB87E8C}" srcOrd="2" destOrd="0" presId="urn:microsoft.com/office/officeart/2018/2/layout/IconVerticalSolidList"/>
    <dgm:cxn modelId="{3AEDB3CF-CA63-4D16-964F-FAA289AB12EF}" type="presParOf" srcId="{3EFE90D8-E45B-41AF-8E68-58922AB87E8C}" destId="{A86E1C26-1478-4DE5-B032-AE73CCF23A9D}" srcOrd="0" destOrd="0" presId="urn:microsoft.com/office/officeart/2018/2/layout/IconVerticalSolidList"/>
    <dgm:cxn modelId="{8428941F-3E68-4DA4-A562-5CC28D72106D}" type="presParOf" srcId="{3EFE90D8-E45B-41AF-8E68-58922AB87E8C}" destId="{7B02D255-BE98-49BB-A400-6B0D0C9E2D7D}" srcOrd="1" destOrd="0" presId="urn:microsoft.com/office/officeart/2018/2/layout/IconVerticalSolidList"/>
    <dgm:cxn modelId="{00ACF867-4A49-4C97-A4EF-9A877B18DF90}" type="presParOf" srcId="{3EFE90D8-E45B-41AF-8E68-58922AB87E8C}" destId="{F425A439-E2EB-4DEC-841C-5A0ACB3643DC}" srcOrd="2" destOrd="0" presId="urn:microsoft.com/office/officeart/2018/2/layout/IconVerticalSolidList"/>
    <dgm:cxn modelId="{9B54E81A-B72C-4AA0-BC96-F72392167B23}" type="presParOf" srcId="{3EFE90D8-E45B-41AF-8E68-58922AB87E8C}" destId="{5DB9A4FD-9639-4D6D-BCC6-F6271FDF0B50}" srcOrd="3" destOrd="0" presId="urn:microsoft.com/office/officeart/2018/2/layout/IconVerticalSolidList"/>
    <dgm:cxn modelId="{A5AC4B3D-F34B-48AA-8003-CAA2385E43CA}" type="presParOf" srcId="{16EBD7AF-D6B3-4AEF-970B-BD8891BFACFF}" destId="{F6A0913E-2CA9-4E97-93C4-E0B1DCEB420B}" srcOrd="3" destOrd="0" presId="urn:microsoft.com/office/officeart/2018/2/layout/IconVerticalSolidList"/>
    <dgm:cxn modelId="{B08FAD90-1E11-4C9F-9D04-9F9F6367974A}" type="presParOf" srcId="{16EBD7AF-D6B3-4AEF-970B-BD8891BFACFF}" destId="{1E00035B-CA89-4659-9DED-65F2CBEDE242}" srcOrd="4" destOrd="0" presId="urn:microsoft.com/office/officeart/2018/2/layout/IconVerticalSolidList"/>
    <dgm:cxn modelId="{DF7630A8-2195-4E46-A4A6-83B89DFA1D83}" type="presParOf" srcId="{1E00035B-CA89-4659-9DED-65F2CBEDE242}" destId="{159F0572-7924-496E-832F-4DFF256688A7}" srcOrd="0" destOrd="0" presId="urn:microsoft.com/office/officeart/2018/2/layout/IconVerticalSolidList"/>
    <dgm:cxn modelId="{C5BF26D3-826A-4C6F-A7E7-4A56F6ADF108}" type="presParOf" srcId="{1E00035B-CA89-4659-9DED-65F2CBEDE242}" destId="{EB6B589A-143A-4B6F-BA8E-17312D9CF86F}" srcOrd="1" destOrd="0" presId="urn:microsoft.com/office/officeart/2018/2/layout/IconVerticalSolidList"/>
    <dgm:cxn modelId="{78D8DBFB-4947-48D6-AD00-D6CB77BEBB9D}" type="presParOf" srcId="{1E00035B-CA89-4659-9DED-65F2CBEDE242}" destId="{0EE80F7A-AD6C-4253-B375-3687E7E7E397}" srcOrd="2" destOrd="0" presId="urn:microsoft.com/office/officeart/2018/2/layout/IconVerticalSolidList"/>
    <dgm:cxn modelId="{B8AA1747-4B9B-4639-9779-49275E6842D0}" type="presParOf" srcId="{1E00035B-CA89-4659-9DED-65F2CBEDE242}" destId="{77AF2F3A-81BC-4680-9CAE-B73747EEC0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F8719-5555-416D-A546-7D64BD664CAC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B291A-337F-4DC5-8896-FBD7EE17155F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A9E83-FB6A-47CC-B292-1E3A043DDBDD}">
      <dsp:nvSpPr>
        <dsp:cNvPr id="0" name=""/>
        <dsp:cNvSpPr/>
      </dsp:nvSpPr>
      <dsp:spPr>
        <a:xfrm>
          <a:off x="1838352" y="680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Our idea is to help musicians tune their instruments much easier through our application</a:t>
          </a:r>
        </a:p>
      </dsp:txBody>
      <dsp:txXfrm>
        <a:off x="1838352" y="680"/>
        <a:ext cx="4430685" cy="1591647"/>
      </dsp:txXfrm>
    </dsp:sp>
    <dsp:sp modelId="{A86E1C26-1478-4DE5-B032-AE73CCF23A9D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2D255-BE98-49BB-A400-6B0D0C9E2D7D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9A4FD-9639-4D6D-BCC6-F6271FDF0B50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So, in case of tuning a guitar, you just need a microphone to record the sound of  every string.</a:t>
          </a:r>
        </a:p>
      </dsp:txBody>
      <dsp:txXfrm>
        <a:off x="1838352" y="1990238"/>
        <a:ext cx="4430685" cy="1591647"/>
      </dsp:txXfrm>
    </dsp:sp>
    <dsp:sp modelId="{159F0572-7924-496E-832F-4DFF256688A7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B589A-143A-4B6F-BA8E-17312D9CF86F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F2F3A-81BC-4680-9CAE-B73747EEC017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app will tell you how close you are from the real note</a:t>
          </a:r>
        </a:p>
      </dsp:txBody>
      <dsp:txXfrm>
        <a:off x="1838352" y="3979797"/>
        <a:ext cx="4430685" cy="1591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2881-FFB9-4B01-8F7E-EA97D0602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8B5C0-91E0-4F47-91D5-DA0B93179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FEA27-E507-4311-8789-EA6F90B2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3D6-57A3-4207-B019-45BD0344D046}" type="datetimeFigureOut">
              <a:rPr lang="ro-RO" smtClean="0"/>
              <a:t>21.05.2020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E684C-2B14-4A12-9AE5-24D4CC7B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CD535-C79A-405F-8D80-13A2A9B1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03A-F968-4EBD-AEC6-4D7BB92F95C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599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B03A-90BE-4527-AA27-3AB158B8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EE588-2752-498E-8A6F-422E76BF1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23875-4F8F-4358-81D0-7FE5AF02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3D6-57A3-4207-B019-45BD0344D046}" type="datetimeFigureOut">
              <a:rPr lang="ro-RO" smtClean="0"/>
              <a:t>21.05.2020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05AC2-C5F8-4854-8063-2AD9133D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A2CF9-BB27-41AE-BD8A-BEF54B91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03A-F968-4EBD-AEC6-4D7BB92F95C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9058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58561-7E65-409C-97FF-100EE1C16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30AC5-742F-47EC-B07A-A1891DEFC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200EF-4C22-4C72-A0AB-649CBB56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3D6-57A3-4207-B019-45BD0344D046}" type="datetimeFigureOut">
              <a:rPr lang="ro-RO" smtClean="0"/>
              <a:t>21.05.2020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A953-3872-44F0-B51E-E32625E1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304E0-FA32-4EB7-8B0B-8FCEFD85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03A-F968-4EBD-AEC6-4D7BB92F95C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9111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B152-0442-4A5A-986C-5E7983A1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26E1A-1337-44E9-BF62-4AE9F950C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92167-CEA0-41BD-8895-9A765CA9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3D6-57A3-4207-B019-45BD0344D046}" type="datetimeFigureOut">
              <a:rPr lang="ro-RO" smtClean="0"/>
              <a:t>21.05.2020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BFB37-E379-4CD1-B760-D4F8CB3F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337BA-8700-4A93-8492-E453BE3B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03A-F968-4EBD-AEC6-4D7BB92F95C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7004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FED8-D6E0-43DC-AEBE-9D210CA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58B7-B3B4-4865-BA25-524A9A4A2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E7337-1931-4693-93C5-C0F0F16C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3D6-57A3-4207-B019-45BD0344D046}" type="datetimeFigureOut">
              <a:rPr lang="ro-RO" smtClean="0"/>
              <a:t>21.05.2020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93FA1-17EA-46D6-A962-ED5FF286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FF880-DC82-49EC-BFE6-2B29201B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03A-F968-4EBD-AEC6-4D7BB92F95C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4856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3665-BD0F-4CFE-A87F-2F86CC14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5B8E3-463D-4F96-9018-2E100202C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E853F-276D-448F-82BE-AC7478D73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B774C-3A3D-434C-9309-E5CC3724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3D6-57A3-4207-B019-45BD0344D046}" type="datetimeFigureOut">
              <a:rPr lang="ro-RO" smtClean="0"/>
              <a:t>21.05.2020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83A97-5FC4-4128-8E75-68EDE9E8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63DA-F1D9-4949-A34A-C152CC7C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03A-F968-4EBD-AEC6-4D7BB92F95C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438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23D2-F389-479F-95DB-D38F59D3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43FC5-C8DB-452C-AFB0-93B14AE38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87CBB-7E93-4025-BA7D-9E3BDAF9C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8284E-FADF-4E64-92D7-F7F656C02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75A9B-E746-4241-9EC4-9169E4C07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E9072-158B-496E-A041-6BE43E41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3D6-57A3-4207-B019-45BD0344D046}" type="datetimeFigureOut">
              <a:rPr lang="ro-RO" smtClean="0"/>
              <a:t>21.05.2020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064A6-FDA9-47C1-80D8-333269AF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9DED2-7F11-42EF-B594-E5B4BD19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03A-F968-4EBD-AEC6-4D7BB92F95C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9738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ED23-8163-415D-91DB-AABE8921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C0C93-8BAD-4565-B261-4DF7FD9B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3D6-57A3-4207-B019-45BD0344D046}" type="datetimeFigureOut">
              <a:rPr lang="ro-RO" smtClean="0"/>
              <a:t>21.05.2020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62A13-4564-47FA-B609-7B08A891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ECE10-6107-489C-A530-5049824F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03A-F968-4EBD-AEC6-4D7BB92F95C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8074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98968-A04F-42EC-BB19-16AB9DD8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3D6-57A3-4207-B019-45BD0344D046}" type="datetimeFigureOut">
              <a:rPr lang="ro-RO" smtClean="0"/>
              <a:t>21.05.2020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2892D-3DE9-4D3C-AF3A-E9097122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B8EA9-F6E7-4786-B57C-0CAE68D5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03A-F968-4EBD-AEC6-4D7BB92F95C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7408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9CF3-63B4-4607-8C00-63F48CC6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DA4EF-89F4-4933-AA3F-EE92F1CF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EF2FF-6A8C-4238-8CA7-6168063F3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4DA3-F5CE-4503-A0E7-CB8FC84B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3D6-57A3-4207-B019-45BD0344D046}" type="datetimeFigureOut">
              <a:rPr lang="ro-RO" smtClean="0"/>
              <a:t>21.05.2020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BC761-8BEF-4E38-BDEB-CEC60C97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5437F-006C-46A2-9C53-A742A190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03A-F968-4EBD-AEC6-4D7BB92F95C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3126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1105-87E2-4B12-B72B-58ACFED7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6DED3-DAB1-417F-94F9-23520D6E9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DF7FE-EB5F-470C-8E19-6C5EFEF27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04BE4-0DE0-4B86-AA64-03852EB0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63D6-57A3-4207-B019-45BD0344D046}" type="datetimeFigureOut">
              <a:rPr lang="ro-RO" smtClean="0"/>
              <a:t>21.05.2020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C2F46-3D7A-40B2-B5D0-01A6C8FF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E89F4-0DA5-4680-9F74-4E565654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403A-F968-4EBD-AEC6-4D7BB92F95C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50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40612-1558-458F-9FAF-92B771AE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EA712-1066-477B-9044-A8B58C10A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D42A2-D6AC-4C2C-A9E2-97919A790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363D6-57A3-4207-B019-45BD0344D046}" type="datetimeFigureOut">
              <a:rPr lang="ro-RO" smtClean="0"/>
              <a:t>21.05.2020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D487-66D9-403A-A158-9DC8FA968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BD7FB-6C00-4E90-B42D-C3ECB78A1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9403A-F968-4EBD-AEC6-4D7BB92F95C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4684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5AEA8-F2C5-4319-BDEC-C620134D4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" y="965199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chemeClr val="bg1"/>
                </a:solidFill>
              </a:rPr>
              <a:t>Musical Notes Recognition</a:t>
            </a:r>
            <a:endParaRPr lang="ro-RO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46893-EE3D-4CB8-B8BA-4BB9326E8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8729" y="965198"/>
            <a:ext cx="2707937" cy="4927602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FFC000"/>
                </a:solidFill>
              </a:rPr>
              <a:t>Cerneanu Valentin</a:t>
            </a:r>
          </a:p>
          <a:p>
            <a:pPr algn="l"/>
            <a:r>
              <a:rPr lang="en-US" sz="2000">
                <a:solidFill>
                  <a:srgbClr val="FFC000"/>
                </a:solidFill>
              </a:rPr>
              <a:t>Musteata Cosmin</a:t>
            </a:r>
            <a:endParaRPr lang="ro-RO" sz="2000">
              <a:solidFill>
                <a:srgbClr val="FFC00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00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560D-D311-4033-83A6-D151E9B1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/>
              <a:t>Our idea</a:t>
            </a:r>
            <a:endParaRPr lang="ro-RO" dirty="0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B11719D-DD5D-4D8B-A750-4C0629857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25086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829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5EC04-74D3-4F3D-80E0-14BC2CC8D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/>
              <a:t>What we used</a:t>
            </a:r>
            <a:endParaRPr lang="ro-RO"/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AE31-D127-4339-9DBE-7D2BBFCE0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 used </a:t>
            </a:r>
            <a:r>
              <a:rPr lang="en-US" sz="2400" dirty="0" err="1"/>
              <a:t>librosa</a:t>
            </a:r>
            <a:r>
              <a:rPr lang="en-US" sz="2400" dirty="0"/>
              <a:t> python library</a:t>
            </a:r>
          </a:p>
          <a:p>
            <a:r>
              <a:rPr lang="en-US" sz="2400" dirty="0"/>
              <a:t>First, we record the sound using </a:t>
            </a:r>
            <a:r>
              <a:rPr lang="en-US" sz="2400" dirty="0" err="1"/>
              <a:t>sounddevice</a:t>
            </a:r>
            <a:r>
              <a:rPr lang="en-US" sz="2400" dirty="0"/>
              <a:t> library and store it as a wav file</a:t>
            </a:r>
          </a:p>
          <a:p>
            <a:r>
              <a:rPr lang="en-US" sz="2400" dirty="0"/>
              <a:t>Then using load method from </a:t>
            </a:r>
            <a:r>
              <a:rPr lang="en-US" sz="2400" dirty="0" err="1"/>
              <a:t>librosa</a:t>
            </a:r>
            <a:r>
              <a:rPr lang="en-US" sz="2400" dirty="0"/>
              <a:t> library we get the audio file as a floating point time series.</a:t>
            </a:r>
          </a:p>
          <a:p>
            <a:r>
              <a:rPr lang="en-US" sz="2400" dirty="0"/>
              <a:t>Using method </a:t>
            </a:r>
            <a:r>
              <a:rPr lang="en-US" sz="2400" dirty="0" err="1"/>
              <a:t>effects.hpss</a:t>
            </a:r>
            <a:r>
              <a:rPr lang="en-US" sz="2400" dirty="0"/>
              <a:t>(</a:t>
            </a:r>
            <a:r>
              <a:rPr lang="en-US" sz="2400" dirty="0" err="1"/>
              <a:t>audio_time_series</a:t>
            </a:r>
            <a:r>
              <a:rPr lang="en-US" sz="2400" dirty="0"/>
              <a:t>) we decompose the audio time series into harmonic and percussive components</a:t>
            </a:r>
          </a:p>
          <a:p>
            <a:r>
              <a:rPr lang="en-US" sz="2400" dirty="0"/>
              <a:t> 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635326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CBA2E-935E-471D-A312-8A9698522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/>
              <a:t>Chromagram</a:t>
            </a:r>
            <a:endParaRPr lang="ro-RO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97B2-720E-4D2C-98A9-C714E70BB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In music, the term chromagram closely relates to the twelve different pitch classes. Chromagrams, also referred to as "pitch class profiles", are a powerful tool for analyzing music whose pitches can be meaningfully categorized</a:t>
            </a:r>
          </a:p>
          <a:p>
            <a:r>
              <a:rPr lang="en-US" sz="2400"/>
              <a:t>One main property of chroma features is that they capture harmonic and melodic characteristics of music, while being robust to changes in timbre and instrumentation.</a:t>
            </a:r>
            <a:endParaRPr lang="ro-RO" sz="2400"/>
          </a:p>
        </p:txBody>
      </p:sp>
    </p:spTree>
    <p:extLst>
      <p:ext uri="{BB962C8B-B14F-4D97-AF65-F5344CB8AC3E}">
        <p14:creationId xmlns:p14="http://schemas.microsoft.com/office/powerpoint/2010/main" val="3841880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5688D-6145-4886-9181-11AE5992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Chromagram</a:t>
            </a:r>
            <a:r>
              <a:rPr lang="en-US" dirty="0">
                <a:solidFill>
                  <a:schemeClr val="bg1"/>
                </a:solidFill>
              </a:rPr>
              <a:t> for E note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 descr="A picture containing train, microwave&#10;&#10;Description automatically generated">
            <a:extLst>
              <a:ext uri="{FF2B5EF4-FFF2-40B4-BE49-F238E27FC236}">
                <a16:creationId xmlns:a16="http://schemas.microsoft.com/office/drawing/2014/main" id="{61CB21FA-6807-42DD-A131-5AB75DCA2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98" y="2254250"/>
            <a:ext cx="8223203" cy="4351338"/>
          </a:xfrm>
        </p:spPr>
      </p:pic>
    </p:spTree>
    <p:extLst>
      <p:ext uri="{BB962C8B-B14F-4D97-AF65-F5344CB8AC3E}">
        <p14:creationId xmlns:p14="http://schemas.microsoft.com/office/powerpoint/2010/main" val="78013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A6CBD-0A10-45A9-AD83-6319B30A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Chromagram</a:t>
            </a:r>
            <a:r>
              <a:rPr lang="en-US" dirty="0">
                <a:solidFill>
                  <a:schemeClr val="bg1"/>
                </a:solidFill>
              </a:rPr>
              <a:t> for A note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2E13824-9EB0-4AA4-AA8A-97AAA0575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12" y="2316440"/>
            <a:ext cx="8181975" cy="432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0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BC69B-D1C4-434E-A484-F878FCE4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Chromagram</a:t>
            </a:r>
            <a:r>
              <a:rPr lang="en-US" dirty="0">
                <a:solidFill>
                  <a:schemeClr val="bg1"/>
                </a:solidFill>
              </a:rPr>
              <a:t> for B note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E8B31040-7A32-41A7-9617-B09106BC8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25" y="2386584"/>
            <a:ext cx="7829550" cy="409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3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BC69B-D1C4-434E-A484-F878FCE4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Chromagram</a:t>
            </a:r>
            <a:r>
              <a:rPr lang="en-US" dirty="0">
                <a:solidFill>
                  <a:schemeClr val="bg1"/>
                </a:solidFill>
              </a:rPr>
              <a:t> for G note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74A1987-019E-428B-BB67-17121E0A6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7" y="2381839"/>
            <a:ext cx="7820025" cy="41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4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208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Musical Notes Recognition</vt:lpstr>
      <vt:lpstr>Our idea</vt:lpstr>
      <vt:lpstr>What we used</vt:lpstr>
      <vt:lpstr>Chromagram</vt:lpstr>
      <vt:lpstr>Chromagram for E note</vt:lpstr>
      <vt:lpstr>Chromagram for A note</vt:lpstr>
      <vt:lpstr>Chromagram for B note</vt:lpstr>
      <vt:lpstr>Chromagram for G 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 Notes Recognition</dc:title>
  <dc:creator>Valentin Cerneanu</dc:creator>
  <cp:lastModifiedBy>Valentin Cerneanu</cp:lastModifiedBy>
  <cp:revision>1</cp:revision>
  <dcterms:created xsi:type="dcterms:W3CDTF">2020-05-20T21:43:24Z</dcterms:created>
  <dcterms:modified xsi:type="dcterms:W3CDTF">2020-05-20T21:46:11Z</dcterms:modified>
</cp:coreProperties>
</file>