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1" r:id="rId4"/>
    <p:sldId id="262" r:id="rId5"/>
    <p:sldId id="264" r:id="rId6"/>
    <p:sldId id="265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531D3F-4026-4D5A-8992-2AF0B525617D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11B24A07-AFBE-4D94-8A8E-B9F2410A4825}">
      <dgm:prSet phldrT="[Texte]" custT="1"/>
      <dgm:spPr/>
      <dgm:t>
        <a:bodyPr/>
        <a:lstStyle/>
        <a:p>
          <a:r>
            <a:rPr lang="fr-FR" sz="900" b="1" dirty="0"/>
            <a:t> regression linéaire</a:t>
          </a:r>
        </a:p>
      </dgm:t>
    </dgm:pt>
    <dgm:pt modelId="{880853FD-34A4-4A2B-BE3F-7692A0C5FB5B}" type="parTrans" cxnId="{43E2755E-B763-45DF-9D42-BA290B15FBC2}">
      <dgm:prSet/>
      <dgm:spPr/>
      <dgm:t>
        <a:bodyPr/>
        <a:lstStyle/>
        <a:p>
          <a:endParaRPr lang="fr-FR"/>
        </a:p>
      </dgm:t>
    </dgm:pt>
    <dgm:pt modelId="{2F1914CC-2A45-4309-BF40-E780775C392E}" type="sibTrans" cxnId="{43E2755E-B763-45DF-9D42-BA290B15FBC2}">
      <dgm:prSet/>
      <dgm:spPr/>
      <dgm:t>
        <a:bodyPr/>
        <a:lstStyle/>
        <a:p>
          <a:endParaRPr lang="fr-FR"/>
        </a:p>
      </dgm:t>
    </dgm:pt>
    <dgm:pt modelId="{9E5D2CDD-3F6F-4014-8350-5E90E9219B7E}">
      <dgm:prSet phldrT="[Texte]"/>
      <dgm:spPr/>
      <dgm:t>
        <a:bodyPr/>
        <a:lstStyle/>
        <a:p>
          <a:endParaRPr lang="fr-FR" dirty="0"/>
        </a:p>
      </dgm:t>
    </dgm:pt>
    <dgm:pt modelId="{B24B7DC3-620B-42EF-8A4C-84AA6E885D32}" type="parTrans" cxnId="{63CB1F4F-ABF5-4248-AC71-A169034A98CD}">
      <dgm:prSet/>
      <dgm:spPr/>
      <dgm:t>
        <a:bodyPr/>
        <a:lstStyle/>
        <a:p>
          <a:endParaRPr lang="fr-FR"/>
        </a:p>
      </dgm:t>
    </dgm:pt>
    <dgm:pt modelId="{31BF1508-2E00-4156-9789-B6A1C1FC6284}" type="sibTrans" cxnId="{63CB1F4F-ABF5-4248-AC71-A169034A98CD}">
      <dgm:prSet/>
      <dgm:spPr/>
      <dgm:t>
        <a:bodyPr/>
        <a:lstStyle/>
        <a:p>
          <a:endParaRPr lang="fr-FR"/>
        </a:p>
      </dgm:t>
    </dgm:pt>
    <dgm:pt modelId="{16264DA3-FF14-47A2-90C5-B659A8C5BF82}">
      <dgm:prSet phldrT="[Texte]"/>
      <dgm:spPr/>
      <dgm:t>
        <a:bodyPr/>
        <a:lstStyle/>
        <a:p>
          <a:endParaRPr lang="fr-FR" dirty="0"/>
        </a:p>
      </dgm:t>
    </dgm:pt>
    <dgm:pt modelId="{45D1518B-C1D9-4871-B9B5-AD530B5C7EB0}" type="sibTrans" cxnId="{B62BDCBF-BEB6-4F0A-BDF6-8110A653AA05}">
      <dgm:prSet/>
      <dgm:spPr/>
      <dgm:t>
        <a:bodyPr/>
        <a:lstStyle/>
        <a:p>
          <a:endParaRPr lang="fr-FR"/>
        </a:p>
      </dgm:t>
    </dgm:pt>
    <dgm:pt modelId="{05338AD3-FABC-4F13-AD75-FCE7704AB048}" type="parTrans" cxnId="{B62BDCBF-BEB6-4F0A-BDF6-8110A653AA05}">
      <dgm:prSet/>
      <dgm:spPr/>
      <dgm:t>
        <a:bodyPr/>
        <a:lstStyle/>
        <a:p>
          <a:endParaRPr lang="fr-FR"/>
        </a:p>
      </dgm:t>
    </dgm:pt>
    <dgm:pt modelId="{84B7A5A4-CBD2-4AB1-B160-C4628764C1EC}" type="pres">
      <dgm:prSet presAssocID="{B9531D3F-4026-4D5A-8992-2AF0B525617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F3E76B2-1717-4EB5-8D42-7D44B93F67B7}" type="pres">
      <dgm:prSet presAssocID="{11B24A07-AFBE-4D94-8A8E-B9F2410A4825}" presName="gear1" presStyleLbl="node1" presStyleIdx="0" presStyleCnt="3">
        <dgm:presLayoutVars>
          <dgm:chMax val="1"/>
          <dgm:bulletEnabled val="1"/>
        </dgm:presLayoutVars>
      </dgm:prSet>
      <dgm:spPr/>
    </dgm:pt>
    <dgm:pt modelId="{356B05AD-4429-462F-BE65-4FB989D20E7C}" type="pres">
      <dgm:prSet presAssocID="{11B24A07-AFBE-4D94-8A8E-B9F2410A4825}" presName="gear1srcNode" presStyleLbl="node1" presStyleIdx="0" presStyleCnt="3"/>
      <dgm:spPr/>
    </dgm:pt>
    <dgm:pt modelId="{BBA31C64-8DA2-477F-B57F-F4995954E4EB}" type="pres">
      <dgm:prSet presAssocID="{11B24A07-AFBE-4D94-8A8E-B9F2410A4825}" presName="gear1dstNode" presStyleLbl="node1" presStyleIdx="0" presStyleCnt="3"/>
      <dgm:spPr/>
    </dgm:pt>
    <dgm:pt modelId="{546B7618-5DEF-46DD-974C-E2E0921DE63A}" type="pres">
      <dgm:prSet presAssocID="{9E5D2CDD-3F6F-4014-8350-5E90E9219B7E}" presName="gear2" presStyleLbl="node1" presStyleIdx="1" presStyleCnt="3">
        <dgm:presLayoutVars>
          <dgm:chMax val="1"/>
          <dgm:bulletEnabled val="1"/>
        </dgm:presLayoutVars>
      </dgm:prSet>
      <dgm:spPr/>
    </dgm:pt>
    <dgm:pt modelId="{52576626-0164-434D-92A7-872AB2D82079}" type="pres">
      <dgm:prSet presAssocID="{9E5D2CDD-3F6F-4014-8350-5E90E9219B7E}" presName="gear2srcNode" presStyleLbl="node1" presStyleIdx="1" presStyleCnt="3"/>
      <dgm:spPr/>
    </dgm:pt>
    <dgm:pt modelId="{30C36F33-D428-4F56-857B-B7A6589C7D02}" type="pres">
      <dgm:prSet presAssocID="{9E5D2CDD-3F6F-4014-8350-5E90E9219B7E}" presName="gear2dstNode" presStyleLbl="node1" presStyleIdx="1" presStyleCnt="3"/>
      <dgm:spPr/>
    </dgm:pt>
    <dgm:pt modelId="{A482BC1A-CCF4-437A-9186-68D97DDAF10A}" type="pres">
      <dgm:prSet presAssocID="{16264DA3-FF14-47A2-90C5-B659A8C5BF82}" presName="gear3" presStyleLbl="node1" presStyleIdx="2" presStyleCnt="3"/>
      <dgm:spPr/>
    </dgm:pt>
    <dgm:pt modelId="{BAA4B1B2-2FF1-43D7-8A2D-79F17E97C4B7}" type="pres">
      <dgm:prSet presAssocID="{16264DA3-FF14-47A2-90C5-B659A8C5BF8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6984EB6-E343-450A-B59D-F7DD99204853}" type="pres">
      <dgm:prSet presAssocID="{16264DA3-FF14-47A2-90C5-B659A8C5BF82}" presName="gear3srcNode" presStyleLbl="node1" presStyleIdx="2" presStyleCnt="3"/>
      <dgm:spPr/>
    </dgm:pt>
    <dgm:pt modelId="{BDE2C082-4D2D-4201-ABB2-6C4138112353}" type="pres">
      <dgm:prSet presAssocID="{16264DA3-FF14-47A2-90C5-B659A8C5BF82}" presName="gear3dstNode" presStyleLbl="node1" presStyleIdx="2" presStyleCnt="3"/>
      <dgm:spPr/>
    </dgm:pt>
    <dgm:pt modelId="{B4C134FF-D4A3-4D05-8828-DFFCAC9F4EE0}" type="pres">
      <dgm:prSet presAssocID="{2F1914CC-2A45-4309-BF40-E780775C392E}" presName="connector1" presStyleLbl="sibTrans2D1" presStyleIdx="0" presStyleCnt="3"/>
      <dgm:spPr/>
    </dgm:pt>
    <dgm:pt modelId="{BF015DF1-41EA-4B42-9D03-303DB238E11A}" type="pres">
      <dgm:prSet presAssocID="{31BF1508-2E00-4156-9789-B6A1C1FC6284}" presName="connector2" presStyleLbl="sibTrans2D1" presStyleIdx="1" presStyleCnt="3"/>
      <dgm:spPr/>
    </dgm:pt>
    <dgm:pt modelId="{53C014F1-8BA5-486C-AD8A-12B5B3E4DC22}" type="pres">
      <dgm:prSet presAssocID="{45D1518B-C1D9-4871-B9B5-AD530B5C7EB0}" presName="connector3" presStyleLbl="sibTrans2D1" presStyleIdx="2" presStyleCnt="3"/>
      <dgm:spPr/>
    </dgm:pt>
  </dgm:ptLst>
  <dgm:cxnLst>
    <dgm:cxn modelId="{AF30480E-CC4D-40FB-92E5-35A3B5CFC69A}" type="presOf" srcId="{16264DA3-FF14-47A2-90C5-B659A8C5BF82}" destId="{BDE2C082-4D2D-4201-ABB2-6C4138112353}" srcOrd="3" destOrd="0" presId="urn:microsoft.com/office/officeart/2005/8/layout/gear1"/>
    <dgm:cxn modelId="{682FFC12-5696-4C6B-9381-DFDEAEE1FF55}" type="presOf" srcId="{2F1914CC-2A45-4309-BF40-E780775C392E}" destId="{B4C134FF-D4A3-4D05-8828-DFFCAC9F4EE0}" srcOrd="0" destOrd="0" presId="urn:microsoft.com/office/officeart/2005/8/layout/gear1"/>
    <dgm:cxn modelId="{4BE95B17-CE52-419A-A1E0-C411280363A4}" type="presOf" srcId="{11B24A07-AFBE-4D94-8A8E-B9F2410A4825}" destId="{356B05AD-4429-462F-BE65-4FB989D20E7C}" srcOrd="1" destOrd="0" presId="urn:microsoft.com/office/officeart/2005/8/layout/gear1"/>
    <dgm:cxn modelId="{9D612B19-31B3-465A-9774-97E5987C1296}" type="presOf" srcId="{16264DA3-FF14-47A2-90C5-B659A8C5BF82}" destId="{76984EB6-E343-450A-B59D-F7DD99204853}" srcOrd="2" destOrd="0" presId="urn:microsoft.com/office/officeart/2005/8/layout/gear1"/>
    <dgm:cxn modelId="{43E2755E-B763-45DF-9D42-BA290B15FBC2}" srcId="{B9531D3F-4026-4D5A-8992-2AF0B525617D}" destId="{11B24A07-AFBE-4D94-8A8E-B9F2410A4825}" srcOrd="0" destOrd="0" parTransId="{880853FD-34A4-4A2B-BE3F-7692A0C5FB5B}" sibTransId="{2F1914CC-2A45-4309-BF40-E780775C392E}"/>
    <dgm:cxn modelId="{8B573E43-4846-4CBF-A0D1-6FC8FB41A266}" type="presOf" srcId="{9E5D2CDD-3F6F-4014-8350-5E90E9219B7E}" destId="{52576626-0164-434D-92A7-872AB2D82079}" srcOrd="1" destOrd="0" presId="urn:microsoft.com/office/officeart/2005/8/layout/gear1"/>
    <dgm:cxn modelId="{615F1467-7BC8-4728-8958-7F85FA955AED}" type="presOf" srcId="{11B24A07-AFBE-4D94-8A8E-B9F2410A4825}" destId="{DF3E76B2-1717-4EB5-8D42-7D44B93F67B7}" srcOrd="0" destOrd="0" presId="urn:microsoft.com/office/officeart/2005/8/layout/gear1"/>
    <dgm:cxn modelId="{A5A01B49-4E11-4647-98E9-5688233FC0D8}" type="presOf" srcId="{31BF1508-2E00-4156-9789-B6A1C1FC6284}" destId="{BF015DF1-41EA-4B42-9D03-303DB238E11A}" srcOrd="0" destOrd="0" presId="urn:microsoft.com/office/officeart/2005/8/layout/gear1"/>
    <dgm:cxn modelId="{63CB1F4F-ABF5-4248-AC71-A169034A98CD}" srcId="{B9531D3F-4026-4D5A-8992-2AF0B525617D}" destId="{9E5D2CDD-3F6F-4014-8350-5E90E9219B7E}" srcOrd="1" destOrd="0" parTransId="{B24B7DC3-620B-42EF-8A4C-84AA6E885D32}" sibTransId="{31BF1508-2E00-4156-9789-B6A1C1FC6284}"/>
    <dgm:cxn modelId="{C08908A2-A0AB-4C90-9D8E-9D8690A82543}" type="presOf" srcId="{9E5D2CDD-3F6F-4014-8350-5E90E9219B7E}" destId="{546B7618-5DEF-46DD-974C-E2E0921DE63A}" srcOrd="0" destOrd="0" presId="urn:microsoft.com/office/officeart/2005/8/layout/gear1"/>
    <dgm:cxn modelId="{D42F1ABB-29D7-4BA2-9CAB-5294A431B990}" type="presOf" srcId="{9E5D2CDD-3F6F-4014-8350-5E90E9219B7E}" destId="{30C36F33-D428-4F56-857B-B7A6589C7D02}" srcOrd="2" destOrd="0" presId="urn:microsoft.com/office/officeart/2005/8/layout/gear1"/>
    <dgm:cxn modelId="{172387BB-C43D-40AE-9AA0-4ABD9605EBA4}" type="presOf" srcId="{11B24A07-AFBE-4D94-8A8E-B9F2410A4825}" destId="{BBA31C64-8DA2-477F-B57F-F4995954E4EB}" srcOrd="2" destOrd="0" presId="urn:microsoft.com/office/officeart/2005/8/layout/gear1"/>
    <dgm:cxn modelId="{B62BDCBF-BEB6-4F0A-BDF6-8110A653AA05}" srcId="{B9531D3F-4026-4D5A-8992-2AF0B525617D}" destId="{16264DA3-FF14-47A2-90C5-B659A8C5BF82}" srcOrd="2" destOrd="0" parTransId="{05338AD3-FABC-4F13-AD75-FCE7704AB048}" sibTransId="{45D1518B-C1D9-4871-B9B5-AD530B5C7EB0}"/>
    <dgm:cxn modelId="{85609BDB-0673-46B5-AECC-2D325699D4F0}" type="presOf" srcId="{16264DA3-FF14-47A2-90C5-B659A8C5BF82}" destId="{A482BC1A-CCF4-437A-9186-68D97DDAF10A}" srcOrd="0" destOrd="0" presId="urn:microsoft.com/office/officeart/2005/8/layout/gear1"/>
    <dgm:cxn modelId="{0E2122EB-7A70-4821-8847-FFB6DAE4B574}" type="presOf" srcId="{45D1518B-C1D9-4871-B9B5-AD530B5C7EB0}" destId="{53C014F1-8BA5-486C-AD8A-12B5B3E4DC22}" srcOrd="0" destOrd="0" presId="urn:microsoft.com/office/officeart/2005/8/layout/gear1"/>
    <dgm:cxn modelId="{2F62A4F3-8EA4-4291-A27C-65AC2FF22F1C}" type="presOf" srcId="{16264DA3-FF14-47A2-90C5-B659A8C5BF82}" destId="{BAA4B1B2-2FF1-43D7-8A2D-79F17E97C4B7}" srcOrd="1" destOrd="0" presId="urn:microsoft.com/office/officeart/2005/8/layout/gear1"/>
    <dgm:cxn modelId="{E07A40F4-10D3-4350-84FA-CCCE5F44F0D4}" type="presOf" srcId="{B9531D3F-4026-4D5A-8992-2AF0B525617D}" destId="{84B7A5A4-CBD2-4AB1-B160-C4628764C1EC}" srcOrd="0" destOrd="0" presId="urn:microsoft.com/office/officeart/2005/8/layout/gear1"/>
    <dgm:cxn modelId="{6AD4EDAD-015D-4538-9651-BA1C6D211D14}" type="presParOf" srcId="{84B7A5A4-CBD2-4AB1-B160-C4628764C1EC}" destId="{DF3E76B2-1717-4EB5-8D42-7D44B93F67B7}" srcOrd="0" destOrd="0" presId="urn:microsoft.com/office/officeart/2005/8/layout/gear1"/>
    <dgm:cxn modelId="{2D8D5DBC-14F9-40A4-85F4-67986D69DC6A}" type="presParOf" srcId="{84B7A5A4-CBD2-4AB1-B160-C4628764C1EC}" destId="{356B05AD-4429-462F-BE65-4FB989D20E7C}" srcOrd="1" destOrd="0" presId="urn:microsoft.com/office/officeart/2005/8/layout/gear1"/>
    <dgm:cxn modelId="{1E0D7F48-927D-4E08-A854-0D7680A668CA}" type="presParOf" srcId="{84B7A5A4-CBD2-4AB1-B160-C4628764C1EC}" destId="{BBA31C64-8DA2-477F-B57F-F4995954E4EB}" srcOrd="2" destOrd="0" presId="urn:microsoft.com/office/officeart/2005/8/layout/gear1"/>
    <dgm:cxn modelId="{8B355089-9B21-425C-986A-FE300B4B10C8}" type="presParOf" srcId="{84B7A5A4-CBD2-4AB1-B160-C4628764C1EC}" destId="{546B7618-5DEF-46DD-974C-E2E0921DE63A}" srcOrd="3" destOrd="0" presId="urn:microsoft.com/office/officeart/2005/8/layout/gear1"/>
    <dgm:cxn modelId="{5CD6A5BD-DA75-420B-9469-000EFAAEB7CB}" type="presParOf" srcId="{84B7A5A4-CBD2-4AB1-B160-C4628764C1EC}" destId="{52576626-0164-434D-92A7-872AB2D82079}" srcOrd="4" destOrd="0" presId="urn:microsoft.com/office/officeart/2005/8/layout/gear1"/>
    <dgm:cxn modelId="{C4BE59E4-68A1-46D1-AA8F-8AB8C5E11053}" type="presParOf" srcId="{84B7A5A4-CBD2-4AB1-B160-C4628764C1EC}" destId="{30C36F33-D428-4F56-857B-B7A6589C7D02}" srcOrd="5" destOrd="0" presId="urn:microsoft.com/office/officeart/2005/8/layout/gear1"/>
    <dgm:cxn modelId="{5A9BC1B4-3AE4-48F7-AD42-10098943481C}" type="presParOf" srcId="{84B7A5A4-CBD2-4AB1-B160-C4628764C1EC}" destId="{A482BC1A-CCF4-437A-9186-68D97DDAF10A}" srcOrd="6" destOrd="0" presId="urn:microsoft.com/office/officeart/2005/8/layout/gear1"/>
    <dgm:cxn modelId="{41139455-5C52-4809-BE6F-D60244727143}" type="presParOf" srcId="{84B7A5A4-CBD2-4AB1-B160-C4628764C1EC}" destId="{BAA4B1B2-2FF1-43D7-8A2D-79F17E97C4B7}" srcOrd="7" destOrd="0" presId="urn:microsoft.com/office/officeart/2005/8/layout/gear1"/>
    <dgm:cxn modelId="{9AC52E98-844F-44D4-97FC-E9150FCA1E99}" type="presParOf" srcId="{84B7A5A4-CBD2-4AB1-B160-C4628764C1EC}" destId="{76984EB6-E343-450A-B59D-F7DD99204853}" srcOrd="8" destOrd="0" presId="urn:microsoft.com/office/officeart/2005/8/layout/gear1"/>
    <dgm:cxn modelId="{C88F1153-3CE7-4E34-AF25-5A03F609FC68}" type="presParOf" srcId="{84B7A5A4-CBD2-4AB1-B160-C4628764C1EC}" destId="{BDE2C082-4D2D-4201-ABB2-6C4138112353}" srcOrd="9" destOrd="0" presId="urn:microsoft.com/office/officeart/2005/8/layout/gear1"/>
    <dgm:cxn modelId="{A6574BA3-9A06-4384-BB60-90D8DCDC20BD}" type="presParOf" srcId="{84B7A5A4-CBD2-4AB1-B160-C4628764C1EC}" destId="{B4C134FF-D4A3-4D05-8828-DFFCAC9F4EE0}" srcOrd="10" destOrd="0" presId="urn:microsoft.com/office/officeart/2005/8/layout/gear1"/>
    <dgm:cxn modelId="{54BD9F8C-40AA-4BDE-9CCE-0C88C83614B3}" type="presParOf" srcId="{84B7A5A4-CBD2-4AB1-B160-C4628764C1EC}" destId="{BF015DF1-41EA-4B42-9D03-303DB238E11A}" srcOrd="11" destOrd="0" presId="urn:microsoft.com/office/officeart/2005/8/layout/gear1"/>
    <dgm:cxn modelId="{7A477A2C-E75E-49F6-B88D-6D5F6F790322}" type="presParOf" srcId="{84B7A5A4-CBD2-4AB1-B160-C4628764C1EC}" destId="{53C014F1-8BA5-486C-AD8A-12B5B3E4DC2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531D3F-4026-4D5A-8992-2AF0B525617D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11B24A07-AFBE-4D94-8A8E-B9F2410A4825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880853FD-34A4-4A2B-BE3F-7692A0C5FB5B}" type="parTrans" cxnId="{43E2755E-B763-45DF-9D42-BA290B15FBC2}">
      <dgm:prSet/>
      <dgm:spPr/>
      <dgm:t>
        <a:bodyPr/>
        <a:lstStyle/>
        <a:p>
          <a:endParaRPr lang="fr-FR"/>
        </a:p>
      </dgm:t>
    </dgm:pt>
    <dgm:pt modelId="{2F1914CC-2A45-4309-BF40-E780775C392E}" type="sibTrans" cxnId="{43E2755E-B763-45DF-9D42-BA290B15FBC2}">
      <dgm:prSet/>
      <dgm:spPr/>
      <dgm:t>
        <a:bodyPr/>
        <a:lstStyle/>
        <a:p>
          <a:endParaRPr lang="fr-FR"/>
        </a:p>
      </dgm:t>
    </dgm:pt>
    <dgm:pt modelId="{16264DA3-FF14-47A2-90C5-B659A8C5BF82}">
      <dgm:prSet phldrT="[Texte]"/>
      <dgm:spPr/>
      <dgm:t>
        <a:bodyPr/>
        <a:lstStyle/>
        <a:p>
          <a:endParaRPr lang="fr-FR" dirty="0"/>
        </a:p>
      </dgm:t>
    </dgm:pt>
    <dgm:pt modelId="{45D1518B-C1D9-4871-B9B5-AD530B5C7EB0}" type="sibTrans" cxnId="{B62BDCBF-BEB6-4F0A-BDF6-8110A653AA05}">
      <dgm:prSet/>
      <dgm:spPr/>
      <dgm:t>
        <a:bodyPr/>
        <a:lstStyle/>
        <a:p>
          <a:endParaRPr lang="fr-FR"/>
        </a:p>
      </dgm:t>
    </dgm:pt>
    <dgm:pt modelId="{05338AD3-FABC-4F13-AD75-FCE7704AB048}" type="parTrans" cxnId="{B62BDCBF-BEB6-4F0A-BDF6-8110A653AA05}">
      <dgm:prSet/>
      <dgm:spPr/>
      <dgm:t>
        <a:bodyPr/>
        <a:lstStyle/>
        <a:p>
          <a:endParaRPr lang="fr-FR"/>
        </a:p>
      </dgm:t>
    </dgm:pt>
    <dgm:pt modelId="{9E5D2CDD-3F6F-4014-8350-5E90E9219B7E}">
      <dgm:prSet phldrT="[Texte]"/>
      <dgm:spPr/>
      <dgm:t>
        <a:bodyPr/>
        <a:lstStyle/>
        <a:p>
          <a:endParaRPr lang="fr-FR" dirty="0"/>
        </a:p>
      </dgm:t>
    </dgm:pt>
    <dgm:pt modelId="{B24B7DC3-620B-42EF-8A4C-84AA6E885D32}" type="parTrans" cxnId="{63CB1F4F-ABF5-4248-AC71-A169034A98CD}">
      <dgm:prSet/>
      <dgm:spPr/>
      <dgm:t>
        <a:bodyPr/>
        <a:lstStyle/>
        <a:p>
          <a:endParaRPr lang="fr-FR"/>
        </a:p>
      </dgm:t>
    </dgm:pt>
    <dgm:pt modelId="{31BF1508-2E00-4156-9789-B6A1C1FC6284}" type="sibTrans" cxnId="{63CB1F4F-ABF5-4248-AC71-A169034A98CD}">
      <dgm:prSet/>
      <dgm:spPr/>
      <dgm:t>
        <a:bodyPr/>
        <a:lstStyle/>
        <a:p>
          <a:endParaRPr lang="fr-FR"/>
        </a:p>
      </dgm:t>
    </dgm:pt>
    <dgm:pt modelId="{84B7A5A4-CBD2-4AB1-B160-C4628764C1EC}" type="pres">
      <dgm:prSet presAssocID="{B9531D3F-4026-4D5A-8992-2AF0B525617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F3E76B2-1717-4EB5-8D42-7D44B93F67B7}" type="pres">
      <dgm:prSet presAssocID="{11B24A07-AFBE-4D94-8A8E-B9F2410A4825}" presName="gear1" presStyleLbl="node1" presStyleIdx="0" presStyleCnt="3">
        <dgm:presLayoutVars>
          <dgm:chMax val="1"/>
          <dgm:bulletEnabled val="1"/>
        </dgm:presLayoutVars>
      </dgm:prSet>
      <dgm:spPr/>
    </dgm:pt>
    <dgm:pt modelId="{356B05AD-4429-462F-BE65-4FB989D20E7C}" type="pres">
      <dgm:prSet presAssocID="{11B24A07-AFBE-4D94-8A8E-B9F2410A4825}" presName="gear1srcNode" presStyleLbl="node1" presStyleIdx="0" presStyleCnt="3"/>
      <dgm:spPr/>
    </dgm:pt>
    <dgm:pt modelId="{BBA31C64-8DA2-477F-B57F-F4995954E4EB}" type="pres">
      <dgm:prSet presAssocID="{11B24A07-AFBE-4D94-8A8E-B9F2410A4825}" presName="gear1dstNode" presStyleLbl="node1" presStyleIdx="0" presStyleCnt="3"/>
      <dgm:spPr/>
    </dgm:pt>
    <dgm:pt modelId="{546B7618-5DEF-46DD-974C-E2E0921DE63A}" type="pres">
      <dgm:prSet presAssocID="{9E5D2CDD-3F6F-4014-8350-5E90E9219B7E}" presName="gear2" presStyleLbl="node1" presStyleIdx="1" presStyleCnt="3">
        <dgm:presLayoutVars>
          <dgm:chMax val="1"/>
          <dgm:bulletEnabled val="1"/>
        </dgm:presLayoutVars>
      </dgm:prSet>
      <dgm:spPr/>
    </dgm:pt>
    <dgm:pt modelId="{52576626-0164-434D-92A7-872AB2D82079}" type="pres">
      <dgm:prSet presAssocID="{9E5D2CDD-3F6F-4014-8350-5E90E9219B7E}" presName="gear2srcNode" presStyleLbl="node1" presStyleIdx="1" presStyleCnt="3"/>
      <dgm:spPr/>
    </dgm:pt>
    <dgm:pt modelId="{30C36F33-D428-4F56-857B-B7A6589C7D02}" type="pres">
      <dgm:prSet presAssocID="{9E5D2CDD-3F6F-4014-8350-5E90E9219B7E}" presName="gear2dstNode" presStyleLbl="node1" presStyleIdx="1" presStyleCnt="3"/>
      <dgm:spPr/>
    </dgm:pt>
    <dgm:pt modelId="{A482BC1A-CCF4-437A-9186-68D97DDAF10A}" type="pres">
      <dgm:prSet presAssocID="{16264DA3-FF14-47A2-90C5-B659A8C5BF82}" presName="gear3" presStyleLbl="node1" presStyleIdx="2" presStyleCnt="3"/>
      <dgm:spPr/>
    </dgm:pt>
    <dgm:pt modelId="{BAA4B1B2-2FF1-43D7-8A2D-79F17E97C4B7}" type="pres">
      <dgm:prSet presAssocID="{16264DA3-FF14-47A2-90C5-B659A8C5BF8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6984EB6-E343-450A-B59D-F7DD99204853}" type="pres">
      <dgm:prSet presAssocID="{16264DA3-FF14-47A2-90C5-B659A8C5BF82}" presName="gear3srcNode" presStyleLbl="node1" presStyleIdx="2" presStyleCnt="3"/>
      <dgm:spPr/>
    </dgm:pt>
    <dgm:pt modelId="{BDE2C082-4D2D-4201-ABB2-6C4138112353}" type="pres">
      <dgm:prSet presAssocID="{16264DA3-FF14-47A2-90C5-B659A8C5BF82}" presName="gear3dstNode" presStyleLbl="node1" presStyleIdx="2" presStyleCnt="3"/>
      <dgm:spPr/>
    </dgm:pt>
    <dgm:pt modelId="{B4C134FF-D4A3-4D05-8828-DFFCAC9F4EE0}" type="pres">
      <dgm:prSet presAssocID="{2F1914CC-2A45-4309-BF40-E780775C392E}" presName="connector1" presStyleLbl="sibTrans2D1" presStyleIdx="0" presStyleCnt="3"/>
      <dgm:spPr/>
    </dgm:pt>
    <dgm:pt modelId="{BF015DF1-41EA-4B42-9D03-303DB238E11A}" type="pres">
      <dgm:prSet presAssocID="{31BF1508-2E00-4156-9789-B6A1C1FC6284}" presName="connector2" presStyleLbl="sibTrans2D1" presStyleIdx="1" presStyleCnt="3"/>
      <dgm:spPr/>
    </dgm:pt>
    <dgm:pt modelId="{53C014F1-8BA5-486C-AD8A-12B5B3E4DC22}" type="pres">
      <dgm:prSet presAssocID="{45D1518B-C1D9-4871-B9B5-AD530B5C7EB0}" presName="connector3" presStyleLbl="sibTrans2D1" presStyleIdx="2" presStyleCnt="3"/>
      <dgm:spPr/>
    </dgm:pt>
  </dgm:ptLst>
  <dgm:cxnLst>
    <dgm:cxn modelId="{AF30480E-CC4D-40FB-92E5-35A3B5CFC69A}" type="presOf" srcId="{16264DA3-FF14-47A2-90C5-B659A8C5BF82}" destId="{BDE2C082-4D2D-4201-ABB2-6C4138112353}" srcOrd="3" destOrd="0" presId="urn:microsoft.com/office/officeart/2005/8/layout/gear1"/>
    <dgm:cxn modelId="{682FFC12-5696-4C6B-9381-DFDEAEE1FF55}" type="presOf" srcId="{2F1914CC-2A45-4309-BF40-E780775C392E}" destId="{B4C134FF-D4A3-4D05-8828-DFFCAC9F4EE0}" srcOrd="0" destOrd="0" presId="urn:microsoft.com/office/officeart/2005/8/layout/gear1"/>
    <dgm:cxn modelId="{4BE95B17-CE52-419A-A1E0-C411280363A4}" type="presOf" srcId="{11B24A07-AFBE-4D94-8A8E-B9F2410A4825}" destId="{356B05AD-4429-462F-BE65-4FB989D20E7C}" srcOrd="1" destOrd="0" presId="urn:microsoft.com/office/officeart/2005/8/layout/gear1"/>
    <dgm:cxn modelId="{9D612B19-31B3-465A-9774-97E5987C1296}" type="presOf" srcId="{16264DA3-FF14-47A2-90C5-B659A8C5BF82}" destId="{76984EB6-E343-450A-B59D-F7DD99204853}" srcOrd="2" destOrd="0" presId="urn:microsoft.com/office/officeart/2005/8/layout/gear1"/>
    <dgm:cxn modelId="{43E2755E-B763-45DF-9D42-BA290B15FBC2}" srcId="{B9531D3F-4026-4D5A-8992-2AF0B525617D}" destId="{11B24A07-AFBE-4D94-8A8E-B9F2410A4825}" srcOrd="0" destOrd="0" parTransId="{880853FD-34A4-4A2B-BE3F-7692A0C5FB5B}" sibTransId="{2F1914CC-2A45-4309-BF40-E780775C392E}"/>
    <dgm:cxn modelId="{8B573E43-4846-4CBF-A0D1-6FC8FB41A266}" type="presOf" srcId="{9E5D2CDD-3F6F-4014-8350-5E90E9219B7E}" destId="{52576626-0164-434D-92A7-872AB2D82079}" srcOrd="1" destOrd="0" presId="urn:microsoft.com/office/officeart/2005/8/layout/gear1"/>
    <dgm:cxn modelId="{615F1467-7BC8-4728-8958-7F85FA955AED}" type="presOf" srcId="{11B24A07-AFBE-4D94-8A8E-B9F2410A4825}" destId="{DF3E76B2-1717-4EB5-8D42-7D44B93F67B7}" srcOrd="0" destOrd="0" presId="urn:microsoft.com/office/officeart/2005/8/layout/gear1"/>
    <dgm:cxn modelId="{A5A01B49-4E11-4647-98E9-5688233FC0D8}" type="presOf" srcId="{31BF1508-2E00-4156-9789-B6A1C1FC6284}" destId="{BF015DF1-41EA-4B42-9D03-303DB238E11A}" srcOrd="0" destOrd="0" presId="urn:microsoft.com/office/officeart/2005/8/layout/gear1"/>
    <dgm:cxn modelId="{63CB1F4F-ABF5-4248-AC71-A169034A98CD}" srcId="{B9531D3F-4026-4D5A-8992-2AF0B525617D}" destId="{9E5D2CDD-3F6F-4014-8350-5E90E9219B7E}" srcOrd="1" destOrd="0" parTransId="{B24B7DC3-620B-42EF-8A4C-84AA6E885D32}" sibTransId="{31BF1508-2E00-4156-9789-B6A1C1FC6284}"/>
    <dgm:cxn modelId="{C08908A2-A0AB-4C90-9D8E-9D8690A82543}" type="presOf" srcId="{9E5D2CDD-3F6F-4014-8350-5E90E9219B7E}" destId="{546B7618-5DEF-46DD-974C-E2E0921DE63A}" srcOrd="0" destOrd="0" presId="urn:microsoft.com/office/officeart/2005/8/layout/gear1"/>
    <dgm:cxn modelId="{D42F1ABB-29D7-4BA2-9CAB-5294A431B990}" type="presOf" srcId="{9E5D2CDD-3F6F-4014-8350-5E90E9219B7E}" destId="{30C36F33-D428-4F56-857B-B7A6589C7D02}" srcOrd="2" destOrd="0" presId="urn:microsoft.com/office/officeart/2005/8/layout/gear1"/>
    <dgm:cxn modelId="{172387BB-C43D-40AE-9AA0-4ABD9605EBA4}" type="presOf" srcId="{11B24A07-AFBE-4D94-8A8E-B9F2410A4825}" destId="{BBA31C64-8DA2-477F-B57F-F4995954E4EB}" srcOrd="2" destOrd="0" presId="urn:microsoft.com/office/officeart/2005/8/layout/gear1"/>
    <dgm:cxn modelId="{B62BDCBF-BEB6-4F0A-BDF6-8110A653AA05}" srcId="{B9531D3F-4026-4D5A-8992-2AF0B525617D}" destId="{16264DA3-FF14-47A2-90C5-B659A8C5BF82}" srcOrd="2" destOrd="0" parTransId="{05338AD3-FABC-4F13-AD75-FCE7704AB048}" sibTransId="{45D1518B-C1D9-4871-B9B5-AD530B5C7EB0}"/>
    <dgm:cxn modelId="{85609BDB-0673-46B5-AECC-2D325699D4F0}" type="presOf" srcId="{16264DA3-FF14-47A2-90C5-B659A8C5BF82}" destId="{A482BC1A-CCF4-437A-9186-68D97DDAF10A}" srcOrd="0" destOrd="0" presId="urn:microsoft.com/office/officeart/2005/8/layout/gear1"/>
    <dgm:cxn modelId="{0E2122EB-7A70-4821-8847-FFB6DAE4B574}" type="presOf" srcId="{45D1518B-C1D9-4871-B9B5-AD530B5C7EB0}" destId="{53C014F1-8BA5-486C-AD8A-12B5B3E4DC22}" srcOrd="0" destOrd="0" presId="urn:microsoft.com/office/officeart/2005/8/layout/gear1"/>
    <dgm:cxn modelId="{2F62A4F3-8EA4-4291-A27C-65AC2FF22F1C}" type="presOf" srcId="{16264DA3-FF14-47A2-90C5-B659A8C5BF82}" destId="{BAA4B1B2-2FF1-43D7-8A2D-79F17E97C4B7}" srcOrd="1" destOrd="0" presId="urn:microsoft.com/office/officeart/2005/8/layout/gear1"/>
    <dgm:cxn modelId="{E07A40F4-10D3-4350-84FA-CCCE5F44F0D4}" type="presOf" srcId="{B9531D3F-4026-4D5A-8992-2AF0B525617D}" destId="{84B7A5A4-CBD2-4AB1-B160-C4628764C1EC}" srcOrd="0" destOrd="0" presId="urn:microsoft.com/office/officeart/2005/8/layout/gear1"/>
    <dgm:cxn modelId="{6AD4EDAD-015D-4538-9651-BA1C6D211D14}" type="presParOf" srcId="{84B7A5A4-CBD2-4AB1-B160-C4628764C1EC}" destId="{DF3E76B2-1717-4EB5-8D42-7D44B93F67B7}" srcOrd="0" destOrd="0" presId="urn:microsoft.com/office/officeart/2005/8/layout/gear1"/>
    <dgm:cxn modelId="{2D8D5DBC-14F9-40A4-85F4-67986D69DC6A}" type="presParOf" srcId="{84B7A5A4-CBD2-4AB1-B160-C4628764C1EC}" destId="{356B05AD-4429-462F-BE65-4FB989D20E7C}" srcOrd="1" destOrd="0" presId="urn:microsoft.com/office/officeart/2005/8/layout/gear1"/>
    <dgm:cxn modelId="{1E0D7F48-927D-4E08-A854-0D7680A668CA}" type="presParOf" srcId="{84B7A5A4-CBD2-4AB1-B160-C4628764C1EC}" destId="{BBA31C64-8DA2-477F-B57F-F4995954E4EB}" srcOrd="2" destOrd="0" presId="urn:microsoft.com/office/officeart/2005/8/layout/gear1"/>
    <dgm:cxn modelId="{8B355089-9B21-425C-986A-FE300B4B10C8}" type="presParOf" srcId="{84B7A5A4-CBD2-4AB1-B160-C4628764C1EC}" destId="{546B7618-5DEF-46DD-974C-E2E0921DE63A}" srcOrd="3" destOrd="0" presId="urn:microsoft.com/office/officeart/2005/8/layout/gear1"/>
    <dgm:cxn modelId="{5CD6A5BD-DA75-420B-9469-000EFAAEB7CB}" type="presParOf" srcId="{84B7A5A4-CBD2-4AB1-B160-C4628764C1EC}" destId="{52576626-0164-434D-92A7-872AB2D82079}" srcOrd="4" destOrd="0" presId="urn:microsoft.com/office/officeart/2005/8/layout/gear1"/>
    <dgm:cxn modelId="{C4BE59E4-68A1-46D1-AA8F-8AB8C5E11053}" type="presParOf" srcId="{84B7A5A4-CBD2-4AB1-B160-C4628764C1EC}" destId="{30C36F33-D428-4F56-857B-B7A6589C7D02}" srcOrd="5" destOrd="0" presId="urn:microsoft.com/office/officeart/2005/8/layout/gear1"/>
    <dgm:cxn modelId="{5A9BC1B4-3AE4-48F7-AD42-10098943481C}" type="presParOf" srcId="{84B7A5A4-CBD2-4AB1-B160-C4628764C1EC}" destId="{A482BC1A-CCF4-437A-9186-68D97DDAF10A}" srcOrd="6" destOrd="0" presId="urn:microsoft.com/office/officeart/2005/8/layout/gear1"/>
    <dgm:cxn modelId="{41139455-5C52-4809-BE6F-D60244727143}" type="presParOf" srcId="{84B7A5A4-CBD2-4AB1-B160-C4628764C1EC}" destId="{BAA4B1B2-2FF1-43D7-8A2D-79F17E97C4B7}" srcOrd="7" destOrd="0" presId="urn:microsoft.com/office/officeart/2005/8/layout/gear1"/>
    <dgm:cxn modelId="{9AC52E98-844F-44D4-97FC-E9150FCA1E99}" type="presParOf" srcId="{84B7A5A4-CBD2-4AB1-B160-C4628764C1EC}" destId="{76984EB6-E343-450A-B59D-F7DD99204853}" srcOrd="8" destOrd="0" presId="urn:microsoft.com/office/officeart/2005/8/layout/gear1"/>
    <dgm:cxn modelId="{C88F1153-3CE7-4E34-AF25-5A03F609FC68}" type="presParOf" srcId="{84B7A5A4-CBD2-4AB1-B160-C4628764C1EC}" destId="{BDE2C082-4D2D-4201-ABB2-6C4138112353}" srcOrd="9" destOrd="0" presId="urn:microsoft.com/office/officeart/2005/8/layout/gear1"/>
    <dgm:cxn modelId="{A6574BA3-9A06-4384-BB60-90D8DCDC20BD}" type="presParOf" srcId="{84B7A5A4-CBD2-4AB1-B160-C4628764C1EC}" destId="{B4C134FF-D4A3-4D05-8828-DFFCAC9F4EE0}" srcOrd="10" destOrd="0" presId="urn:microsoft.com/office/officeart/2005/8/layout/gear1"/>
    <dgm:cxn modelId="{54BD9F8C-40AA-4BDE-9CCE-0C88C83614B3}" type="presParOf" srcId="{84B7A5A4-CBD2-4AB1-B160-C4628764C1EC}" destId="{BF015DF1-41EA-4B42-9D03-303DB238E11A}" srcOrd="11" destOrd="0" presId="urn:microsoft.com/office/officeart/2005/8/layout/gear1"/>
    <dgm:cxn modelId="{7A477A2C-E75E-49F6-B88D-6D5F6F790322}" type="presParOf" srcId="{84B7A5A4-CBD2-4AB1-B160-C4628764C1EC}" destId="{53C014F1-8BA5-486C-AD8A-12B5B3E4DC2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E76B2-1717-4EB5-8D42-7D44B93F67B7}">
      <dsp:nvSpPr>
        <dsp:cNvPr id="0" name=""/>
        <dsp:cNvSpPr/>
      </dsp:nvSpPr>
      <dsp:spPr>
        <a:xfrm>
          <a:off x="768369" y="810906"/>
          <a:ext cx="939117" cy="939117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kern="1200" dirty="0"/>
            <a:t> regression linéaire</a:t>
          </a:r>
        </a:p>
      </dsp:txBody>
      <dsp:txXfrm>
        <a:off x="957173" y="1030890"/>
        <a:ext cx="561509" cy="482725"/>
      </dsp:txXfrm>
    </dsp:sp>
    <dsp:sp modelId="{546B7618-5DEF-46DD-974C-E2E0921DE63A}">
      <dsp:nvSpPr>
        <dsp:cNvPr id="0" name=""/>
        <dsp:cNvSpPr/>
      </dsp:nvSpPr>
      <dsp:spPr>
        <a:xfrm>
          <a:off x="221973" y="588932"/>
          <a:ext cx="682994" cy="68299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 dirty="0"/>
        </a:p>
      </dsp:txBody>
      <dsp:txXfrm>
        <a:off x="393919" y="761917"/>
        <a:ext cx="339102" cy="337024"/>
      </dsp:txXfrm>
    </dsp:sp>
    <dsp:sp modelId="{A482BC1A-CCF4-437A-9186-68D97DDAF10A}">
      <dsp:nvSpPr>
        <dsp:cNvPr id="0" name=""/>
        <dsp:cNvSpPr/>
      </dsp:nvSpPr>
      <dsp:spPr>
        <a:xfrm rot="20700000">
          <a:off x="604520" y="117736"/>
          <a:ext cx="669195" cy="66919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200" kern="1200" dirty="0"/>
        </a:p>
      </dsp:txBody>
      <dsp:txXfrm rot="-20700000">
        <a:off x="751294" y="264510"/>
        <a:ext cx="375647" cy="375647"/>
      </dsp:txXfrm>
    </dsp:sp>
    <dsp:sp modelId="{B4C134FF-D4A3-4D05-8828-DFFCAC9F4EE0}">
      <dsp:nvSpPr>
        <dsp:cNvPr id="0" name=""/>
        <dsp:cNvSpPr/>
      </dsp:nvSpPr>
      <dsp:spPr>
        <a:xfrm>
          <a:off x="671814" y="682437"/>
          <a:ext cx="1202070" cy="1202070"/>
        </a:xfrm>
        <a:prstGeom prst="circularArrow">
          <a:avLst>
            <a:gd name="adj1" fmla="val 4688"/>
            <a:gd name="adj2" fmla="val 299029"/>
            <a:gd name="adj3" fmla="val 2395071"/>
            <a:gd name="adj4" fmla="val 1615251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15DF1-41EA-4B42-9D03-303DB238E11A}">
      <dsp:nvSpPr>
        <dsp:cNvPr id="0" name=""/>
        <dsp:cNvSpPr/>
      </dsp:nvSpPr>
      <dsp:spPr>
        <a:xfrm>
          <a:off x="101016" y="448484"/>
          <a:ext cx="873379" cy="87337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014F1-8BA5-486C-AD8A-12B5B3E4DC22}">
      <dsp:nvSpPr>
        <dsp:cNvPr id="0" name=""/>
        <dsp:cNvSpPr/>
      </dsp:nvSpPr>
      <dsp:spPr>
        <a:xfrm>
          <a:off x="449728" y="-18170"/>
          <a:ext cx="941679" cy="94167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E76B2-1717-4EB5-8D42-7D44B93F67B7}">
      <dsp:nvSpPr>
        <dsp:cNvPr id="0" name=""/>
        <dsp:cNvSpPr/>
      </dsp:nvSpPr>
      <dsp:spPr>
        <a:xfrm>
          <a:off x="455764" y="349080"/>
          <a:ext cx="426653" cy="426653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</a:t>
          </a:r>
        </a:p>
      </dsp:txBody>
      <dsp:txXfrm>
        <a:off x="541540" y="449021"/>
        <a:ext cx="255101" cy="219309"/>
      </dsp:txXfrm>
    </dsp:sp>
    <dsp:sp modelId="{546B7618-5DEF-46DD-974C-E2E0921DE63A}">
      <dsp:nvSpPr>
        <dsp:cNvPr id="0" name=""/>
        <dsp:cNvSpPr/>
      </dsp:nvSpPr>
      <dsp:spPr>
        <a:xfrm>
          <a:off x="207529" y="248234"/>
          <a:ext cx="310293" cy="31029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 dirty="0"/>
        </a:p>
      </dsp:txBody>
      <dsp:txXfrm>
        <a:off x="285646" y="326823"/>
        <a:ext cx="154059" cy="153115"/>
      </dsp:txXfrm>
    </dsp:sp>
    <dsp:sp modelId="{A482BC1A-CCF4-437A-9186-68D97DDAF10A}">
      <dsp:nvSpPr>
        <dsp:cNvPr id="0" name=""/>
        <dsp:cNvSpPr/>
      </dsp:nvSpPr>
      <dsp:spPr>
        <a:xfrm rot="20700000">
          <a:off x="381326" y="34163"/>
          <a:ext cx="304024" cy="30402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 dirty="0"/>
        </a:p>
      </dsp:txBody>
      <dsp:txXfrm rot="-20700000">
        <a:off x="448007" y="100845"/>
        <a:ext cx="170661" cy="170661"/>
      </dsp:txXfrm>
    </dsp:sp>
    <dsp:sp modelId="{B4C134FF-D4A3-4D05-8828-DFFCAC9F4EE0}">
      <dsp:nvSpPr>
        <dsp:cNvPr id="0" name=""/>
        <dsp:cNvSpPr/>
      </dsp:nvSpPr>
      <dsp:spPr>
        <a:xfrm>
          <a:off x="394844" y="298289"/>
          <a:ext cx="546116" cy="546116"/>
        </a:xfrm>
        <a:prstGeom prst="circularArrow">
          <a:avLst>
            <a:gd name="adj1" fmla="val 4688"/>
            <a:gd name="adj2" fmla="val 299029"/>
            <a:gd name="adj3" fmla="val 2248312"/>
            <a:gd name="adj4" fmla="val 16668226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15DF1-41EA-4B42-9D03-303DB238E11A}">
      <dsp:nvSpPr>
        <dsp:cNvPr id="0" name=""/>
        <dsp:cNvSpPr/>
      </dsp:nvSpPr>
      <dsp:spPr>
        <a:xfrm>
          <a:off x="152577" y="194249"/>
          <a:ext cx="396787" cy="39678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014F1-8BA5-486C-AD8A-12B5B3E4DC22}">
      <dsp:nvSpPr>
        <dsp:cNvPr id="0" name=""/>
        <dsp:cNvSpPr/>
      </dsp:nvSpPr>
      <dsp:spPr>
        <a:xfrm>
          <a:off x="311002" y="-17757"/>
          <a:ext cx="427817" cy="42781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C9110-C6D4-7020-B849-ABE9434A7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9C1E2B-26BD-BDB3-8C69-7FC240598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302D30-E7B1-A262-7A77-D28A4F0D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489098-9305-9B56-3AC2-20AFD8FE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FE5408-A1DE-76E3-5A2C-A006BA7F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95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4620F-E2C5-9C0E-6AB8-B8D9B675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D7C055-D6B2-3E4E-7FCC-33AC53030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59ED60-F766-BC2C-98A0-F57005C6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81AA37-6762-0B0B-0F14-417426DD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442D95-DC97-D11D-CFA9-BA4558E8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54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A5A8DB-8C3A-E4C9-A4D6-22A225402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6CA09D-7D63-E37C-300C-5E5F92362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B147F0-73DB-A2A1-156D-0296FC86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4E8D3-656E-C92E-922A-DD216B4E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A4F9E2-2EED-9A2D-B789-B78F2156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60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D506F-3E94-93B7-3320-CEA5F775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22572D-4DAD-486D-48B9-A560043E7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DE90F1-4093-DCBA-2940-24142903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D82024-658D-A367-4295-718A2D2B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F4FC7C-7228-DDB9-C6D2-E3662969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52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167F2-0F5B-5848-D913-8A8A413D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D126F5-3E27-25AE-8F3B-243AAFE00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69EFE4-0AA9-64C4-CBEE-2C97C947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2BE1FF-AE91-887D-3562-E2536852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0E7E1C-12F5-1873-1C4A-7EFBE79D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49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28DF23-274C-9F2D-628E-8A86F55C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242AD4-3636-C437-E528-94D7DB7C2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2BFBE1-CCA7-B4D9-538C-85E73BBBB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DC0625-2DC6-77FC-3F15-D64ACB1E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C110A1-1760-D908-C655-CB78200C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5BE4B1-577C-7BAF-E3BA-958EF876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8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16B74-F638-8013-F6ED-7AA0E41A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E23AA4-B7ED-B981-1E52-1E1D5B5AA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CB2B46-E710-5DC0-E234-BB8EC50B3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BCE932-C030-80DC-78FC-FA931AF7C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EB1D832-52A4-3735-EA19-516EF459D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B0542C3-B1F3-0CD0-3944-CB3F4F46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922E8C-A994-4075-4EE5-7844B959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61C0BE-DA97-DDB7-BFC0-8F6372A4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88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BA03D-F02E-1E19-1A3C-71ED7BD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3C951A6-13D9-B7AA-6371-49D1664F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90D320-A5F8-DD05-F063-956A313E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9D17A9-900F-6DD3-37A7-9932BE54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09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B89E004-F45B-8CBD-DB43-DE2752A7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3BF05A-B5F3-803F-44F7-D76F9CDB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998101-33C4-07B1-83CC-F3F90FCB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90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16955-5103-20B0-DBCB-7A038F31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5A0764-16CE-A3BB-7595-F33BFD510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D846AC-0C8B-7EF7-212B-3C3D7C839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8E9CF5-71E1-BDFE-5E33-5DBCB34F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2FBE94-5254-4F26-9D01-8CCBEC56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922762-41D4-DDEE-B252-512AEE4E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66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C6F7D-9728-3FAA-F965-EDF75BFB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1F0A39-27C4-3134-7BE6-1BA15D723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EB21DD-E811-E81A-07C9-8385BC342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FD6AA5-DE1C-FD2F-8865-4090C384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FC3982-B9B6-02AF-FCC5-B9C7DC9D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FE664E-BA54-F955-8CDC-96DFDD60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02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88CBD5-2085-A29E-BEEB-9DF88EA7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239F03-5947-A933-312C-BF45D1068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354B24-51F9-4CD4-D12F-686A310FD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E64D0-976F-4CEA-BADD-CB895B93324D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69F194-007E-06EC-CF1D-B84B19032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6199E8-CCF8-B8C3-1E9E-82818AE96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6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61A7FC9-CFF0-3B98-3DE4-BC94434C6558}"/>
              </a:ext>
            </a:extLst>
          </p:cNvPr>
          <p:cNvSpPr/>
          <p:nvPr/>
        </p:nvSpPr>
        <p:spPr>
          <a:xfrm>
            <a:off x="86166" y="825779"/>
            <a:ext cx="3120653" cy="25621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u="sng" dirty="0">
                <a:solidFill>
                  <a:schemeClr val="tx1"/>
                </a:solidFill>
              </a:rPr>
              <a:t>Nouvelle requête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Localisation (Ville/Code Postal) =&gt; Quartier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Surface habitable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Vefa: Nouveau/ancien 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Type bâtiment==appartement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Nb pièces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DPE classification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Année construction</a:t>
            </a:r>
          </a:p>
          <a:p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658B124-C28B-032D-E05A-7698F7DA1801}"/>
              </a:ext>
            </a:extLst>
          </p:cNvPr>
          <p:cNvSpPr/>
          <p:nvPr/>
        </p:nvSpPr>
        <p:spPr>
          <a:xfrm>
            <a:off x="8358591" y="3791775"/>
            <a:ext cx="3792465" cy="2864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/>
              <a:t>1-Envoi requête pour générer un dataset selon les critères saisis par l’utilisateur</a:t>
            </a:r>
          </a:p>
          <a:p>
            <a:r>
              <a:rPr lang="fr-FR" sz="1400" dirty="0"/>
              <a:t>2-Générer un dataset final qualitatif avec les données filtrés</a:t>
            </a:r>
          </a:p>
          <a:p>
            <a:r>
              <a:rPr lang="fr-FR" sz="1400" dirty="0"/>
              <a:t>3- Algo de régression linéaire</a:t>
            </a:r>
          </a:p>
          <a:p>
            <a:r>
              <a:rPr lang="fr-FR" sz="1400" dirty="0"/>
              <a:t>4-Retourner la prédiction à l’utilisateur</a:t>
            </a:r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b="1" dirty="0"/>
              <a:t>import_new_datasets</a:t>
            </a:r>
            <a:r>
              <a:rPr lang="fr-FR" sz="1400" dirty="0"/>
              <a:t>: fonction à lancer si mise à dispo nouveau BD transactions, Quartier, DPE</a:t>
            </a:r>
          </a:p>
        </p:txBody>
      </p:sp>
      <p:sp>
        <p:nvSpPr>
          <p:cNvPr id="20" name="Cylindre 19">
            <a:extLst>
              <a:ext uri="{FF2B5EF4-FFF2-40B4-BE49-F238E27FC236}">
                <a16:creationId xmlns:a16="http://schemas.microsoft.com/office/drawing/2014/main" id="{1824D3C5-ACBD-C587-ADA5-FD80CA44651D}"/>
              </a:ext>
            </a:extLst>
          </p:cNvPr>
          <p:cNvSpPr/>
          <p:nvPr/>
        </p:nvSpPr>
        <p:spPr>
          <a:xfrm>
            <a:off x="5885610" y="680756"/>
            <a:ext cx="1664677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BD</a:t>
            </a:r>
          </a:p>
        </p:txBody>
      </p:sp>
      <p:sp>
        <p:nvSpPr>
          <p:cNvPr id="22" name="Rectangle : avec coin rogné 21">
            <a:extLst>
              <a:ext uri="{FF2B5EF4-FFF2-40B4-BE49-F238E27FC236}">
                <a16:creationId xmlns:a16="http://schemas.microsoft.com/office/drawing/2014/main" id="{283F615E-3598-6A53-D4D0-85357D8D6A54}"/>
              </a:ext>
            </a:extLst>
          </p:cNvPr>
          <p:cNvSpPr/>
          <p:nvPr/>
        </p:nvSpPr>
        <p:spPr>
          <a:xfrm>
            <a:off x="10137908" y="739014"/>
            <a:ext cx="778159" cy="67597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transactions</a:t>
            </a: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CEE57F3C-3011-9C6A-03C9-1E36CDAB1DCD}"/>
              </a:ext>
            </a:extLst>
          </p:cNvPr>
          <p:cNvSpPr/>
          <p:nvPr/>
        </p:nvSpPr>
        <p:spPr>
          <a:xfrm rot="10800000">
            <a:off x="7701159" y="1074988"/>
            <a:ext cx="2220760" cy="464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E6D5CC6D-9774-F371-52F5-62585903BA87}"/>
              </a:ext>
            </a:extLst>
          </p:cNvPr>
          <p:cNvSpPr/>
          <p:nvPr/>
        </p:nvSpPr>
        <p:spPr>
          <a:xfrm>
            <a:off x="140489" y="3501762"/>
            <a:ext cx="3066330" cy="1766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chemeClr val="tx1"/>
                </a:solidFill>
              </a:rPr>
              <a:t>Affichage de la prédiction et de son écart type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Possibilité de télécharger le dataset utilisé pour faire l’estimation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Autres fonctionnalités à déterminer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91EE347-717A-D086-BFB5-108CEE3E33BC}"/>
              </a:ext>
            </a:extLst>
          </p:cNvPr>
          <p:cNvCxnSpPr>
            <a:cxnSpLocks/>
            <a:stCxn id="4" idx="3"/>
            <a:endCxn id="20" idx="2"/>
          </p:cNvCxnSpPr>
          <p:nvPr/>
        </p:nvCxnSpPr>
        <p:spPr>
          <a:xfrm flipV="1">
            <a:off x="3206819" y="1137956"/>
            <a:ext cx="2678791" cy="96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724C932A-E599-0EC0-D703-8F09C953141E}"/>
              </a:ext>
            </a:extLst>
          </p:cNvPr>
          <p:cNvCxnSpPr>
            <a:cxnSpLocks/>
            <a:stCxn id="20" idx="3"/>
            <a:endCxn id="21" idx="3"/>
          </p:cNvCxnSpPr>
          <p:nvPr/>
        </p:nvCxnSpPr>
        <p:spPr>
          <a:xfrm flipH="1">
            <a:off x="6712692" y="1595156"/>
            <a:ext cx="5257" cy="68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 : avec coin rogné 20">
            <a:extLst>
              <a:ext uri="{FF2B5EF4-FFF2-40B4-BE49-F238E27FC236}">
                <a16:creationId xmlns:a16="http://schemas.microsoft.com/office/drawing/2014/main" id="{508A5445-C2F1-7A1E-9531-823DA9F0FCC9}"/>
              </a:ext>
            </a:extLst>
          </p:cNvPr>
          <p:cNvSpPr/>
          <p:nvPr/>
        </p:nvSpPr>
        <p:spPr>
          <a:xfrm>
            <a:off x="6327750" y="2275449"/>
            <a:ext cx="769883" cy="775734"/>
          </a:xfrm>
          <a:prstGeom prst="snip1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Df_final(lim)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A7C3E0-13F4-522B-47B8-DF10C79035BE}"/>
              </a:ext>
            </a:extLst>
          </p:cNvPr>
          <p:cNvSpPr/>
          <p:nvPr/>
        </p:nvSpPr>
        <p:spPr>
          <a:xfrm>
            <a:off x="3570448" y="5875402"/>
            <a:ext cx="4016679" cy="821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F726DD-CD9A-C6B5-6413-6C913B643D3B}"/>
              </a:ext>
            </a:extLst>
          </p:cNvPr>
          <p:cNvSpPr/>
          <p:nvPr/>
        </p:nvSpPr>
        <p:spPr>
          <a:xfrm>
            <a:off x="4729058" y="5714514"/>
            <a:ext cx="1398390" cy="368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Légende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D6C530B-1B9D-66C7-1327-9BE3A97B0C0D}"/>
              </a:ext>
            </a:extLst>
          </p:cNvPr>
          <p:cNvCxnSpPr>
            <a:cxnSpLocks/>
          </p:cNvCxnSpPr>
          <p:nvPr/>
        </p:nvCxnSpPr>
        <p:spPr>
          <a:xfrm>
            <a:off x="3711326" y="6156970"/>
            <a:ext cx="538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138333E-1BC1-6599-BCBD-C54A2F09DEEA}"/>
              </a:ext>
            </a:extLst>
          </p:cNvPr>
          <p:cNvSpPr/>
          <p:nvPr/>
        </p:nvSpPr>
        <p:spPr>
          <a:xfrm>
            <a:off x="4461267" y="6092208"/>
            <a:ext cx="1789409" cy="234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Demande utilisateur</a:t>
            </a:r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4429EE03-A8FD-865B-308F-34F1A4039830}"/>
              </a:ext>
            </a:extLst>
          </p:cNvPr>
          <p:cNvSpPr/>
          <p:nvPr/>
        </p:nvSpPr>
        <p:spPr>
          <a:xfrm>
            <a:off x="3638566" y="6389991"/>
            <a:ext cx="659795" cy="30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441C5DB-A6FB-5C71-AB84-6C669D8831D9}"/>
              </a:ext>
            </a:extLst>
          </p:cNvPr>
          <p:cNvSpPr txBox="1"/>
          <p:nvPr/>
        </p:nvSpPr>
        <p:spPr>
          <a:xfrm flipH="1">
            <a:off x="7043817" y="2519371"/>
            <a:ext cx="222075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Lim=nb_ligne_max_df_final 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2FABF13E-F5B0-E8BB-0424-2C177EC412B0}"/>
              </a:ext>
            </a:extLst>
          </p:cNvPr>
          <p:cNvSpPr txBox="1"/>
          <p:nvPr/>
        </p:nvSpPr>
        <p:spPr>
          <a:xfrm flipH="1">
            <a:off x="7681039" y="638456"/>
            <a:ext cx="24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import_new_datasets()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8D85BC-C766-10A9-FF7B-742335D5436F}"/>
              </a:ext>
            </a:extLst>
          </p:cNvPr>
          <p:cNvSpPr/>
          <p:nvPr/>
        </p:nvSpPr>
        <p:spPr>
          <a:xfrm>
            <a:off x="10044752" y="609210"/>
            <a:ext cx="2031618" cy="1944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Cylindre 115">
            <a:extLst>
              <a:ext uri="{FF2B5EF4-FFF2-40B4-BE49-F238E27FC236}">
                <a16:creationId xmlns:a16="http://schemas.microsoft.com/office/drawing/2014/main" id="{635D3C33-C883-45B8-1637-930E399074DC}"/>
              </a:ext>
            </a:extLst>
          </p:cNvPr>
          <p:cNvSpPr/>
          <p:nvPr/>
        </p:nvSpPr>
        <p:spPr>
          <a:xfrm>
            <a:off x="10624865" y="1624886"/>
            <a:ext cx="946300" cy="675976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BD IRIS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Quartier</a:t>
            </a:r>
          </a:p>
        </p:txBody>
      </p:sp>
      <p:graphicFrame>
        <p:nvGraphicFramePr>
          <p:cNvPr id="120" name="Diagramme 119">
            <a:extLst>
              <a:ext uri="{FF2B5EF4-FFF2-40B4-BE49-F238E27FC236}">
                <a16:creationId xmlns:a16="http://schemas.microsoft.com/office/drawing/2014/main" id="{435FD67C-C4C3-6571-0160-ED46F6414D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246950"/>
              </p:ext>
            </p:extLst>
          </p:nvPr>
        </p:nvGraphicFramePr>
        <p:xfrm>
          <a:off x="5879640" y="3749133"/>
          <a:ext cx="1707487" cy="179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8327C7F5-DDAE-4A9B-518F-FA9254B9607E}"/>
              </a:ext>
            </a:extLst>
          </p:cNvPr>
          <p:cNvCxnSpPr>
            <a:cxnSpLocks/>
          </p:cNvCxnSpPr>
          <p:nvPr/>
        </p:nvCxnSpPr>
        <p:spPr>
          <a:xfrm>
            <a:off x="6717948" y="3060011"/>
            <a:ext cx="1786" cy="5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F7DA17D9-9AE1-E4E7-9AE5-3553048E3DC8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3206819" y="4384899"/>
            <a:ext cx="2672821" cy="43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42B33B4-2DF3-325A-56FD-8572C9447270}"/>
              </a:ext>
            </a:extLst>
          </p:cNvPr>
          <p:cNvSpPr/>
          <p:nvPr/>
        </p:nvSpPr>
        <p:spPr>
          <a:xfrm>
            <a:off x="40944" y="409433"/>
            <a:ext cx="3350201" cy="5132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68ED569D-9123-9395-B76B-9CEA68510E37}"/>
              </a:ext>
            </a:extLst>
          </p:cNvPr>
          <p:cNvSpPr txBox="1"/>
          <p:nvPr/>
        </p:nvSpPr>
        <p:spPr>
          <a:xfrm flipH="1">
            <a:off x="897075" y="97943"/>
            <a:ext cx="163793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IHM (Streamlit?)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34FCA937-649E-1599-4A77-21C8D4B7E200}"/>
              </a:ext>
            </a:extLst>
          </p:cNvPr>
          <p:cNvSpPr txBox="1"/>
          <p:nvPr/>
        </p:nvSpPr>
        <p:spPr>
          <a:xfrm>
            <a:off x="4521771" y="838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89DBA4E2-1822-A555-10E3-4AC5AAB6F76D}"/>
              </a:ext>
            </a:extLst>
          </p:cNvPr>
          <p:cNvSpPr txBox="1"/>
          <p:nvPr/>
        </p:nvSpPr>
        <p:spPr>
          <a:xfrm>
            <a:off x="6696907" y="1708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7DBAA58A-4566-F3DF-C120-6C39D9A9AB02}"/>
              </a:ext>
            </a:extLst>
          </p:cNvPr>
          <p:cNvSpPr txBox="1"/>
          <p:nvPr/>
        </p:nvSpPr>
        <p:spPr>
          <a:xfrm>
            <a:off x="6667415" y="31711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0CDEEE68-45C2-2BC8-550E-C0CDAA965FD6}"/>
              </a:ext>
            </a:extLst>
          </p:cNvPr>
          <p:cNvSpPr txBox="1"/>
          <p:nvPr/>
        </p:nvSpPr>
        <p:spPr>
          <a:xfrm>
            <a:off x="4185793" y="42789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150" name="Connecteur droit 149">
            <a:extLst>
              <a:ext uri="{FF2B5EF4-FFF2-40B4-BE49-F238E27FC236}">
                <a16:creationId xmlns:a16="http://schemas.microsoft.com/office/drawing/2014/main" id="{5049E0A4-56A3-FC31-E461-CD74E37D8A5A}"/>
              </a:ext>
            </a:extLst>
          </p:cNvPr>
          <p:cNvCxnSpPr/>
          <p:nvPr/>
        </p:nvCxnSpPr>
        <p:spPr>
          <a:xfrm>
            <a:off x="8360377" y="5499985"/>
            <a:ext cx="3831623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ZoneTexte 151">
            <a:extLst>
              <a:ext uri="{FF2B5EF4-FFF2-40B4-BE49-F238E27FC236}">
                <a16:creationId xmlns:a16="http://schemas.microsoft.com/office/drawing/2014/main" id="{8DC6932F-56DC-AA13-4EA6-EF5D1B39A8BE}"/>
              </a:ext>
            </a:extLst>
          </p:cNvPr>
          <p:cNvSpPr txBox="1"/>
          <p:nvPr/>
        </p:nvSpPr>
        <p:spPr>
          <a:xfrm>
            <a:off x="4420323" y="6379135"/>
            <a:ext cx="3325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Traitement back office (alimentation BD)</a:t>
            </a:r>
          </a:p>
        </p:txBody>
      </p:sp>
      <p:graphicFrame>
        <p:nvGraphicFramePr>
          <p:cNvPr id="156" name="Diagramme 155">
            <a:extLst>
              <a:ext uri="{FF2B5EF4-FFF2-40B4-BE49-F238E27FC236}">
                <a16:creationId xmlns:a16="http://schemas.microsoft.com/office/drawing/2014/main" id="{660D5369-5483-435D-88C2-A9EDD20CEC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528787"/>
              </p:ext>
            </p:extLst>
          </p:nvPr>
        </p:nvGraphicFramePr>
        <p:xfrm>
          <a:off x="4249725" y="1187092"/>
          <a:ext cx="989103" cy="775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6421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D5693-87CC-9554-A788-E3D011E6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  <a:r>
              <a:rPr lang="fr-FR" dirty="0">
                <a:sym typeface="Wingdings" panose="05000000000000000000" pitchFamily="2" charset="2"/>
              </a:rPr>
              <a:t>BD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00292B-792E-296E-E9CE-15B55243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Fichier </a:t>
            </a:r>
            <a:r>
              <a:rPr lang="fr-FR" dirty="0" err="1"/>
              <a:t>preprocessing</a:t>
            </a:r>
            <a:r>
              <a:rPr lang="fr-FR" dirty="0"/>
              <a:t> à supprimer</a:t>
            </a:r>
          </a:p>
          <a:p>
            <a:pPr marL="0" indent="0">
              <a:buNone/>
            </a:pPr>
            <a:r>
              <a:rPr lang="fr-FR" dirty="0"/>
              <a:t>Fichier </a:t>
            </a:r>
            <a:r>
              <a:rPr lang="fr-FR" dirty="0" err="1"/>
              <a:t>db</a:t>
            </a:r>
            <a:r>
              <a:rPr lang="fr-FR" dirty="0"/>
              <a:t> à consolider pour obtenir liste de dpt, ville, quartier (par ville/dpt)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Import de toute la BD comme DF bcp trop long =&gt; plante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871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519B5E-F564-26C1-F7C6-C56B0268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unitaires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164CA2-5EA3-DE68-2A27-0D7DA8934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Import_new_dataset</a:t>
            </a:r>
            <a:endParaRPr lang="fr-FR" dirty="0"/>
          </a:p>
          <a:p>
            <a:pPr lvl="1"/>
            <a:r>
              <a:rPr lang="fr-FR" dirty="0">
                <a:solidFill>
                  <a:srgbClr val="00B050"/>
                </a:solidFill>
              </a:rPr>
              <a:t>nb de ligne de la BD &gt;1,4M</a:t>
            </a:r>
          </a:p>
          <a:p>
            <a:pPr lvl="1"/>
            <a:r>
              <a:rPr lang="fr-FR" dirty="0"/>
              <a:t>Test des prédictions sur des requêtes similaires sur un quartier</a:t>
            </a:r>
          </a:p>
          <a:p>
            <a:pPr lvl="1"/>
            <a:r>
              <a:rPr lang="fr-FR" dirty="0"/>
              <a:t>Contrôle </a:t>
            </a:r>
            <a:r>
              <a:rPr lang="fr-FR" dirty="0" err="1"/>
              <a:t>outlier</a:t>
            </a:r>
            <a:r>
              <a:rPr lang="fr-FR" dirty="0"/>
              <a:t> sur prix</a:t>
            </a:r>
          </a:p>
          <a:p>
            <a:pPr lvl="1"/>
            <a:endParaRPr lang="fr-FR" dirty="0"/>
          </a:p>
          <a:p>
            <a:r>
              <a:rPr lang="fr-FR" dirty="0"/>
              <a:t>Requête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Test connexion API </a:t>
            </a:r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</a:t>
            </a:r>
            <a:r>
              <a:rPr lang="fr-FR" dirty="0">
                <a:solidFill>
                  <a:srgbClr val="00B050"/>
                </a:solidFill>
              </a:rPr>
              <a:t>BD</a:t>
            </a:r>
          </a:p>
          <a:p>
            <a:pPr lvl="1"/>
            <a:r>
              <a:rPr lang="fr-FR" dirty="0"/>
              <a:t>Test génération sous </a:t>
            </a:r>
            <a:r>
              <a:rPr lang="fr-FR" dirty="0" err="1"/>
              <a:t>dataset</a:t>
            </a:r>
            <a:r>
              <a:rPr lang="fr-FR" dirty="0"/>
              <a:t> (</a:t>
            </a:r>
            <a:r>
              <a:rPr lang="fr-FR" dirty="0" err="1"/>
              <a:t>df_final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r>
              <a:rPr lang="fr-FR" dirty="0"/>
              <a:t>Test UX:</a:t>
            </a:r>
          </a:p>
          <a:p>
            <a:pPr lvl="1"/>
            <a:r>
              <a:rPr lang="fr-FR" dirty="0"/>
              <a:t>Tester toute la boucle</a:t>
            </a:r>
          </a:p>
        </p:txBody>
      </p:sp>
    </p:spTree>
    <p:extLst>
      <p:ext uri="{BB962C8B-B14F-4D97-AF65-F5344CB8AC3E}">
        <p14:creationId xmlns:p14="http://schemas.microsoft.com/office/powerpoint/2010/main" val="260915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E513F23-2F7F-89E1-079E-3DED52D08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900592"/>
              </p:ext>
            </p:extLst>
          </p:nvPr>
        </p:nvGraphicFramePr>
        <p:xfrm>
          <a:off x="254976" y="3521937"/>
          <a:ext cx="11682048" cy="248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008">
                  <a:extLst>
                    <a:ext uri="{9D8B030D-6E8A-4147-A177-3AD203B41FA5}">
                      <a16:colId xmlns:a16="http://schemas.microsoft.com/office/drawing/2014/main" val="1325986522"/>
                    </a:ext>
                  </a:extLst>
                </a:gridCol>
                <a:gridCol w="1197708">
                  <a:extLst>
                    <a:ext uri="{9D8B030D-6E8A-4147-A177-3AD203B41FA5}">
                      <a16:colId xmlns:a16="http://schemas.microsoft.com/office/drawing/2014/main" val="175619106"/>
                    </a:ext>
                  </a:extLst>
                </a:gridCol>
                <a:gridCol w="2696308">
                  <a:extLst>
                    <a:ext uri="{9D8B030D-6E8A-4147-A177-3AD203B41FA5}">
                      <a16:colId xmlns:a16="http://schemas.microsoft.com/office/drawing/2014/main" val="1963048779"/>
                    </a:ext>
                  </a:extLst>
                </a:gridCol>
                <a:gridCol w="1947008">
                  <a:extLst>
                    <a:ext uri="{9D8B030D-6E8A-4147-A177-3AD203B41FA5}">
                      <a16:colId xmlns:a16="http://schemas.microsoft.com/office/drawing/2014/main" val="807846418"/>
                    </a:ext>
                  </a:extLst>
                </a:gridCol>
                <a:gridCol w="1947008">
                  <a:extLst>
                    <a:ext uri="{9D8B030D-6E8A-4147-A177-3AD203B41FA5}">
                      <a16:colId xmlns:a16="http://schemas.microsoft.com/office/drawing/2014/main" val="3159168515"/>
                    </a:ext>
                  </a:extLst>
                </a:gridCol>
                <a:gridCol w="1947008">
                  <a:extLst>
                    <a:ext uri="{9D8B030D-6E8A-4147-A177-3AD203B41FA5}">
                      <a16:colId xmlns:a16="http://schemas.microsoft.com/office/drawing/2014/main" val="4037787368"/>
                    </a:ext>
                  </a:extLst>
                </a:gridCol>
              </a:tblGrid>
              <a:tr h="445767">
                <a:tc gridSpan="6"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Tdb_Quartier</a:t>
                      </a:r>
                      <a:endParaRPr lang="fr-FR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27276"/>
                  </a:ext>
                </a:extLst>
              </a:tr>
              <a:tr h="483722">
                <a:tc>
                  <a:txBody>
                    <a:bodyPr/>
                    <a:lstStyle/>
                    <a:p>
                      <a:r>
                        <a:rPr lang="fr-FR" dirty="0"/>
                        <a:t>Quartier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année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Prix_moyen_m²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Prix_median_m²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Ecart_type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Volume (count()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835"/>
                  </a:ext>
                </a:extLst>
              </a:tr>
              <a:tr h="770647">
                <a:tc>
                  <a:txBody>
                    <a:bodyPr/>
                    <a:lstStyle/>
                    <a:p>
                      <a:r>
                        <a:rPr lang="fr-FR" dirty="0"/>
                        <a:t>VH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2023 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10 000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61893"/>
                  </a:ext>
                </a:extLst>
              </a:tr>
              <a:tr h="770647">
                <a:tc>
                  <a:txBody>
                    <a:bodyPr/>
                    <a:lstStyle/>
                    <a:p>
                      <a:r>
                        <a:rPr lang="fr-FR" dirty="0"/>
                        <a:t>VH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2023 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42023"/>
                  </a:ext>
                </a:extLst>
              </a:tr>
            </a:tbl>
          </a:graphicData>
        </a:graphic>
      </p:graphicFrame>
      <p:sp>
        <p:nvSpPr>
          <p:cNvPr id="5" name="Cylindre 4">
            <a:extLst>
              <a:ext uri="{FF2B5EF4-FFF2-40B4-BE49-F238E27FC236}">
                <a16:creationId xmlns:a16="http://schemas.microsoft.com/office/drawing/2014/main" id="{43C6BDD7-A383-CFF3-D8A3-53B893C2DBF2}"/>
              </a:ext>
            </a:extLst>
          </p:cNvPr>
          <p:cNvSpPr/>
          <p:nvPr/>
        </p:nvSpPr>
        <p:spPr>
          <a:xfrm>
            <a:off x="5322902" y="422848"/>
            <a:ext cx="1664677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BD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0D2A470A-0BF1-91D1-0532-4AB8C5F20043}"/>
              </a:ext>
            </a:extLst>
          </p:cNvPr>
          <p:cNvSpPr/>
          <p:nvPr/>
        </p:nvSpPr>
        <p:spPr>
          <a:xfrm rot="5400000">
            <a:off x="5341189" y="2201589"/>
            <a:ext cx="1711570" cy="548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83FB0C6-497D-18F9-722C-567E8B139A5D}"/>
              </a:ext>
            </a:extLst>
          </p:cNvPr>
          <p:cNvSpPr txBox="1"/>
          <p:nvPr/>
        </p:nvSpPr>
        <p:spPr>
          <a:xfrm>
            <a:off x="6340254" y="2106420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aggregation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435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B544AC-89EC-177A-27A6-3087F2E5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553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Import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Jointure spatiale quartier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Test unitaire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Générer table </a:t>
            </a:r>
            <a:r>
              <a:rPr lang="fr-FR" dirty="0" err="1"/>
              <a:t>tdb_quartier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Test </a:t>
            </a:r>
            <a:r>
              <a:rPr lang="fr-FR" dirty="0" err="1"/>
              <a:t>tdb_quartier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668CBEEA-75A4-026B-5E26-46E20592D8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import_new_datasets()</a:t>
            </a:r>
          </a:p>
        </p:txBody>
      </p:sp>
    </p:spTree>
    <p:extLst>
      <p:ext uri="{BB962C8B-B14F-4D97-AF65-F5344CB8AC3E}">
        <p14:creationId xmlns:p14="http://schemas.microsoft.com/office/powerpoint/2010/main" val="398205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611C20-16D2-F08E-D6F8-E49783AE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96D02A-E1CD-63C3-E18F-77099FF7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0370"/>
            <a:ext cx="3522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/>
              <a:t>Dags</a:t>
            </a:r>
            <a:r>
              <a:rPr lang="fr-FR" dirty="0"/>
              <a:t> =&gt; </a:t>
            </a:r>
            <a:r>
              <a:rPr lang="fr-FR" dirty="0" err="1"/>
              <a:t>Airflow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Import_new_dataset</a:t>
            </a:r>
            <a:r>
              <a:rPr lang="fr-FR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Import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Jointure spatiale quartier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Tests unitaires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Générer table </a:t>
            </a:r>
            <a:r>
              <a:rPr lang="fr-FR" sz="2000" dirty="0" err="1"/>
              <a:t>tdb_quartier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Test </a:t>
            </a:r>
            <a:r>
              <a:rPr lang="fr-FR" sz="2000" dirty="0" err="1"/>
              <a:t>tdb_quartier</a:t>
            </a:r>
            <a:endParaRPr lang="fr-FR" sz="2000" dirty="0"/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9A2E2CD-2221-609A-8CFD-9ACF1432C276}"/>
              </a:ext>
            </a:extLst>
          </p:cNvPr>
          <p:cNvSpPr txBox="1">
            <a:spLocks/>
          </p:cNvSpPr>
          <p:nvPr/>
        </p:nvSpPr>
        <p:spPr>
          <a:xfrm>
            <a:off x="6702671" y="1980370"/>
            <a:ext cx="5226733" cy="3252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err="1"/>
              <a:t>Github</a:t>
            </a:r>
            <a:r>
              <a:rPr lang="fr-FR" dirty="0"/>
              <a:t> actions: automatiser l’intégration du code: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lvl="1"/>
            <a:r>
              <a:rPr lang="fr-FR" dirty="0"/>
              <a:t>Lancer docker avec bonne version fichiers python</a:t>
            </a:r>
          </a:p>
          <a:p>
            <a:pPr lvl="1"/>
            <a:r>
              <a:rPr lang="fr-FR" dirty="0"/>
              <a:t>Lancer </a:t>
            </a:r>
            <a:r>
              <a:rPr lang="fr-FR" dirty="0" err="1"/>
              <a:t>Airflow</a:t>
            </a:r>
            <a:endParaRPr lang="fr-FR" dirty="0"/>
          </a:p>
          <a:p>
            <a:pPr lvl="1"/>
            <a:r>
              <a:rPr lang="fr-FR" dirty="0"/>
              <a:t>Rapport de test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112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22CFAD-0CBA-DD4E-C522-7EF00BA9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A4CAF-19C7-3923-2A72-F9C26DA1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DE_immo2023</a:t>
            </a:r>
          </a:p>
        </p:txBody>
      </p:sp>
    </p:spTree>
    <p:extLst>
      <p:ext uri="{BB962C8B-B14F-4D97-AF65-F5344CB8AC3E}">
        <p14:creationId xmlns:p14="http://schemas.microsoft.com/office/powerpoint/2010/main" val="20558158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9679</TotalTime>
  <Words>350</Words>
  <Application>Microsoft Office PowerPoint</Application>
  <PresentationFormat>Grand écran</PresentationFormat>
  <Paragraphs>92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APIBD</vt:lpstr>
      <vt:lpstr>Tests unitaires</vt:lpstr>
      <vt:lpstr>Présentation PowerPoint</vt:lpstr>
      <vt:lpstr>import_new_datasets()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Ugo Loiodice</dc:creator>
  <cp:lastModifiedBy>Ugo Loiodice</cp:lastModifiedBy>
  <cp:revision>33</cp:revision>
  <dcterms:created xsi:type="dcterms:W3CDTF">2023-02-27T19:45:09Z</dcterms:created>
  <dcterms:modified xsi:type="dcterms:W3CDTF">2023-05-10T18:08:19Z</dcterms:modified>
</cp:coreProperties>
</file>