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2" r:id="rId6"/>
    <p:sldId id="258" r:id="rId7"/>
    <p:sldId id="259" r:id="rId8"/>
    <p:sldId id="264"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B22234-8C1A-927E-7EB6-0A836A6D474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FCD68D9A-9437-B8DA-4562-AE184F0AE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2E4539EF-C222-DB72-D4F7-D32C96CED1D9}"/>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23B1FFF4-141B-5444-3376-8840C4C6124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4E59535-31B9-9C11-66CB-E32BF14745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03060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6B699-B67B-9844-0DC0-3506B14D7E40}"/>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D710DAF-419A-9D94-B175-7F63D6D2337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8BE9D29-F452-C422-C3EF-039F47796861}"/>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882FB86B-40C1-5D2D-DD06-36A770A7316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58FAE53-8442-18D4-406D-9135CC6F358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41000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A39FEC-B982-0996-3D96-0379452B1FD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E193A358-0F00-3840-E9E4-1E0EB328949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0C98BA4-90F4-A7F1-56C5-B1B07E9B0FC2}"/>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966652B8-7A5B-529B-E167-87A0BAAD2097}"/>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AF89639-0F86-ADFF-13A7-F143AF1FCB52}"/>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365714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CBC75-3DB3-A479-CF68-DB38E51A358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6F685A70-BAC8-DB4D-B0B4-7EDCDB03CF7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C7071DA-77C5-6883-5DDA-CE899947A782}"/>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DF529633-C1D8-3F97-752E-740B9F6BFAD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E8FFE8E-146E-75C8-268F-BAD890D7162A}"/>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2846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BE7B-15A2-7B19-1B6F-3197F1F9900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5883C0F-723C-6BF2-256A-83C400F4C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D51B285-84EE-2FE3-2DD7-B5A28F4D4547}"/>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EC6BD07A-69A0-B8A1-8953-0F4A2F51D81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79A6DE3-328E-9FBB-8AA3-BAB3E75E284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93916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F46D3-909F-D80A-5955-1A01A34507CA}"/>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46A5E09-F035-9B14-710A-BCF1C258723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9889065-8977-F0E5-DE3E-E2277BDEDF3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92573FFF-9415-693F-68E4-46127FE84238}"/>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642BC36A-E8D1-BFD4-3371-0613B3E0F804}"/>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DBAAE5E-3EBA-D859-6D81-5674BBBB703B}"/>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19387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1914A-F5B6-9334-3EAE-7DF368EBC5E5}"/>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C795CF7A-C5F4-E611-89AE-371D437BB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02C19C4-B965-A88E-5F34-A34E3E0D08C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FC33E827-A3CE-2777-D178-2F54E299D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1B8FAE8-A746-E2E5-F18C-63C04B29BE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8CE8E23A-FF61-C44C-5491-024623906755}"/>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8" name="Fußzeilenplatzhalter 7">
            <a:extLst>
              <a:ext uri="{FF2B5EF4-FFF2-40B4-BE49-F238E27FC236}">
                <a16:creationId xmlns:a16="http://schemas.microsoft.com/office/drawing/2014/main" id="{DFECF6D0-3C7C-7642-3D4F-B92DC39836A5}"/>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986FDA9-DDDF-4A7D-C3B9-34F6D846476F}"/>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7578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4D3B3-D941-A5A2-5418-35C4D1C5E06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73ADA93-3CA6-49D0-F65E-7253BFF9F544}"/>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4" name="Fußzeilenplatzhalter 3">
            <a:extLst>
              <a:ext uri="{FF2B5EF4-FFF2-40B4-BE49-F238E27FC236}">
                <a16:creationId xmlns:a16="http://schemas.microsoft.com/office/drawing/2014/main" id="{E1B60ACF-A371-692E-FFE5-A35E476BA8E2}"/>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1B6708C2-4227-5A28-96EF-74BE3322CF1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9018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6E5007-DE6D-6A5E-6A0C-AF128D7346A6}"/>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3" name="Fußzeilenplatzhalter 2">
            <a:extLst>
              <a:ext uri="{FF2B5EF4-FFF2-40B4-BE49-F238E27FC236}">
                <a16:creationId xmlns:a16="http://schemas.microsoft.com/office/drawing/2014/main" id="{5E93FA79-A62B-AC5C-0BE4-11CFC0CB21B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E96BBBD8-36DC-0D77-9F5B-84371E5F4F26}"/>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6599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FE07F-2FE3-70A4-B8BA-0DE2DE056A4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792631EA-20FD-5663-345C-A8A62C639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A4650C06-5F79-89E5-39BD-6ADD7D6B0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345089-9731-08E4-3ACE-67FC2EDB4DBC}"/>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FBFECBFB-AE13-8147-BE32-00E521AC699D}"/>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F964A763-CE94-EE31-8CAC-45779FABC38C}"/>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231391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51AAC-F7BE-FC61-179C-B200274E60B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A154655B-6637-7B6C-761A-C0DFE40C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33C41863-D2D8-8049-C794-8924FD599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31CAAE9-0CE2-306C-7CD5-F110B1805403}"/>
              </a:ext>
            </a:extLst>
          </p:cNvPr>
          <p:cNvSpPr>
            <a:spLocks noGrp="1"/>
          </p:cNvSpPr>
          <p:nvPr>
            <p:ph type="dt" sz="half" idx="10"/>
          </p:nvPr>
        </p:nvSpPr>
        <p:spPr/>
        <p:txBody>
          <a:bodyPr/>
          <a:lstStyle/>
          <a:p>
            <a:fld id="{58A46FDC-7909-43F9-93E9-360A4DB349E3}" type="datetimeFigureOut">
              <a:rPr lang="de-AT" smtClean="0"/>
              <a:t>21.06.2022</a:t>
            </a:fld>
            <a:endParaRPr lang="de-AT"/>
          </a:p>
        </p:txBody>
      </p:sp>
      <p:sp>
        <p:nvSpPr>
          <p:cNvPr id="6" name="Fußzeilenplatzhalter 5">
            <a:extLst>
              <a:ext uri="{FF2B5EF4-FFF2-40B4-BE49-F238E27FC236}">
                <a16:creationId xmlns:a16="http://schemas.microsoft.com/office/drawing/2014/main" id="{D7989033-D244-7CF5-C214-A75F3DD33DE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8B2DD197-1733-5103-4A1D-0302C2A0CB23}"/>
              </a:ext>
            </a:extLst>
          </p:cNvPr>
          <p:cNvSpPr>
            <a:spLocks noGrp="1"/>
          </p:cNvSpPr>
          <p:nvPr>
            <p:ph type="sldNum" sz="quarter" idx="12"/>
          </p:nvPr>
        </p:nvSpPr>
        <p:spPr/>
        <p:txBody>
          <a:bodyPr/>
          <a:lstStyle/>
          <a:p>
            <a:fld id="{F8B29D03-B709-46D0-B0B6-EDC1BE2F6332}" type="slidenum">
              <a:rPr lang="de-AT" smtClean="0"/>
              <a:t>‹Nr.›</a:t>
            </a:fld>
            <a:endParaRPr lang="de-AT"/>
          </a:p>
        </p:txBody>
      </p:sp>
    </p:spTree>
    <p:extLst>
      <p:ext uri="{BB962C8B-B14F-4D97-AF65-F5344CB8AC3E}">
        <p14:creationId xmlns:p14="http://schemas.microsoft.com/office/powerpoint/2010/main" val="131163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596F540-C001-5C62-E709-E15CF2DBD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009C27F-944E-C43B-DF73-BE559FB74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B060C9AD-169A-25B7-F44A-5E5735D43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46FDC-7909-43F9-93E9-360A4DB349E3}" type="datetimeFigureOut">
              <a:rPr lang="de-AT" smtClean="0"/>
              <a:t>21.06.2022</a:t>
            </a:fld>
            <a:endParaRPr lang="de-AT"/>
          </a:p>
        </p:txBody>
      </p:sp>
      <p:sp>
        <p:nvSpPr>
          <p:cNvPr id="5" name="Fußzeilenplatzhalter 4">
            <a:extLst>
              <a:ext uri="{FF2B5EF4-FFF2-40B4-BE49-F238E27FC236}">
                <a16:creationId xmlns:a16="http://schemas.microsoft.com/office/drawing/2014/main" id="{8D0910D8-4D41-1406-B4A1-AF1FBF655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EA4AEA1B-9753-9ACC-B44A-8075C35FD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29D03-B709-46D0-B0B6-EDC1BE2F6332}" type="slidenum">
              <a:rPr lang="de-AT" smtClean="0"/>
              <a:t>‹Nr.›</a:t>
            </a:fld>
            <a:endParaRPr lang="de-AT"/>
          </a:p>
        </p:txBody>
      </p:sp>
    </p:spTree>
    <p:extLst>
      <p:ext uri="{BB962C8B-B14F-4D97-AF65-F5344CB8AC3E}">
        <p14:creationId xmlns:p14="http://schemas.microsoft.com/office/powerpoint/2010/main" val="95648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076926-B6E7-0782-3A92-915C87B7C5D9}"/>
              </a:ext>
            </a:extLst>
          </p:cNvPr>
          <p:cNvSpPr>
            <a:spLocks noGrp="1"/>
          </p:cNvSpPr>
          <p:nvPr>
            <p:ph type="ctrTitle"/>
          </p:nvPr>
        </p:nvSpPr>
        <p:spPr/>
        <p:txBody>
          <a:bodyPr/>
          <a:lstStyle/>
          <a:p>
            <a:r>
              <a:rPr lang="de-AT" dirty="0"/>
              <a:t>Library-Management</a:t>
            </a:r>
          </a:p>
        </p:txBody>
      </p:sp>
      <p:sp>
        <p:nvSpPr>
          <p:cNvPr id="3" name="Untertitel 2">
            <a:extLst>
              <a:ext uri="{FF2B5EF4-FFF2-40B4-BE49-F238E27FC236}">
                <a16:creationId xmlns:a16="http://schemas.microsoft.com/office/drawing/2014/main" id="{2B64FE1E-849D-9864-8AA3-12D0A1A4388E}"/>
              </a:ext>
            </a:extLst>
          </p:cNvPr>
          <p:cNvSpPr>
            <a:spLocks noGrp="1"/>
          </p:cNvSpPr>
          <p:nvPr>
            <p:ph type="subTitle" idx="1"/>
          </p:nvPr>
        </p:nvSpPr>
        <p:spPr/>
        <p:txBody>
          <a:bodyPr/>
          <a:lstStyle/>
          <a:p>
            <a:r>
              <a:rPr lang="de-AT" dirty="0"/>
              <a:t>Von </a:t>
            </a:r>
            <a:r>
              <a:rPr lang="de-AT" dirty="0" err="1"/>
              <a:t>Dürk</a:t>
            </a:r>
            <a:r>
              <a:rPr lang="de-AT" dirty="0"/>
              <a:t>, Habibovic, Kern, Lasinger und dem Wunder</a:t>
            </a:r>
          </a:p>
        </p:txBody>
      </p:sp>
    </p:spTree>
    <p:extLst>
      <p:ext uri="{BB962C8B-B14F-4D97-AF65-F5344CB8AC3E}">
        <p14:creationId xmlns:p14="http://schemas.microsoft.com/office/powerpoint/2010/main" val="104266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4B7B6-090F-227B-6701-C8729BF871D0}"/>
              </a:ext>
            </a:extLst>
          </p:cNvPr>
          <p:cNvSpPr>
            <a:spLocks noGrp="1"/>
          </p:cNvSpPr>
          <p:nvPr>
            <p:ph type="title"/>
          </p:nvPr>
        </p:nvSpPr>
        <p:spPr/>
        <p:txBody>
          <a:bodyPr/>
          <a:lstStyle/>
          <a:p>
            <a:r>
              <a:rPr lang="de-AT" u="sng" dirty="0"/>
              <a:t>Probleme</a:t>
            </a:r>
          </a:p>
        </p:txBody>
      </p:sp>
      <p:sp>
        <p:nvSpPr>
          <p:cNvPr id="3" name="Inhaltsplatzhalter 2">
            <a:extLst>
              <a:ext uri="{FF2B5EF4-FFF2-40B4-BE49-F238E27FC236}">
                <a16:creationId xmlns:a16="http://schemas.microsoft.com/office/drawing/2014/main" id="{DF785169-FFC4-15CC-8746-C58EBC9431D9}"/>
              </a:ext>
            </a:extLst>
          </p:cNvPr>
          <p:cNvSpPr>
            <a:spLocks noGrp="1"/>
          </p:cNvSpPr>
          <p:nvPr>
            <p:ph idx="1"/>
          </p:nvPr>
        </p:nvSpPr>
        <p:spPr/>
        <p:txBody>
          <a:bodyPr>
            <a:normAutofit lnSpcReduction="10000"/>
          </a:bodyPr>
          <a:lstStyle/>
          <a:p>
            <a:r>
              <a:rPr lang="de-AT" dirty="0"/>
              <a:t> </a:t>
            </a:r>
            <a:r>
              <a:rPr lang="de-AT" b="1" dirty="0"/>
              <a:t>Merge-Conflicts</a:t>
            </a:r>
          </a:p>
          <a:p>
            <a:endParaRPr lang="de-AT" dirty="0"/>
          </a:p>
          <a:p>
            <a:r>
              <a:rPr lang="de-AT" dirty="0"/>
              <a:t> Zu wenig Kommunikation innerhalb vom Team</a:t>
            </a:r>
          </a:p>
          <a:p>
            <a:endParaRPr lang="de-AT" dirty="0"/>
          </a:p>
          <a:p>
            <a:r>
              <a:rPr lang="de-AT" dirty="0"/>
              <a:t> Meinungsverschiedenheiten beim Projekt</a:t>
            </a:r>
          </a:p>
          <a:p>
            <a:endParaRPr lang="de-AT" dirty="0"/>
          </a:p>
          <a:p>
            <a:r>
              <a:rPr lang="de-AT" dirty="0"/>
              <a:t> Java ist nicht so cool zum Arbeiten wie C#</a:t>
            </a:r>
          </a:p>
          <a:p>
            <a:endParaRPr lang="de-AT" dirty="0"/>
          </a:p>
          <a:p>
            <a:r>
              <a:rPr lang="de-AT" dirty="0"/>
              <a:t> Gedankenumstrukturierungen</a:t>
            </a:r>
          </a:p>
        </p:txBody>
      </p:sp>
    </p:spTree>
    <p:extLst>
      <p:ext uri="{BB962C8B-B14F-4D97-AF65-F5344CB8AC3E}">
        <p14:creationId xmlns:p14="http://schemas.microsoft.com/office/powerpoint/2010/main" val="252345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AFC70-99D2-5B08-565D-D0DFFD3B2303}"/>
              </a:ext>
            </a:extLst>
          </p:cNvPr>
          <p:cNvSpPr>
            <a:spLocks noGrp="1"/>
          </p:cNvSpPr>
          <p:nvPr>
            <p:ph type="title"/>
          </p:nvPr>
        </p:nvSpPr>
        <p:spPr/>
        <p:txBody>
          <a:bodyPr/>
          <a:lstStyle/>
          <a:p>
            <a:r>
              <a:rPr lang="de-AT" u="sng" dirty="0"/>
              <a:t>Feststellungen - Repository</a:t>
            </a:r>
          </a:p>
        </p:txBody>
      </p:sp>
      <p:sp>
        <p:nvSpPr>
          <p:cNvPr id="3" name="Inhaltsplatzhalter 2">
            <a:extLst>
              <a:ext uri="{FF2B5EF4-FFF2-40B4-BE49-F238E27FC236}">
                <a16:creationId xmlns:a16="http://schemas.microsoft.com/office/drawing/2014/main" id="{627F6944-8197-AF7B-B48A-66AFA6B76671}"/>
              </a:ext>
            </a:extLst>
          </p:cNvPr>
          <p:cNvSpPr>
            <a:spLocks noGrp="1"/>
          </p:cNvSpPr>
          <p:nvPr>
            <p:ph idx="1"/>
          </p:nvPr>
        </p:nvSpPr>
        <p:spPr>
          <a:xfrm>
            <a:off x="838200" y="2041634"/>
            <a:ext cx="10515600" cy="4571999"/>
          </a:xfrm>
        </p:spPr>
        <p:txBody>
          <a:bodyPr>
            <a:normAutofit/>
          </a:bodyPr>
          <a:lstStyle/>
          <a:p>
            <a:r>
              <a:rPr lang="de-AT" dirty="0"/>
              <a:t>Generische Add- , Remove- und </a:t>
            </a:r>
            <a:r>
              <a:rPr lang="de-AT" dirty="0" err="1"/>
              <a:t>Get</a:t>
            </a:r>
            <a:r>
              <a:rPr lang="de-AT" dirty="0"/>
              <a:t>-Methoden für einzelne Entitäten sind einfach zu realisieren</a:t>
            </a:r>
          </a:p>
          <a:p>
            <a:endParaRPr lang="de-AT" dirty="0"/>
          </a:p>
          <a:p>
            <a:r>
              <a:rPr lang="de-AT" dirty="0"/>
              <a:t>Add-Methoden die, die Verbindungen zwischen den Entitäten herstellen, müssen jeweils spezifisch implementiert werden</a:t>
            </a:r>
          </a:p>
          <a:p>
            <a:endParaRPr lang="de-AT" dirty="0"/>
          </a:p>
          <a:p>
            <a:r>
              <a:rPr lang="de-AT" dirty="0"/>
              <a:t>Fazit bei </a:t>
            </a:r>
            <a:r>
              <a:rPr lang="de-AT" dirty="0" err="1"/>
              <a:t>Queries</a:t>
            </a:r>
            <a:r>
              <a:rPr lang="de-AT" dirty="0"/>
              <a:t>: Mehr ist besser</a:t>
            </a:r>
          </a:p>
          <a:p>
            <a:endParaRPr lang="de-AT" dirty="0"/>
          </a:p>
        </p:txBody>
      </p:sp>
    </p:spTree>
    <p:extLst>
      <p:ext uri="{BB962C8B-B14F-4D97-AF65-F5344CB8AC3E}">
        <p14:creationId xmlns:p14="http://schemas.microsoft.com/office/powerpoint/2010/main" val="14743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AFC70-99D2-5B08-565D-D0DFFD3B2303}"/>
              </a:ext>
            </a:extLst>
          </p:cNvPr>
          <p:cNvSpPr>
            <a:spLocks noGrp="1"/>
          </p:cNvSpPr>
          <p:nvPr>
            <p:ph type="title"/>
          </p:nvPr>
        </p:nvSpPr>
        <p:spPr/>
        <p:txBody>
          <a:bodyPr/>
          <a:lstStyle/>
          <a:p>
            <a:r>
              <a:rPr lang="de-AT" u="sng" dirty="0"/>
              <a:t>Feststellungen - Logic</a:t>
            </a:r>
          </a:p>
        </p:txBody>
      </p:sp>
      <p:sp>
        <p:nvSpPr>
          <p:cNvPr id="3" name="Inhaltsplatzhalter 2">
            <a:extLst>
              <a:ext uri="{FF2B5EF4-FFF2-40B4-BE49-F238E27FC236}">
                <a16:creationId xmlns:a16="http://schemas.microsoft.com/office/drawing/2014/main" id="{627F6944-8197-AF7B-B48A-66AFA6B76671}"/>
              </a:ext>
            </a:extLst>
          </p:cNvPr>
          <p:cNvSpPr>
            <a:spLocks noGrp="1"/>
          </p:cNvSpPr>
          <p:nvPr>
            <p:ph idx="1"/>
          </p:nvPr>
        </p:nvSpPr>
        <p:spPr>
          <a:xfrm>
            <a:off x="838200" y="1537138"/>
            <a:ext cx="10515600" cy="5076495"/>
          </a:xfrm>
        </p:spPr>
        <p:txBody>
          <a:bodyPr>
            <a:normAutofit fontScale="85000" lnSpcReduction="20000"/>
          </a:bodyPr>
          <a:lstStyle/>
          <a:p>
            <a:r>
              <a:rPr lang="de-AT" dirty="0"/>
              <a:t>DTOs besitzen anstatt </a:t>
            </a:r>
            <a:r>
              <a:rPr lang="de-AT" dirty="0" err="1"/>
              <a:t>Foreign</a:t>
            </a:r>
            <a:r>
              <a:rPr lang="de-AT" dirty="0"/>
              <a:t>-Keys andere DTOs </a:t>
            </a:r>
          </a:p>
          <a:p>
            <a:endParaRPr lang="de-AT" dirty="0"/>
          </a:p>
          <a:p>
            <a:r>
              <a:rPr lang="de-AT" dirty="0"/>
              <a:t>DTOs sollten IDs haben, zwecks </a:t>
            </a:r>
            <a:r>
              <a:rPr lang="de-AT" dirty="0" err="1"/>
              <a:t>Get</a:t>
            </a:r>
            <a:endParaRPr lang="de-AT" dirty="0"/>
          </a:p>
          <a:p>
            <a:endParaRPr lang="de-AT" dirty="0"/>
          </a:p>
          <a:p>
            <a:r>
              <a:rPr lang="de-AT" dirty="0"/>
              <a:t>Keine Möglichkeit für generische Add- oder </a:t>
            </a:r>
            <a:r>
              <a:rPr lang="de-AT" dirty="0" err="1"/>
              <a:t>Get</a:t>
            </a:r>
            <a:r>
              <a:rPr lang="de-AT" dirty="0"/>
              <a:t>-Methoden, da DTOs andere DTOs beinhalten können</a:t>
            </a:r>
          </a:p>
          <a:p>
            <a:endParaRPr lang="de-AT" dirty="0"/>
          </a:p>
          <a:p>
            <a:r>
              <a:rPr lang="de-AT" dirty="0"/>
              <a:t>Bei </a:t>
            </a:r>
            <a:r>
              <a:rPr lang="de-AT" dirty="0" err="1"/>
              <a:t>Get</a:t>
            </a:r>
            <a:r>
              <a:rPr lang="de-AT" dirty="0"/>
              <a:t>-Methoden für DTOs, die keine anderen DTOs beinhalten, können die Entitäten von der DB geholt werden und sofort zum DTO gemappt werden</a:t>
            </a:r>
          </a:p>
          <a:p>
            <a:endParaRPr lang="de-AT" dirty="0"/>
          </a:p>
          <a:p>
            <a:r>
              <a:rPr lang="de-AT" dirty="0"/>
              <a:t>Bei </a:t>
            </a:r>
            <a:r>
              <a:rPr lang="de-AT" dirty="0" err="1"/>
              <a:t>Get</a:t>
            </a:r>
            <a:r>
              <a:rPr lang="de-AT" dirty="0"/>
              <a:t>-Methoden für DTOs, die andere DTOs beinhalten, müssen die Entitäten der eigentlichen DTOs und die Entitäten der eingebetteten DTOs von der DB geholt und zu DTOs gemappt werden, und die eingebetteten DTOs dem eigentlichen DTO zugefügt werden</a:t>
            </a:r>
          </a:p>
          <a:p>
            <a:endParaRPr lang="de-AT" dirty="0"/>
          </a:p>
          <a:p>
            <a:endParaRPr lang="de-AT" dirty="0"/>
          </a:p>
        </p:txBody>
      </p:sp>
    </p:spTree>
    <p:extLst>
      <p:ext uri="{BB962C8B-B14F-4D97-AF65-F5344CB8AC3E}">
        <p14:creationId xmlns:p14="http://schemas.microsoft.com/office/powerpoint/2010/main" val="96817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BD8A1D4-B666-AE2D-88F4-4EF250A0712E}"/>
              </a:ext>
            </a:extLst>
          </p:cNvPr>
          <p:cNvSpPr>
            <a:spLocks noGrp="1"/>
          </p:cNvSpPr>
          <p:nvPr>
            <p:ph idx="1"/>
          </p:nvPr>
        </p:nvSpPr>
        <p:spPr/>
        <p:txBody>
          <a:bodyPr/>
          <a:lstStyle/>
          <a:p>
            <a:r>
              <a:rPr lang="de-AT" dirty="0"/>
              <a:t>Bei Add-Methoden für DTOs, die keine anderen DTOs beinhalten, werden die DTOs zuerst, mithilfe der eigenen Entitätmerkmale, auf Vorhandbarkeit in der DB überprüft und dann als Entität eingefügt</a:t>
            </a:r>
          </a:p>
          <a:p>
            <a:endParaRPr lang="de-AT" dirty="0"/>
          </a:p>
          <a:p>
            <a:r>
              <a:rPr lang="de-AT" dirty="0"/>
              <a:t>Bei Add-Methoden für DTOs, die andere DTOs beinhalten, werden die eingebetteten DTOs zuerst ihren Add-Methoden übergeben und das eigentliche DTO mithilfe der Entitätmerkmale der eingebetteten DTOs auf Vorhandbarkeit in der DB überprüft und dann als Entität eingefügt</a:t>
            </a:r>
          </a:p>
          <a:p>
            <a:endParaRPr lang="de-AT" dirty="0"/>
          </a:p>
        </p:txBody>
      </p:sp>
      <p:sp>
        <p:nvSpPr>
          <p:cNvPr id="4" name="Titel 1">
            <a:extLst>
              <a:ext uri="{FF2B5EF4-FFF2-40B4-BE49-F238E27FC236}">
                <a16:creationId xmlns:a16="http://schemas.microsoft.com/office/drawing/2014/main" id="{2F668E17-50B1-E3BC-4CF2-2CC804BE2EAD}"/>
              </a:ext>
            </a:extLst>
          </p:cNvPr>
          <p:cNvSpPr>
            <a:spLocks noGrp="1"/>
          </p:cNvSpPr>
          <p:nvPr>
            <p:ph type="title"/>
          </p:nvPr>
        </p:nvSpPr>
        <p:spPr>
          <a:xfrm>
            <a:off x="838200" y="365125"/>
            <a:ext cx="10515600" cy="1325563"/>
          </a:xfrm>
        </p:spPr>
        <p:txBody>
          <a:bodyPr/>
          <a:lstStyle/>
          <a:p>
            <a:r>
              <a:rPr lang="de-AT" u="sng" dirty="0"/>
              <a:t>Feststellungen - Logic</a:t>
            </a:r>
          </a:p>
        </p:txBody>
      </p:sp>
    </p:spTree>
    <p:extLst>
      <p:ext uri="{BB962C8B-B14F-4D97-AF65-F5344CB8AC3E}">
        <p14:creationId xmlns:p14="http://schemas.microsoft.com/office/powerpoint/2010/main" val="332006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B4BEA-B0DB-7B41-B812-796BE3BB7371}"/>
              </a:ext>
            </a:extLst>
          </p:cNvPr>
          <p:cNvSpPr>
            <a:spLocks noGrp="1"/>
          </p:cNvSpPr>
          <p:nvPr>
            <p:ph type="title"/>
          </p:nvPr>
        </p:nvSpPr>
        <p:spPr/>
        <p:txBody>
          <a:bodyPr/>
          <a:lstStyle/>
          <a:p>
            <a:r>
              <a:rPr lang="de-AT" u="sng" dirty="0"/>
              <a:t>Feststellungen - ERD</a:t>
            </a:r>
          </a:p>
        </p:txBody>
      </p:sp>
      <p:pic>
        <p:nvPicPr>
          <p:cNvPr id="5" name="Grafik 4">
            <a:extLst>
              <a:ext uri="{FF2B5EF4-FFF2-40B4-BE49-F238E27FC236}">
                <a16:creationId xmlns:a16="http://schemas.microsoft.com/office/drawing/2014/main" id="{9D4CA97E-2510-DAAF-4508-727F5A8D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4" y="1343745"/>
            <a:ext cx="8254991" cy="5377010"/>
          </a:xfrm>
          <a:prstGeom prst="rect">
            <a:avLst/>
          </a:prstGeom>
        </p:spPr>
      </p:pic>
    </p:spTree>
    <p:extLst>
      <p:ext uri="{BB962C8B-B14F-4D97-AF65-F5344CB8AC3E}">
        <p14:creationId xmlns:p14="http://schemas.microsoft.com/office/powerpoint/2010/main" val="27659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Code-Review</a:t>
            </a:r>
          </a:p>
        </p:txBody>
      </p:sp>
    </p:spTree>
    <p:extLst>
      <p:ext uri="{BB962C8B-B14F-4D97-AF65-F5344CB8AC3E}">
        <p14:creationId xmlns:p14="http://schemas.microsoft.com/office/powerpoint/2010/main" val="39084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Irgendwelche Fragen?</a:t>
            </a:r>
          </a:p>
        </p:txBody>
      </p:sp>
    </p:spTree>
    <p:extLst>
      <p:ext uri="{BB962C8B-B14F-4D97-AF65-F5344CB8AC3E}">
        <p14:creationId xmlns:p14="http://schemas.microsoft.com/office/powerpoint/2010/main" val="256692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84076-C919-E92E-92A6-56444F70F449}"/>
              </a:ext>
            </a:extLst>
          </p:cNvPr>
          <p:cNvSpPr>
            <a:spLocks noGrp="1"/>
          </p:cNvSpPr>
          <p:nvPr>
            <p:ph type="title"/>
          </p:nvPr>
        </p:nvSpPr>
        <p:spPr>
          <a:xfrm>
            <a:off x="831850" y="1709738"/>
            <a:ext cx="10515600" cy="2210509"/>
          </a:xfrm>
        </p:spPr>
        <p:txBody>
          <a:bodyPr/>
          <a:lstStyle/>
          <a:p>
            <a:r>
              <a:rPr lang="de-AT" dirty="0"/>
              <a:t>Danke für eure Aufmerksamkeit</a:t>
            </a:r>
          </a:p>
        </p:txBody>
      </p:sp>
    </p:spTree>
    <p:extLst>
      <p:ext uri="{BB962C8B-B14F-4D97-AF65-F5344CB8AC3E}">
        <p14:creationId xmlns:p14="http://schemas.microsoft.com/office/powerpoint/2010/main" val="12217818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Breitbild</PresentationFormat>
  <Paragraphs>36</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vt:lpstr>
      <vt:lpstr>Library-Management</vt:lpstr>
      <vt:lpstr>Probleme</vt:lpstr>
      <vt:lpstr>Feststellungen - Repository</vt:lpstr>
      <vt:lpstr>Feststellungen - Logic</vt:lpstr>
      <vt:lpstr>Feststellungen - Logic</vt:lpstr>
      <vt:lpstr>Feststellungen - ERD</vt:lpstr>
      <vt:lpstr>Code-Review</vt:lpstr>
      <vt:lpstr>Irgendwelche Fragen?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dc:title>
  <dc:creator>Sandin Habibovic</dc:creator>
  <cp:lastModifiedBy>Sandin Habibovic</cp:lastModifiedBy>
  <cp:revision>10</cp:revision>
  <dcterms:created xsi:type="dcterms:W3CDTF">2022-06-20T13:11:04Z</dcterms:created>
  <dcterms:modified xsi:type="dcterms:W3CDTF">2022-06-21T08:43:39Z</dcterms:modified>
</cp:coreProperties>
</file>