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6AB5-FB7B-4E6A-B528-1697589CB7C2}" type="datetimeFigureOut">
              <a:rPr lang="en-US" smtClean="0"/>
              <a:pPr/>
              <a:t>7/2/2015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C5C986C-5DD0-4CC9-92E9-C04536312EE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6AB5-FB7B-4E6A-B528-1697589CB7C2}" type="datetimeFigureOut">
              <a:rPr lang="en-US" smtClean="0"/>
              <a:pPr/>
              <a:t>7/2/2015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986C-5DD0-4CC9-92E9-C04536312EE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6AB5-FB7B-4E6A-B528-1697589CB7C2}" type="datetimeFigureOut">
              <a:rPr lang="en-US" smtClean="0"/>
              <a:pPr/>
              <a:t>7/2/2015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986C-5DD0-4CC9-92E9-C04536312EE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6AB5-FB7B-4E6A-B528-1697589CB7C2}" type="datetimeFigureOut">
              <a:rPr lang="en-US" smtClean="0"/>
              <a:pPr/>
              <a:t>7/2/2015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986C-5DD0-4CC9-92E9-C04536312EE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6AB5-FB7B-4E6A-B528-1697589CB7C2}" type="datetimeFigureOut">
              <a:rPr lang="en-US" smtClean="0"/>
              <a:pPr/>
              <a:t>7/2/2015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C5C986C-5DD0-4CC9-92E9-C04536312EE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6AB5-FB7B-4E6A-B528-1697589CB7C2}" type="datetimeFigureOut">
              <a:rPr lang="en-US" smtClean="0"/>
              <a:pPr/>
              <a:t>7/2/2015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986C-5DD0-4CC9-92E9-C04536312EE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6AB5-FB7B-4E6A-B528-1697589CB7C2}" type="datetimeFigureOut">
              <a:rPr lang="en-US" smtClean="0"/>
              <a:pPr/>
              <a:t>7/2/2015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986C-5DD0-4CC9-92E9-C04536312EE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6AB5-FB7B-4E6A-B528-1697589CB7C2}" type="datetimeFigureOut">
              <a:rPr lang="en-US" smtClean="0"/>
              <a:pPr/>
              <a:t>7/2/2015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986C-5DD0-4CC9-92E9-C04536312EE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6AB5-FB7B-4E6A-B528-1697589CB7C2}" type="datetimeFigureOut">
              <a:rPr lang="en-US" smtClean="0"/>
              <a:pPr/>
              <a:t>7/2/2015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986C-5DD0-4CC9-92E9-C04536312EE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6AB5-FB7B-4E6A-B528-1697589CB7C2}" type="datetimeFigureOut">
              <a:rPr lang="en-US" smtClean="0"/>
              <a:pPr/>
              <a:t>7/2/2015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986C-5DD0-4CC9-92E9-C04536312EE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6AB5-FB7B-4E6A-B528-1697589CB7C2}" type="datetimeFigureOut">
              <a:rPr lang="en-US" smtClean="0"/>
              <a:pPr/>
              <a:t>7/2/2015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C5C986C-5DD0-4CC9-92E9-C04536312EE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C46AB5-FB7B-4E6A-B528-1697589CB7C2}" type="datetimeFigureOut">
              <a:rPr lang="en-US" smtClean="0"/>
              <a:pPr/>
              <a:t>7/2/2015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C5C986C-5DD0-4CC9-92E9-C04536312EE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4000504"/>
            <a:ext cx="6400800" cy="1600200"/>
          </a:xfrm>
        </p:spPr>
        <p:txBody>
          <a:bodyPr/>
          <a:lstStyle/>
          <a:p>
            <a:r>
              <a:rPr lang="en-GB" sz="2400" dirty="0" err="1" smtClean="0">
                <a:solidFill>
                  <a:schemeClr val="tx1"/>
                </a:solidFill>
              </a:rPr>
              <a:t>Gainat</a:t>
            </a:r>
            <a:r>
              <a:rPr lang="en-GB" sz="2400" dirty="0" smtClean="0">
                <a:solidFill>
                  <a:schemeClr val="tx1"/>
                </a:solidFill>
              </a:rPr>
              <a:t> George </a:t>
            </a:r>
            <a:r>
              <a:rPr lang="en-GB" sz="2400" dirty="0" err="1" smtClean="0">
                <a:solidFill>
                  <a:schemeClr val="tx1"/>
                </a:solidFill>
              </a:rPr>
              <a:t>Valentin</a:t>
            </a:r>
            <a:endParaRPr lang="en-GB" sz="2400" dirty="0" smtClean="0">
              <a:solidFill>
                <a:schemeClr val="tx1"/>
              </a:solidFill>
            </a:endParaRPr>
          </a:p>
          <a:p>
            <a:r>
              <a:rPr lang="en-GB" sz="2400" dirty="0" err="1" smtClean="0">
                <a:solidFill>
                  <a:schemeClr val="tx1"/>
                </a:solidFill>
              </a:rPr>
              <a:t>Coordonator</a:t>
            </a:r>
            <a:r>
              <a:rPr lang="en-GB" sz="24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GB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Conferen</a:t>
            </a:r>
            <a:r>
              <a:rPr lang="ro-RO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țiar, Dr. Mihaela Breabăn</a:t>
            </a:r>
            <a:endParaRPr lang="en-US" sz="24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Rezumarea</a:t>
            </a:r>
            <a:r>
              <a:rPr lang="en-GB" dirty="0" smtClean="0"/>
              <a:t> </a:t>
            </a:r>
            <a:r>
              <a:rPr lang="en-GB" dirty="0" err="1" smtClean="0"/>
              <a:t>unui</a:t>
            </a:r>
            <a:r>
              <a:rPr lang="en-GB" dirty="0" smtClean="0"/>
              <a:t> </a:t>
            </a:r>
            <a:r>
              <a:rPr lang="en-GB" dirty="0"/>
              <a:t>s</a:t>
            </a:r>
            <a:r>
              <a:rPr lang="en-GB" dirty="0" smtClean="0"/>
              <a:t>ite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Afisarea datelor la client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Datele sunt afisate sub formă de cloud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Înainte de afișare, datele sunt procesate cu ajutorul unor librării jQuery cum ar fi underscore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Cloud-ul este realizat cu ajutorul librăriei d3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Datele sunt actualizate live pe partea de client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Afișarea datelor la client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La fiecare pas se procesează alt url și vin date noi care se adaugă la cele vechi și se recalculează toate sumele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Cloud-ul este updatat în funcție de acele înălțimi construite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La fiecare pas putem accesa url-ul curent la primele 10 cuvinte care au avut cea mai mare pondere în scor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Concluzii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smtClean="0">
                <a:latin typeface="Times New Roman" pitchFamily="18" charset="0"/>
                <a:cs typeface="Times New Roman" pitchFamily="18" charset="0"/>
              </a:rPr>
              <a:t>Obiectivele acestui 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proiect au fost atinse, deoarece am reușit să oferim unui utilizator un rezumat în timp real pentru un site oferit de el.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Prin acest proiect mi-am consolidat cunoștințele legate de crawling, javascript mai precis librăria d3, tf-idf, jQuery.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Cuprins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Motivație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Concepte generale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Tehnologii utilizate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Metode folosite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Schema sistemului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Concluzii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Motiva</a:t>
            </a:r>
            <a:r>
              <a:rPr lang="ro-RO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GB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ie</a:t>
            </a:r>
            <a:endParaRPr lang="en-GB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Informa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ia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online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cre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șt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exponen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ț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ial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 în zilele noastre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Avem nevoie de modalități cât mai utile și cât mai precise de a ști ce conțin exact anumite site-uri și la ce informații avem access.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Necesitatea unor tool-uri care să ne ofere acest lucru, acest tip de access la un site.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Rezumat Site - Concept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Lucrarea are la bază construirea unui sistem care să ne permită introducerea unui site ca input și de a vedea rezultatele în timp real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Acest sistem va dispune de un crawler 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ne 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permite să accesăm link-urile 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site-ului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să 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returnăm datele necesare utilizatorului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Datele vor fi dispuse utilizatorului printr-un cloud de cuvinte cheie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Tehnologii utilizate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limbajul de programare Ruby 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framework-ul Ruby on Rails 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librării necesare pentru manipularea și filtrarea datelor.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librării JavaScript ex. </a:t>
            </a:r>
            <a:r>
              <a:rPr lang="ro-RO" i="1" dirty="0" smtClean="0">
                <a:latin typeface="Times New Roman" pitchFamily="18" charset="0"/>
                <a:cs typeface="Times New Roman" pitchFamily="18" charset="0"/>
              </a:rPr>
              <a:t>d3 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Librării jQuery ex. </a:t>
            </a:r>
            <a:r>
              <a:rPr lang="ro-RO" i="1" dirty="0" smtClean="0">
                <a:latin typeface="Times New Roman" pitchFamily="18" charset="0"/>
                <a:cs typeface="Times New Roman" pitchFamily="18" charset="0"/>
              </a:rPr>
              <a:t>underscore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 pentru manipularea datelor</a:t>
            </a: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Crawler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Construit pe baza unei librării din RubyGems care oferea o metoda basic de a construi un crawler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Crawler-ul nu este unul invadativ, respectă robots.txt și are delay între request-uri de 5 secunde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Crawler - filtrare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O primă filtrare realizată a fost la baza url-urilor</a:t>
            </a:r>
          </a:p>
          <a:p>
            <a:pPr lvl="1"/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Au fost eliminate url-urile care contineau extensii. Ex. Pdf, doc</a:t>
            </a:r>
          </a:p>
          <a:p>
            <a:pPr lvl="1"/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bazată pe codurile returnate la accesarea url-urilor.</a:t>
            </a: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Filtrare conținut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Pagina a fost filtrată de tag-urile html, de conținutul javascript si de conținutul css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Au fost eliminate cuvintele de legătură cu ajutorul unei liste de cuvinte prestabilite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Au fost eliminate documentele care nu conțineau cuvinte după aceste filtrări</a:t>
            </a: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Tf-idf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După filtrările aplicate cuvintelor s-au construit documente cu toate cuvintele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Am aplicat tf-idf asupra acestor documente, construind o matrice de rezultate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908</TotalTime>
  <Words>449</Words>
  <Application>Microsoft Office PowerPoint</Application>
  <PresentationFormat>On-screen Show (4:3)</PresentationFormat>
  <Paragraphs>65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Equity</vt:lpstr>
      <vt:lpstr>Rezumarea unui site</vt:lpstr>
      <vt:lpstr>Cuprins</vt:lpstr>
      <vt:lpstr>Motivație</vt:lpstr>
      <vt:lpstr>Rezumat Site - Concept</vt:lpstr>
      <vt:lpstr>Tehnologii utilizate</vt:lpstr>
      <vt:lpstr>Crawler</vt:lpstr>
      <vt:lpstr>Crawler - filtrare</vt:lpstr>
      <vt:lpstr>Filtrare conținut</vt:lpstr>
      <vt:lpstr>Tf-idf</vt:lpstr>
      <vt:lpstr>Afisarea datelor la client</vt:lpstr>
      <vt:lpstr>Afișarea datelor la client</vt:lpstr>
      <vt:lpstr>Concluzii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Rezumat Site</dc:title>
  <dc:creator>George Valentin</dc:creator>
  <cp:lastModifiedBy>George Valentin</cp:lastModifiedBy>
  <cp:revision>20</cp:revision>
  <dcterms:created xsi:type="dcterms:W3CDTF">2015-07-01T15:20:09Z</dcterms:created>
  <dcterms:modified xsi:type="dcterms:W3CDTF">2015-07-02T20:39:26Z</dcterms:modified>
</cp:coreProperties>
</file>