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353" r:id="rId26"/>
    <p:sldId id="406" r:id="rId27"/>
    <p:sldId id="527" r:id="rId28"/>
    <p:sldId id="407" r:id="rId29"/>
    <p:sldId id="494" r:id="rId30"/>
    <p:sldId id="495" r:id="rId31"/>
    <p:sldId id="496" r:id="rId32"/>
    <p:sldId id="538" r:id="rId33"/>
    <p:sldId id="521" r:id="rId34"/>
    <p:sldId id="349" r:id="rId35"/>
    <p:sldId id="522" r:id="rId36"/>
    <p:sldId id="570" r:id="rId37"/>
    <p:sldId id="579" r:id="rId38"/>
    <p:sldId id="525" r:id="rId39"/>
    <p:sldId id="5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70"/>
            <p14:sldId id="579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434" autoAdjust="0"/>
  </p:normalViewPr>
  <p:slideViewPr>
    <p:cSldViewPr snapToGrid="0" showGuides="1">
      <p:cViewPr varScale="1">
        <p:scale>
          <a:sx n="104" d="100"/>
          <a:sy n="104" d="100"/>
        </p:scale>
        <p:origin x="20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0" y="2334172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JavaScript Object 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Object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5141-1658-4554-8664-B1FC33AAE879}"/>
              </a:ext>
            </a:extLst>
          </p:cNvPr>
          <p:cNvSpPr>
            <a:spLocks noGrp="1"/>
          </p:cNvSpPr>
          <p:nvPr/>
        </p:nvSpPr>
        <p:spPr>
          <a:xfrm>
            <a:off x="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Definition, Properties and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334750" y="6347644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8401</TotalTime>
  <Words>1592</Words>
  <Application>Microsoft Office PowerPoint</Application>
  <PresentationFormat>Widescreen</PresentationFormat>
  <Paragraphs>359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Objects and Classes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252</cp:revision>
  <dcterms:created xsi:type="dcterms:W3CDTF">2018-05-23T13:08:44Z</dcterms:created>
  <dcterms:modified xsi:type="dcterms:W3CDTF">2019-10-23T15:21:56Z</dcterms:modified>
  <cp:category>programming;computer programming;software development;web development</cp:category>
</cp:coreProperties>
</file>