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3"/>
  </p:notesMasterIdLst>
  <p:handoutMasterIdLst>
    <p:handoutMasterId r:id="rId24"/>
  </p:handoutMasterIdLst>
  <p:sldIdLst>
    <p:sldId id="394" r:id="rId3"/>
    <p:sldId id="476" r:id="rId4"/>
    <p:sldId id="508" r:id="rId5"/>
    <p:sldId id="535" r:id="rId6"/>
    <p:sldId id="479" r:id="rId7"/>
    <p:sldId id="536" r:id="rId8"/>
    <p:sldId id="580" r:id="rId9"/>
    <p:sldId id="483" r:id="rId10"/>
    <p:sldId id="572" r:id="rId11"/>
    <p:sldId id="551" r:id="rId12"/>
    <p:sldId id="415" r:id="rId13"/>
    <p:sldId id="543" r:id="rId14"/>
    <p:sldId id="492" r:id="rId15"/>
    <p:sldId id="576" r:id="rId16"/>
    <p:sldId id="577" r:id="rId17"/>
    <p:sldId id="547" r:id="rId18"/>
    <p:sldId id="570" r:id="rId19"/>
    <p:sldId id="579" r:id="rId20"/>
    <p:sldId id="405" r:id="rId21"/>
    <p:sldId id="40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80"/>
          </p14:sldIdLst>
        </p14:section>
        <p14:section name="Team" id="{D358BE77-7272-44D1-BDCE-F47F1E2C64D7}">
          <p14:sldIdLst>
            <p14:sldId id="483"/>
            <p14:sldId id="572"/>
            <p14:sldId id="551"/>
          </p14:sldIdLst>
        </p14:section>
        <p14:section name="Course Organization" id="{2B4D2ED8-F966-4FF9-BC04-EA7C60E10932}">
          <p14:sldIdLst>
            <p14:sldId id="415"/>
            <p14:sldId id="543"/>
            <p14:sldId id="492"/>
            <p14:sldId id="576"/>
            <p14:sldId id="577"/>
          </p14:sldIdLst>
        </p14:section>
        <p14:section name="Conclusion" id="{E47C5259-9EA6-4EC9-BC48-DB727F9AFB1B}">
          <p14:sldIdLst>
            <p14:sldId id="547"/>
            <p14:sldId id="570"/>
            <p14:sldId id="57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595" autoAdjust="0"/>
  </p:normalViewPr>
  <p:slideViewPr>
    <p:cSldViewPr>
      <p:cViewPr varScale="1">
        <p:scale>
          <a:sx n="83" d="100"/>
          <a:sy n="83" d="100"/>
        </p:scale>
        <p:origin x="451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5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s://softuni.bg/trainings/2441/js-fundamentals-september-2019" TargetMode="External"/><Relationship Id="rId7" Type="http://schemas.openxmlformats.org/officeDocument/2006/relationships/hyperlink" Target="https://www.facebook.com/groups/FundamentalsModuleSeptember201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hyperlink" Target="https://softuni.bg/forum/categories/44/programming-fundamentals" TargetMode="External"/><Relationship Id="rId9" Type="http://schemas.openxmlformats.org/officeDocument/2006/relationships/hyperlink" Target="https://www.facebook.com/groups/SoftUniJavaScriptCommunit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7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4.png"/><Relationship Id="rId22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1.jpeg"/><Relationship Id="rId7" Type="http://schemas.openxmlformats.org/officeDocument/2006/relationships/image" Target="../media/image7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4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2659952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 Lead @ JS Web Module</a:t>
            </a:r>
          </a:p>
          <a:p>
            <a:r>
              <a:rPr lang="en-US" dirty="0"/>
              <a:t>Passionate about </a:t>
            </a:r>
            <a:r>
              <a:rPr lang="en-US" b="1" dirty="0"/>
              <a:t>JavaScript</a:t>
            </a:r>
          </a:p>
          <a:p>
            <a:r>
              <a:rPr lang="en-US" dirty="0"/>
              <a:t>Experienced in NodeJS, ExpressJS,</a:t>
            </a:r>
            <a:br>
              <a:rPr lang="en-US" dirty="0"/>
            </a:br>
            <a:r>
              <a:rPr lang="en-US" dirty="0"/>
              <a:t>MogoDB with Mongoose</a:t>
            </a:r>
            <a:r>
              <a:rPr lang="en-US"/>
              <a:t>, HTLM</a:t>
            </a:r>
            <a:br>
              <a:rPr lang="en-US" dirty="0"/>
            </a:br>
            <a:r>
              <a:rPr lang="en-US"/>
              <a:t>and CSS</a:t>
            </a:r>
            <a:endParaRPr lang="en-US" dirty="0"/>
          </a:p>
          <a:p>
            <a:r>
              <a:rPr lang="en-US" dirty="0"/>
              <a:t>Contacts: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h.asenov@softuni.bg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Hristomir Asenov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person standing in front of a sign&#10;&#10;Description automatically generated">
            <a:extLst>
              <a:ext uri="{FF2B5EF4-FFF2-40B4-BE49-F238E27FC236}">
                <a16:creationId xmlns:a16="http://schemas.microsoft.com/office/drawing/2014/main" id="{62089A02-4A6A-4031-A8A3-9113A7A50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812" y="1614988"/>
            <a:ext cx="4481659" cy="3628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68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Fundamentals Module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314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5618" y="1494769"/>
            <a:ext cx="159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  <a:r>
              <a:rPr lang="en-US" sz="2000" b="1" dirty="0"/>
              <a:t>6-Sept-201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107667" y="153409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13-Dec-201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09212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0420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16-September-201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02-November-2019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07-December-2019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08812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10-Dec-2019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13-Dec-2019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6212" y="1499788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07-Dec-201</a:t>
            </a:r>
            <a:r>
              <a:rPr lang="bg-BG" sz="2000" b="1" dirty="0"/>
              <a:t>9</a:t>
            </a:r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6812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7210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687154" y="3211521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549111" y="3891230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0342" y="1858377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(Final + Mid)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0473" y="1670209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341960" y="3558707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19920" y="4957658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11494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0411" y="1905000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https://softuni.bg/js-fundamentals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2" y="3288835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softuni.bg/forum/programming-fundamentals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9851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8665" y="1209866"/>
            <a:ext cx="1277130" cy="127713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4653055"/>
            <a:ext cx="8933515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hlinkClick r:id="rId7"/>
              </a:rPr>
              <a:t>Fundamentals Module - Sept 2019 @Software University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851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0410" y="6037098"/>
            <a:ext cx="8933515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269" y="5326832"/>
            <a:ext cx="1277131" cy="12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746CB24-CE9D-4760-848F-160EDAF9FC84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7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3505286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0121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016" y="5654894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functions and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812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Arrays</a:t>
            </a:r>
          </a:p>
          <a:p>
            <a:pPr marL="0" indent="0">
              <a:buNone/>
            </a:pPr>
            <a:r>
              <a:rPr lang="en-GB" dirty="0"/>
              <a:t>Final Exam</a:t>
            </a:r>
          </a:p>
          <a:p>
            <a:pPr lvl="1"/>
            <a:r>
              <a:rPr lang="en-GB" dirty="0"/>
              <a:t>3 practical problems for 4 hours</a:t>
            </a:r>
          </a:p>
          <a:p>
            <a:pPr lvl="2"/>
            <a:r>
              <a:rPr lang="en-GB" dirty="0"/>
              <a:t>Associative Arrays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Multiple choice with 1 or more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</a:t>
            </a:r>
            <a:r>
              <a:rPr lang="en-GB"/>
              <a:t>quiz system</a:t>
            </a:r>
            <a:endParaRPr lang="en-GB" dirty="0"/>
          </a:p>
          <a:p>
            <a:r>
              <a:rPr lang="en-GB" dirty="0"/>
              <a:t>Available online the day before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660" y="1196706"/>
            <a:ext cx="11535710" cy="5199712"/>
          </a:xfrm>
        </p:spPr>
        <p:txBody>
          <a:bodyPr>
            <a:normAutofit/>
          </a:bodyPr>
          <a:lstStyle/>
          <a:p>
            <a:r>
              <a:rPr lang="en-GB" sz="3199" noProof="1"/>
              <a:t>Head Of Department at Information Services Plc.</a:t>
            </a:r>
          </a:p>
          <a:p>
            <a:r>
              <a:rPr lang="en-US" sz="3199" noProof="1"/>
              <a:t>Worked with various technologies</a:t>
            </a:r>
          </a:p>
          <a:p>
            <a:pPr lvl="1"/>
            <a:r>
              <a:rPr lang="en-US" sz="3199" noProof="1"/>
              <a:t>.NET and C#, </a:t>
            </a:r>
            <a:r>
              <a:rPr lang="en-GB" sz="3199" dirty="0"/>
              <a:t>BASIC, Pascal, </a:t>
            </a:r>
            <a:br>
              <a:rPr lang="en-GB" sz="3199" dirty="0"/>
            </a:br>
            <a:r>
              <a:rPr lang="en-GB" sz="3199" dirty="0"/>
              <a:t>Object Pascal, PHP</a:t>
            </a:r>
            <a:endParaRPr lang="en-US" sz="3199" noProof="1"/>
          </a:p>
          <a:p>
            <a:r>
              <a:rPr lang="en-US" sz="3199" noProof="1"/>
              <a:t>More than 15 years of experience</a:t>
            </a:r>
          </a:p>
          <a:p>
            <a:r>
              <a:rPr lang="en-US" sz="3199" noProof="1"/>
              <a:t>Experienced Lecturer</a:t>
            </a:r>
          </a:p>
          <a:p>
            <a:pPr lvl="1"/>
            <a:r>
              <a:rPr lang="en-US" sz="3199" noProof="1"/>
              <a:t>C# Basics and </a:t>
            </a:r>
            <a:r>
              <a:rPr lang="en-GB" sz="3199" dirty="0"/>
              <a:t>ASP.NET MVC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8185" y="1888912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FB3640-E688-4B2B-8082-467B0C5245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8612375" y="5189542"/>
            <a:ext cx="3427170" cy="982207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360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536</Words>
  <Application>Microsoft Office PowerPoint</Application>
  <PresentationFormat>Custom</PresentationFormat>
  <Paragraphs>139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1_SoftUni3_1</vt:lpstr>
      <vt:lpstr>JavaScript Fundamentals</vt:lpstr>
      <vt:lpstr>Table of Contents</vt:lpstr>
      <vt:lpstr>Have a Question?</vt:lpstr>
      <vt:lpstr>PowerPoint Presentation</vt:lpstr>
      <vt:lpstr>Programming Fundamentals Objectives</vt:lpstr>
      <vt:lpstr>Practical Programming Exam</vt:lpstr>
      <vt:lpstr>Theoretical Exam</vt:lpstr>
      <vt:lpstr>PowerPoint Presentation</vt:lpstr>
      <vt:lpstr>Stamo Petkov</vt:lpstr>
      <vt:lpstr>Hristomir Asenov</vt:lpstr>
      <vt:lpstr>PowerPoint Presentation</vt:lpstr>
      <vt:lpstr>JS Fundamentals Module 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/>
  <cp:keywords>Technology Fundamentals, tech,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/>
  <cp:revision>1</cp:revision>
  <dcterms:created xsi:type="dcterms:W3CDTF">2014-01-02T17:00:34Z</dcterms:created>
  <dcterms:modified xsi:type="dcterms:W3CDTF">2019-09-18T14:13:34Z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