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57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Operations" id="{150070F4-AD41-4778-BCAA-487871158F1C}">
          <p14:sldIdLst>
            <p14:sldId id="267"/>
            <p14:sldId id="268"/>
            <p14:sldId id="269"/>
            <p14:sldId id="270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1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39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8" y="1604561"/>
            <a:ext cx="10787921" cy="4618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smtClean="0"/>
              <a:t>}else{</a:t>
            </a:r>
            <a:endParaRPr lang="en-US" dirty="0"/>
          </a:p>
          <a:p>
            <a:r>
              <a:rPr lang="en-US" dirty="0"/>
              <a:t>    console.log("Invalid day</a:t>
            </a:r>
            <a:r>
              <a:rPr lang="en-US" dirty="0" smtClean="0"/>
              <a:t>!");</a:t>
            </a:r>
          </a:p>
          <a:p>
            <a:r>
              <a:rPr lang="en-US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87594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951899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9518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951899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mixedArr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Accessing and 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Basic Array Operations and Printing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Iteration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a for 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10503258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 err="1" smtClean="0">
                <a:latin typeface="Consolas" panose="020B0609020204030204" pitchFamily="49" charset="0"/>
              </a:rPr>
              <a:t>const</a:t>
            </a:r>
            <a:r>
              <a:rPr lang="en-GB" sz="2800" b="1" dirty="0" smtClean="0"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capitals = ['Sofia', 'Washington', 'London'];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Definition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 smtClean="0"/>
              <a:t>Accessing and Adding Elements</a:t>
            </a: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Array Iteration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7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For-in, For-of Loops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Alternative Way to Iterate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7575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let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for (</a:t>
            </a:r>
            <a:r>
              <a:rPr lang="en-US" sz="3000" dirty="0">
                <a:solidFill>
                  <a:schemeClr val="bg1"/>
                </a:solidFill>
              </a:rPr>
              <a:t>let </a:t>
            </a:r>
            <a:r>
              <a:rPr lang="en-US" sz="3000" dirty="0">
                <a:solidFill>
                  <a:schemeClr val="tx1"/>
                </a:solidFill>
              </a:rPr>
              <a:t>number </a:t>
            </a:r>
            <a:r>
              <a:rPr lang="en-US" sz="3000" dirty="0">
                <a:solidFill>
                  <a:schemeClr val="bg1"/>
                </a:solidFill>
              </a:rPr>
              <a:t>of </a:t>
            </a:r>
            <a:r>
              <a:rPr lang="en-US" sz="3000" dirty="0">
                <a:solidFill>
                  <a:schemeClr val="tx1"/>
                </a:solidFill>
              </a:rPr>
              <a:t>numbers</a:t>
            </a:r>
            <a:r>
              <a:rPr lang="en-US" sz="3000" dirty="0" smtClean="0">
                <a:solidFill>
                  <a:schemeClr val="tx1"/>
                </a:solidFill>
              </a:rPr>
              <a:t>){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    output += `${number} </a:t>
            </a:r>
            <a:r>
              <a:rPr lang="en-US" sz="3000" dirty="0" smtClean="0">
                <a:solidFill>
                  <a:schemeClr val="tx1"/>
                </a:solidFill>
              </a:rPr>
              <a:t>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}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66000" y="5117432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476000" y="566913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841991"/>
            <a:ext cx="79248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</a:t>
            </a:r>
            <a:r>
              <a:rPr lang="en-GB" sz="2800" b="1" dirty="0" smtClean="0">
                <a:latin typeface="Consolas" panose="020B0609020204030204" pitchFamily="49" charset="0"/>
              </a:rPr>
              <a:t>){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</a:t>
            </a:r>
            <a:r>
              <a:rPr lang="en-GB" sz="2800" b="1" dirty="0" smtClean="0">
                <a:latin typeface="Consolas" panose="020B0609020204030204" pitchFamily="49" charset="0"/>
              </a:rPr>
              <a:t>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49893" y="1841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71000" y="4645424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627667" y="534248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 in 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Simple 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</a:t>
            </a:r>
            <a:r>
              <a:rPr lang="en-US" dirty="0" smtClean="0"/>
              <a:t>in JS </a:t>
            </a:r>
            <a:r>
              <a:rPr lang="en-US" b="1" dirty="0" smtClean="0">
                <a:solidFill>
                  <a:schemeClr val="bg1"/>
                </a:solidFill>
              </a:rPr>
              <a:t>can</a:t>
            </a:r>
            <a:r>
              <a:rPr lang="en-US" dirty="0" smtClean="0"/>
              <a:t>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</a:t>
            </a:r>
            <a:r>
              <a:rPr lang="en-US" dirty="0" smtClean="0"/>
              <a:t>the week </a:t>
            </a:r>
            <a:r>
              <a:rPr lang="en-US" dirty="0"/>
              <a:t>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1345</Words>
  <Application>Microsoft Office PowerPoint</Application>
  <PresentationFormat>Widescreen</PresentationFormat>
  <Paragraphs>319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Accessing and Adding</vt:lpstr>
      <vt:lpstr>Simple Usage</vt:lpstr>
      <vt:lpstr>JS Arrays and Invalid Positions</vt:lpstr>
      <vt:lpstr>Pushing Elements in Array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For-in, For-of Loops</vt:lpstr>
      <vt:lpstr>For-of Loop</vt:lpstr>
      <vt:lpstr>Print an Array with For-of</vt:lpstr>
      <vt:lpstr>For-in Loop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12</cp:revision>
  <dcterms:created xsi:type="dcterms:W3CDTF">2018-05-23T13:08:44Z</dcterms:created>
  <dcterms:modified xsi:type="dcterms:W3CDTF">2020-05-28T08:57:56Z</dcterms:modified>
  <cp:category>Technology fundamentals;computer programming;software development;web development</cp:category>
</cp:coreProperties>
</file>