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2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ïc fortemps" initials="l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8"/>
  </p:normalViewPr>
  <p:slideViewPr>
    <p:cSldViewPr snapToGrid="0">
      <p:cViewPr varScale="1">
        <p:scale>
          <a:sx n="92" d="100"/>
          <a:sy n="92" d="100"/>
        </p:scale>
        <p:origin x="78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53ECF-08A1-4B29-9D5D-2E6C5E774515}" type="datetimeFigureOut">
              <a:rPr lang="fr-BE" smtClean="0"/>
              <a:t>26/06/18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BDDFB-CF31-4A04-A03C-9BD54757F61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316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BDDFB-CF31-4A04-A03C-9BD54757F61F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959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4F6AD20-5E26-413F-8EF8-612E0950415F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107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A552-4F03-49B6-AD7D-DB8D9A36AB14}" type="datetime1">
              <a:rPr lang="fr-BE" smtClean="0"/>
              <a:t>26/06/18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99645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A552-4F03-49B6-AD7D-DB8D9A36AB14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85558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A552-4F03-49B6-AD7D-DB8D9A36AB14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693329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A552-4F03-49B6-AD7D-DB8D9A36AB14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814010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A552-4F03-49B6-AD7D-DB8D9A36AB14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564398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A552-4F03-49B6-AD7D-DB8D9A36AB14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544359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A57-07B3-49C0-A664-023476B2848D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95295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D22A-85E7-4BAB-9046-2E358E7B0EBC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101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3DD0-562A-45B5-9880-82DD1EA0F39B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6523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A552-4F03-49B6-AD7D-DB8D9A36AB14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3523649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2628-4299-4E33-BFB9-1BE3AD9B0D50}" type="datetime1">
              <a:rPr lang="fr-BE" smtClean="0"/>
              <a:t>26/06/18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05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755B-BCBA-44B8-8D41-336397C18D24}" type="datetime1">
              <a:rPr lang="fr-BE" smtClean="0"/>
              <a:t>26/06/18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96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B14A-A8E5-4C9A-A0CA-14E7F672416D}" type="datetime1">
              <a:rPr lang="fr-BE" smtClean="0"/>
              <a:t>26/06/18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407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E11-B247-4E17-ACD8-E15CECC6CB35}" type="datetime1">
              <a:rPr lang="fr-BE" smtClean="0"/>
              <a:t>26/06/18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701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1666-6163-4A13-95B7-9BA4CE185270}" type="datetime1">
              <a:rPr lang="fr-BE" smtClean="0"/>
              <a:t>26/06/18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10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F90A-6297-4F2A-99A9-1EF95A6616F7}" type="datetime1">
              <a:rPr lang="fr-BE" smtClean="0"/>
              <a:t>26/06/18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271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4EA552-4F03-49B6-AD7D-DB8D9A36AB14}" type="datetime1">
              <a:rPr lang="fr-BE" smtClean="0"/>
              <a:t>26/06/18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00C33D-3F9A-4711-8C9A-34046D5FBF5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3154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Bienvenue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24377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Stages été </a:t>
            </a:r>
            <a:r>
              <a:rPr lang="fr-FR" dirty="0" smtClean="0"/>
              <a:t>2018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Technofutur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Une introduction à la programmation </a:t>
            </a:r>
            <a:r>
              <a:rPr lang="fr-FR" dirty="0" err="1" smtClean="0"/>
              <a:t>Androïd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7313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rapide présentation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fr-FR" sz="2400" dirty="0"/>
              <a:t>Nous serons vos animateurs pendant cette semaine : </a:t>
            </a:r>
          </a:p>
          <a:p>
            <a:pPr lvl="1"/>
            <a:r>
              <a:rPr lang="fr-FR" sz="2000" dirty="0"/>
              <a:t>Thomas </a:t>
            </a:r>
            <a:r>
              <a:rPr lang="fr-FR" sz="2000" dirty="0" err="1"/>
              <a:t>Beckers</a:t>
            </a:r>
            <a:endParaRPr lang="fr-FR" sz="2000" dirty="0"/>
          </a:p>
          <a:p>
            <a:pPr lvl="1"/>
            <a:r>
              <a:rPr lang="fr-FR" sz="2000" dirty="0"/>
              <a:t>Valentin Haveaux</a:t>
            </a:r>
          </a:p>
          <a:p>
            <a:pPr>
              <a:buFont typeface="Wingdings" charset="2"/>
              <a:buChar char="Ø"/>
            </a:pPr>
            <a:r>
              <a:rPr lang="fr-FR" sz="2400" dirty="0"/>
              <a:t>Notre formation : </a:t>
            </a:r>
          </a:p>
          <a:p>
            <a:pPr lvl="1"/>
            <a:r>
              <a:rPr lang="fr-FR" sz="2000" dirty="0"/>
              <a:t>Master en science informatique à l’UCL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3</a:t>
            </a:fld>
            <a:endParaRPr lang="fr-BE"/>
          </a:p>
        </p:txBody>
      </p:sp>
      <p:pic>
        <p:nvPicPr>
          <p:cNvPr id="7" name="Picture 2" descr="http://omb.sbpm.be/bxmo2012/UCL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69" b="89893" l="2540" r="94666">
                        <a14:foregroundMark x1="23624" y1="48276" x2="23624" y2="48276"/>
                        <a14:foregroundMark x1="32769" y1="59215" x2="32769" y2="59215"/>
                        <a14:foregroundMark x1="38273" y1="45065" x2="38273" y2="45065"/>
                        <a14:foregroundMark x1="46994" y1="37337" x2="47925" y2="56005"/>
                        <a14:foregroundMark x1="22185" y1="34126" x2="25402" y2="61118"/>
                        <a14:foregroundMark x1="68078" y1="34126" x2="71719" y2="61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297" y="4747095"/>
            <a:ext cx="2932431" cy="208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200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 de cette semaine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1856509"/>
            <a:ext cx="8825659" cy="4776520"/>
          </a:xfrm>
        </p:spPr>
        <p:txBody>
          <a:bodyPr>
            <a:noAutofit/>
          </a:bodyPr>
          <a:lstStyle/>
          <a:p>
            <a:r>
              <a:rPr lang="fr-FR" sz="2400" dirty="0" smtClean="0"/>
              <a:t>Vous apprendre à programmer sur </a:t>
            </a:r>
            <a:r>
              <a:rPr lang="fr-FR" sz="2400" dirty="0" err="1" smtClean="0"/>
              <a:t>Androïd</a:t>
            </a:r>
            <a:endParaRPr lang="fr-FR" sz="2400" dirty="0" smtClean="0"/>
          </a:p>
          <a:p>
            <a:pPr lvl="1"/>
            <a:r>
              <a:rPr lang="fr-FR" sz="2000" dirty="0" smtClean="0"/>
              <a:t>Avec une interface simplifiée : </a:t>
            </a:r>
            <a:r>
              <a:rPr lang="fr-FR" sz="2000" dirty="0" err="1" smtClean="0"/>
              <a:t>AppInventor</a:t>
            </a:r>
            <a:r>
              <a:rPr lang="fr-FR" sz="2000" dirty="0" smtClean="0"/>
              <a:t> 2</a:t>
            </a:r>
          </a:p>
          <a:p>
            <a:pPr lvl="1"/>
            <a:r>
              <a:rPr lang="fr-FR" sz="2000" dirty="0" smtClean="0"/>
              <a:t>Créer votre propre application</a:t>
            </a:r>
          </a:p>
          <a:p>
            <a:pPr lvl="1"/>
            <a:endParaRPr lang="fr-FR" sz="2000" dirty="0" smtClean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Introduire quelques concepts de programmation</a:t>
            </a:r>
          </a:p>
          <a:p>
            <a:pPr lvl="1"/>
            <a:r>
              <a:rPr lang="fr-FR" sz="2000" dirty="0" smtClean="0"/>
              <a:t>Qui pourront vous servir dans d’autres environnements</a:t>
            </a:r>
          </a:p>
          <a:p>
            <a:pPr marL="457200" lvl="1" indent="0">
              <a:buNone/>
            </a:pPr>
            <a:endParaRPr lang="fr-BE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4</a:t>
            </a:fld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614" y="3463161"/>
            <a:ext cx="2737974" cy="154233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56" y="3460630"/>
            <a:ext cx="3094648" cy="154486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709" y="3462444"/>
            <a:ext cx="27432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</a:t>
            </a:r>
            <a:endParaRPr lang="fr-BE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340623"/>
              </p:ext>
            </p:extLst>
          </p:nvPr>
        </p:nvGraphicFramePr>
        <p:xfrm>
          <a:off x="332510" y="1704973"/>
          <a:ext cx="11360725" cy="4165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7745"/>
                <a:gridCol w="1907039"/>
                <a:gridCol w="2414767"/>
                <a:gridCol w="1893184"/>
                <a:gridCol w="1893995"/>
                <a:gridCol w="1893995"/>
              </a:tblGrid>
              <a:tr h="3907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cap="all" dirty="0">
                          <a:effectLst/>
                          <a:latin typeface="+mn-lt"/>
                        </a:rPr>
                        <a:t> </a:t>
                      </a:r>
                      <a:endParaRPr lang="fr-BE" sz="1400" dirty="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cap="all" dirty="0">
                          <a:effectLst/>
                          <a:latin typeface="+mn-lt"/>
                        </a:rPr>
                        <a:t> </a:t>
                      </a:r>
                      <a:endParaRPr lang="fr-B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cap="all" dirty="0">
                          <a:effectLst/>
                          <a:latin typeface="+mn-lt"/>
                        </a:rPr>
                        <a:t>Lundi</a:t>
                      </a:r>
                      <a:endParaRPr lang="fr-B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cap="all">
                          <a:effectLst/>
                          <a:latin typeface="+mn-lt"/>
                        </a:rPr>
                        <a:t>Mardi</a:t>
                      </a:r>
                      <a:endParaRPr lang="fr-B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cap="all">
                          <a:effectLst/>
                          <a:latin typeface="+mn-lt"/>
                        </a:rPr>
                        <a:t>Mercredi</a:t>
                      </a:r>
                      <a:endParaRPr lang="fr-B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cap="all">
                          <a:effectLst/>
                          <a:latin typeface="+mn-lt"/>
                        </a:rPr>
                        <a:t>Jeudi</a:t>
                      </a:r>
                      <a:endParaRPr lang="fr-B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cap="all">
                          <a:effectLst/>
                          <a:latin typeface="+mn-lt"/>
                        </a:rPr>
                        <a:t>Vendredi</a:t>
                      </a:r>
                      <a:endParaRPr lang="fr-B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</a:tr>
              <a:tr h="9916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cap="all">
                          <a:effectLst/>
                          <a:latin typeface="+mn-lt"/>
                        </a:rPr>
                        <a:t>9h – 10h30</a:t>
                      </a:r>
                      <a:endParaRPr lang="fr-B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dirty="0">
                          <a:effectLst/>
                          <a:latin typeface="+mn-lt"/>
                        </a:rPr>
                        <a:t>Se présenter,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dirty="0">
                          <a:effectLst/>
                          <a:latin typeface="+mn-lt"/>
                        </a:rPr>
                        <a:t>Introduction </a:t>
                      </a:r>
                      <a:r>
                        <a:rPr lang="fr-BE" sz="1400" dirty="0" err="1">
                          <a:effectLst/>
                          <a:latin typeface="+mn-lt"/>
                        </a:rPr>
                        <a:t>Androïd</a:t>
                      </a:r>
                      <a:endParaRPr lang="fr-BE" sz="1400" dirty="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dirty="0">
                          <a:effectLst/>
                          <a:latin typeface="+mn-lt"/>
                        </a:rPr>
                        <a:t>Introduction </a:t>
                      </a:r>
                      <a:r>
                        <a:rPr lang="fr-BE" sz="1400" dirty="0" err="1">
                          <a:effectLst/>
                          <a:latin typeface="+mn-lt"/>
                        </a:rPr>
                        <a:t>AppInventor</a:t>
                      </a:r>
                      <a:endParaRPr lang="fr-BE" sz="1400" dirty="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dirty="0">
                          <a:effectLst/>
                          <a:latin typeface="+mn-lt"/>
                        </a:rPr>
                        <a:t>Création </a:t>
                      </a:r>
                      <a:r>
                        <a:rPr lang="fr-BE" sz="1400" dirty="0" smtClean="0">
                          <a:effectLst/>
                          <a:latin typeface="+mn-lt"/>
                        </a:rPr>
                        <a:t>compte </a:t>
                      </a:r>
                      <a:r>
                        <a:rPr lang="fr-BE" sz="1400" dirty="0">
                          <a:effectLst/>
                          <a:latin typeface="+mn-lt"/>
                        </a:rPr>
                        <a:t>Google</a:t>
                      </a:r>
                      <a:endParaRPr lang="fr-B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dirty="0" smtClean="0">
                          <a:effectLst/>
                          <a:latin typeface="+mn-lt"/>
                        </a:rPr>
                        <a:t>Théorie</a:t>
                      </a:r>
                      <a:r>
                        <a:rPr lang="fr-BE" sz="1400" baseline="0" dirty="0" smtClean="0">
                          <a:effectLst/>
                          <a:latin typeface="+mn-lt"/>
                        </a:rPr>
                        <a:t> : Horloges + exemple</a:t>
                      </a:r>
                      <a:endParaRPr lang="fr-B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dirty="0" smtClean="0">
                          <a:effectLst/>
                          <a:latin typeface="+mn-lt"/>
                        </a:rPr>
                        <a:t>Images,</a:t>
                      </a:r>
                      <a:r>
                        <a:rPr lang="fr-BE" sz="1400" baseline="0" dirty="0" smtClean="0">
                          <a:effectLst/>
                          <a:latin typeface="+mn-lt"/>
                        </a:rPr>
                        <a:t> Animations, déplacements, collisions</a:t>
                      </a:r>
                      <a:endParaRPr lang="fr-B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dirty="0" smtClean="0">
                          <a:effectLst/>
                          <a:latin typeface="+mn-lt"/>
                        </a:rPr>
                        <a:t>Conception</a:t>
                      </a:r>
                      <a:r>
                        <a:rPr lang="fr-BE" sz="1400" baseline="0" dirty="0" smtClean="0">
                          <a:effectLst/>
                          <a:latin typeface="+mn-lt"/>
                        </a:rPr>
                        <a:t> du projet final</a:t>
                      </a:r>
                      <a:r>
                        <a:rPr lang="fr-BE" sz="1400" dirty="0">
                          <a:effectLst/>
                          <a:latin typeface="+mn-lt"/>
                        </a:rPr>
                        <a:t> </a:t>
                      </a:r>
                      <a:endParaRPr lang="fr-B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>
                          <a:effectLst/>
                          <a:latin typeface="+mn-lt"/>
                        </a:rPr>
                        <a:t>Finitions du projet</a:t>
                      </a:r>
                      <a:endParaRPr lang="fr-B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</a:tr>
              <a:tr h="7876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cap="all" dirty="0">
                          <a:effectLst/>
                          <a:latin typeface="+mn-lt"/>
                        </a:rPr>
                        <a:t>10h45 – 12h30</a:t>
                      </a:r>
                      <a:endParaRPr lang="fr-B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dirty="0">
                          <a:effectLst/>
                          <a:latin typeface="+mn-lt"/>
                        </a:rPr>
                        <a:t>Première application et découverte de l’outil.</a:t>
                      </a:r>
                    </a:p>
                    <a:p>
                      <a:pPr marL="342900" lvl="0" indent="-3429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"/>
                      </a:pPr>
                      <a:r>
                        <a:rPr lang="fr-BE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Miaou</a:t>
                      </a:r>
                      <a:endParaRPr lang="fr-B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Théorie : Procédures + exemple</a:t>
                      </a:r>
                      <a:endParaRPr lang="fr-B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dirty="0" smtClean="0">
                          <a:effectLst/>
                          <a:latin typeface="+mn-lt"/>
                        </a:rPr>
                        <a:t>Créer un jeu : Space</a:t>
                      </a:r>
                      <a:r>
                        <a:rPr lang="fr-BE" sz="1400" baseline="0" dirty="0" smtClean="0">
                          <a:effectLst/>
                          <a:latin typeface="+mn-lt"/>
                        </a:rPr>
                        <a:t> invaders</a:t>
                      </a:r>
                      <a:endParaRPr lang="fr-B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Présentations</a:t>
                      </a:r>
                      <a:r>
                        <a:rPr lang="fr-BE" sz="14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des projets + implémentation !</a:t>
                      </a:r>
                      <a:endParaRPr lang="fr-B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</a:t>
                      </a:r>
                      <a:endParaRPr lang="fr-B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</a:tr>
              <a:tr h="1953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cap="all">
                          <a:effectLst/>
                          <a:latin typeface="+mn-lt"/>
                        </a:rPr>
                        <a:t>MIDI</a:t>
                      </a:r>
                      <a:endParaRPr lang="fr-B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>
                          <a:effectLst/>
                          <a:latin typeface="+mn-lt"/>
                        </a:rPr>
                        <a:t> </a:t>
                      </a:r>
                      <a:endParaRPr lang="fr-B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dirty="0">
                          <a:effectLst/>
                          <a:latin typeface="+mn-lt"/>
                        </a:rPr>
                        <a:t> </a:t>
                      </a:r>
                      <a:endParaRPr lang="fr-B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dirty="0">
                          <a:effectLst/>
                          <a:latin typeface="+mn-lt"/>
                        </a:rPr>
                        <a:t> </a:t>
                      </a:r>
                      <a:endParaRPr lang="fr-B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dirty="0">
                          <a:effectLst/>
                          <a:latin typeface="+mn-lt"/>
                        </a:rPr>
                        <a:t> </a:t>
                      </a:r>
                      <a:endParaRPr lang="fr-B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>
                          <a:effectLst/>
                          <a:latin typeface="+mn-lt"/>
                        </a:rPr>
                        <a:t> </a:t>
                      </a:r>
                      <a:endParaRPr lang="fr-B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</a:tr>
              <a:tr h="6051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cap="all">
                          <a:effectLst/>
                          <a:latin typeface="+mn-lt"/>
                        </a:rPr>
                        <a:t>13h30 – 14h45</a:t>
                      </a:r>
                      <a:endParaRPr lang="fr-B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Théorie</a:t>
                      </a:r>
                      <a:r>
                        <a:rPr lang="fr-BE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: si-sinon et variables</a:t>
                      </a:r>
                      <a:endParaRPr lang="fr-B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Lancements de 2 projets : calculatrice, piano</a:t>
                      </a:r>
                      <a:endParaRPr lang="fr-B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dirty="0" smtClean="0">
                          <a:effectLst/>
                          <a:latin typeface="+mn-lt"/>
                        </a:rPr>
                        <a:t>Jeu : Casse-briques</a:t>
                      </a:r>
                      <a:endParaRPr lang="fr-B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</a:t>
                      </a:r>
                      <a:endParaRPr lang="fr-B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dirty="0" smtClean="0">
                          <a:effectLst/>
                          <a:latin typeface="+mn-lt"/>
                        </a:rPr>
                        <a:t>Fun</a:t>
                      </a:r>
                      <a:r>
                        <a:rPr lang="fr-BE" sz="1400" dirty="0">
                          <a:effectLst/>
                          <a:latin typeface="+mn-lt"/>
                        </a:rPr>
                        <a:t> </a:t>
                      </a:r>
                      <a:endParaRPr lang="fr-B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</a:tr>
              <a:tr h="976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cap="all">
                          <a:effectLst/>
                          <a:latin typeface="+mn-lt"/>
                        </a:rPr>
                        <a:t>15h – 16h</a:t>
                      </a:r>
                      <a:endParaRPr lang="fr-BE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Jeu</a:t>
                      </a:r>
                      <a:r>
                        <a:rPr lang="fr-BE" sz="14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Plus ou moins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Bonus : mot de passe</a:t>
                      </a:r>
                      <a:endParaRPr lang="fr-B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dirty="0" smtClean="0">
                          <a:effectLst/>
                          <a:latin typeface="+mn-lt"/>
                        </a:rPr>
                        <a:t>Consignes projet final</a:t>
                      </a:r>
                      <a:r>
                        <a:rPr lang="fr-BE" sz="1400" dirty="0">
                          <a:effectLst/>
                          <a:latin typeface="+mn-lt"/>
                        </a:rPr>
                        <a:t> </a:t>
                      </a:r>
                      <a:endParaRPr lang="fr-B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</a:t>
                      </a:r>
                      <a:endParaRPr lang="fr-B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BE" sz="1400" dirty="0">
                          <a:effectLst/>
                          <a:latin typeface="+mn-lt"/>
                        </a:rPr>
                        <a:t>Présentation aux parents</a:t>
                      </a:r>
                      <a:endParaRPr lang="fr-BE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9" marR="64639" marT="0" marB="0" anchor="ctr"/>
                </a:tc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9342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1" y="2142067"/>
            <a:ext cx="10550235" cy="364913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Les cours sont donnés de 9h à 16h</a:t>
            </a:r>
          </a:p>
          <a:p>
            <a:pPr lvl="1"/>
            <a:r>
              <a:rPr lang="fr-FR" sz="2000" dirty="0" smtClean="0"/>
              <a:t>Une pause midi de 12h30 à 13h30</a:t>
            </a:r>
          </a:p>
          <a:p>
            <a:pPr lvl="1"/>
            <a:r>
              <a:rPr lang="fr-FR" sz="2000" dirty="0" smtClean="0"/>
              <a:t>Une pause le matin et l’après-midi</a:t>
            </a:r>
          </a:p>
          <a:p>
            <a:pPr lvl="1"/>
            <a:endParaRPr lang="fr-FR" sz="2000" dirty="0" smtClean="0"/>
          </a:p>
          <a:p>
            <a:r>
              <a:rPr lang="fr-FR" sz="2400" dirty="0" smtClean="0"/>
              <a:t>Durant les pauses, il est important de faire autre chose !</a:t>
            </a:r>
          </a:p>
          <a:p>
            <a:endParaRPr lang="fr-FR" sz="2400" dirty="0" smtClean="0"/>
          </a:p>
          <a:p>
            <a:r>
              <a:rPr lang="fr-FR" sz="2400" dirty="0" smtClean="0"/>
              <a:t>Le projet final sera présenté en présence de vos parents le vendredi après-midi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3921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 final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Il s’agit d’un projet que vous allez réaliser de A à Z</a:t>
            </a:r>
          </a:p>
          <a:p>
            <a:pPr lvl="1"/>
            <a:r>
              <a:rPr lang="fr-FR" sz="2000" dirty="0" smtClean="0"/>
              <a:t>Avec l’interface App </a:t>
            </a:r>
            <a:r>
              <a:rPr lang="fr-FR" sz="2000" dirty="0" err="1" smtClean="0"/>
              <a:t>Inventor</a:t>
            </a:r>
            <a:r>
              <a:rPr lang="fr-FR" sz="2000" dirty="0" smtClean="0"/>
              <a:t> 2</a:t>
            </a:r>
          </a:p>
          <a:p>
            <a:pPr lvl="1"/>
            <a:r>
              <a:rPr lang="fr-FR" sz="2000" dirty="0" smtClean="0"/>
              <a:t>Avec ce que vous aurez appris au début de la semaine</a:t>
            </a:r>
          </a:p>
          <a:p>
            <a:pPr marL="457200" lvl="1" indent="0">
              <a:buNone/>
            </a:pPr>
            <a:endParaRPr lang="fr-FR" sz="2000" dirty="0" smtClean="0"/>
          </a:p>
          <a:p>
            <a:r>
              <a:rPr lang="fr-FR" sz="2400" dirty="0" smtClean="0"/>
              <a:t>Le vendredi après-midi, vous présenterez votre projet devant vos parents</a:t>
            </a:r>
          </a:p>
          <a:p>
            <a:endParaRPr lang="fr-FR" sz="2400" dirty="0"/>
          </a:p>
          <a:p>
            <a:r>
              <a:rPr lang="fr-FR" sz="2400" dirty="0" smtClean="0"/>
              <a:t>N’hésitez pas à réfléchir à une idée dès maintenant !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1969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Faire connaissance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On veut en savoir plus sur vous !</a:t>
            </a:r>
          </a:p>
          <a:p>
            <a:pPr lvl="1"/>
            <a:r>
              <a:rPr lang="fr-FR" sz="2000" dirty="0" smtClean="0"/>
              <a:t>Connaissez vous Android ?</a:t>
            </a:r>
          </a:p>
          <a:p>
            <a:pPr lvl="1"/>
            <a:r>
              <a:rPr lang="fr-FR" sz="2000" dirty="0" smtClean="0"/>
              <a:t>Avez-vous déjà programmé avant ?</a:t>
            </a:r>
          </a:p>
          <a:p>
            <a:pPr lvl="1"/>
            <a:r>
              <a:rPr lang="fr-FR" sz="2000" dirty="0" smtClean="0"/>
              <a:t>Quel âge avez-vous ?</a:t>
            </a:r>
          </a:p>
          <a:p>
            <a:pPr lvl="1"/>
            <a:r>
              <a:rPr lang="fr-FR" sz="2000" dirty="0" smtClean="0"/>
              <a:t>D’où venez vous ?</a:t>
            </a:r>
            <a:endParaRPr lang="fr-BE" sz="2000" dirty="0"/>
          </a:p>
          <a:p>
            <a:pPr lvl="1"/>
            <a:r>
              <a:rPr lang="fr-BE" sz="2000" dirty="0" smtClean="0"/>
              <a:t>Aimez-vous les sauterelles grillées ?</a:t>
            </a:r>
          </a:p>
          <a:p>
            <a:pPr lvl="1"/>
            <a:r>
              <a:rPr lang="is-IS" sz="2000" dirty="0" smtClean="0"/>
              <a:t>…</a:t>
            </a:r>
            <a:endParaRPr lang="fr-FR" sz="20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0C33D-3F9A-4711-8C9A-34046D5FBF5E}" type="slidenum">
              <a:rPr lang="fr-BE" smtClean="0"/>
              <a:t>8</a:t>
            </a:fld>
            <a:endParaRPr lang="fr-BE"/>
          </a:p>
        </p:txBody>
      </p:sp>
      <p:pic>
        <p:nvPicPr>
          <p:cNvPr id="1026" name="Picture 2" descr="http://cf.chucklesnetwork.com/items/1/1/7/4/9/7/original/first-day-of-school-oh-xxx-please-dont-make-me-introduce-mysel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030" y="3407770"/>
            <a:ext cx="2761018" cy="276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86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129</TotalTime>
  <Words>315</Words>
  <Application>Microsoft Macintosh PowerPoint</Application>
  <PresentationFormat>Grand écran</PresentationFormat>
  <Paragraphs>94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Times New Roman</vt:lpstr>
      <vt:lpstr>Wingdings</vt:lpstr>
      <vt:lpstr>Arial</vt:lpstr>
      <vt:lpstr>Céleste</vt:lpstr>
      <vt:lpstr>Bienvenue </vt:lpstr>
      <vt:lpstr>Stages été 2018 Technofutur</vt:lpstr>
      <vt:lpstr>Une rapide présentation</vt:lpstr>
      <vt:lpstr>But de cette semaine</vt:lpstr>
      <vt:lpstr>Planning</vt:lpstr>
      <vt:lpstr>Planning</vt:lpstr>
      <vt:lpstr>Le projet final</vt:lpstr>
      <vt:lpstr>Faire connaissance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Bienvenue </dc:title>
  <dc:creator>loïc fortemps</dc:creator>
  <cp:lastModifiedBy>Valentin Haveaux</cp:lastModifiedBy>
  <cp:revision>22</cp:revision>
  <dcterms:created xsi:type="dcterms:W3CDTF">2014-07-25T19:38:32Z</dcterms:created>
  <dcterms:modified xsi:type="dcterms:W3CDTF">2018-06-26T13:05:28Z</dcterms:modified>
</cp:coreProperties>
</file>